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1"/>
  </p:notesMasterIdLst>
  <p:sldIdLst>
    <p:sldId id="330" r:id="rId2"/>
    <p:sldId id="678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9" r:id="rId31"/>
    <p:sldId id="398" r:id="rId32"/>
    <p:sldId id="400" r:id="rId33"/>
    <p:sldId id="401" r:id="rId34"/>
    <p:sldId id="402" r:id="rId35"/>
    <p:sldId id="371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296" r:id="rId65"/>
    <p:sldId id="257" r:id="rId66"/>
    <p:sldId id="259" r:id="rId67"/>
    <p:sldId id="297" r:id="rId68"/>
    <p:sldId id="298" r:id="rId69"/>
    <p:sldId id="299" r:id="rId70"/>
    <p:sldId id="300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08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16" r:id="rId87"/>
    <p:sldId id="317" r:id="rId88"/>
    <p:sldId id="318" r:id="rId89"/>
    <p:sldId id="319" r:id="rId90"/>
    <p:sldId id="320" r:id="rId91"/>
    <p:sldId id="321" r:id="rId92"/>
    <p:sldId id="322" r:id="rId93"/>
    <p:sldId id="323" r:id="rId94"/>
    <p:sldId id="431" r:id="rId95"/>
    <p:sldId id="432" r:id="rId96"/>
    <p:sldId id="331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32" r:id="rId128"/>
    <p:sldId id="433" r:id="rId129"/>
    <p:sldId id="434" r:id="rId130"/>
    <p:sldId id="435" r:id="rId131"/>
    <p:sldId id="436" r:id="rId132"/>
    <p:sldId id="437" r:id="rId133"/>
    <p:sldId id="438" r:id="rId134"/>
    <p:sldId id="439" r:id="rId135"/>
    <p:sldId id="440" r:id="rId136"/>
    <p:sldId id="441" r:id="rId137"/>
    <p:sldId id="442" r:id="rId138"/>
    <p:sldId id="443" r:id="rId139"/>
    <p:sldId id="444" r:id="rId140"/>
    <p:sldId id="445" r:id="rId141"/>
    <p:sldId id="446" r:id="rId142"/>
    <p:sldId id="447" r:id="rId143"/>
    <p:sldId id="448" r:id="rId144"/>
    <p:sldId id="449" r:id="rId145"/>
    <p:sldId id="450" r:id="rId146"/>
    <p:sldId id="451" r:id="rId147"/>
    <p:sldId id="452" r:id="rId148"/>
    <p:sldId id="453" r:id="rId149"/>
    <p:sldId id="454" r:id="rId150"/>
    <p:sldId id="455" r:id="rId151"/>
    <p:sldId id="456" r:id="rId152"/>
    <p:sldId id="457" r:id="rId153"/>
    <p:sldId id="458" r:id="rId154"/>
    <p:sldId id="459" r:id="rId155"/>
    <p:sldId id="460" r:id="rId156"/>
    <p:sldId id="461" r:id="rId157"/>
    <p:sldId id="462" r:id="rId158"/>
    <p:sldId id="463" r:id="rId159"/>
    <p:sldId id="333" r:id="rId160"/>
    <p:sldId id="464" r:id="rId161"/>
    <p:sldId id="465" r:id="rId162"/>
    <p:sldId id="466" r:id="rId163"/>
    <p:sldId id="467" r:id="rId164"/>
    <p:sldId id="468" r:id="rId165"/>
    <p:sldId id="469" r:id="rId166"/>
    <p:sldId id="470" r:id="rId167"/>
    <p:sldId id="471" r:id="rId168"/>
    <p:sldId id="472" r:id="rId169"/>
    <p:sldId id="473" r:id="rId170"/>
    <p:sldId id="474" r:id="rId171"/>
    <p:sldId id="475" r:id="rId172"/>
    <p:sldId id="476" r:id="rId173"/>
    <p:sldId id="477" r:id="rId174"/>
    <p:sldId id="478" r:id="rId175"/>
    <p:sldId id="479" r:id="rId176"/>
    <p:sldId id="480" r:id="rId177"/>
    <p:sldId id="481" r:id="rId178"/>
    <p:sldId id="482" r:id="rId179"/>
    <p:sldId id="483" r:id="rId180"/>
    <p:sldId id="484" r:id="rId181"/>
    <p:sldId id="485" r:id="rId182"/>
    <p:sldId id="486" r:id="rId183"/>
    <p:sldId id="487" r:id="rId184"/>
    <p:sldId id="488" r:id="rId185"/>
    <p:sldId id="489" r:id="rId186"/>
    <p:sldId id="490" r:id="rId187"/>
    <p:sldId id="491" r:id="rId188"/>
    <p:sldId id="492" r:id="rId189"/>
    <p:sldId id="493" r:id="rId190"/>
    <p:sldId id="334" r:id="rId191"/>
    <p:sldId id="494" r:id="rId192"/>
    <p:sldId id="495" r:id="rId193"/>
    <p:sldId id="496" r:id="rId194"/>
    <p:sldId id="497" r:id="rId195"/>
    <p:sldId id="498" r:id="rId196"/>
    <p:sldId id="499" r:id="rId197"/>
    <p:sldId id="500" r:id="rId198"/>
    <p:sldId id="501" r:id="rId199"/>
    <p:sldId id="502" r:id="rId200"/>
    <p:sldId id="503" r:id="rId201"/>
    <p:sldId id="504" r:id="rId202"/>
    <p:sldId id="505" r:id="rId203"/>
    <p:sldId id="506" r:id="rId204"/>
    <p:sldId id="507" r:id="rId205"/>
    <p:sldId id="508" r:id="rId206"/>
    <p:sldId id="509" r:id="rId207"/>
    <p:sldId id="510" r:id="rId208"/>
    <p:sldId id="511" r:id="rId209"/>
    <p:sldId id="512" r:id="rId210"/>
    <p:sldId id="513" r:id="rId211"/>
    <p:sldId id="514" r:id="rId212"/>
    <p:sldId id="515" r:id="rId213"/>
    <p:sldId id="516" r:id="rId214"/>
    <p:sldId id="517" r:id="rId215"/>
    <p:sldId id="518" r:id="rId216"/>
    <p:sldId id="519" r:id="rId217"/>
    <p:sldId id="520" r:id="rId218"/>
    <p:sldId id="521" r:id="rId219"/>
    <p:sldId id="522" r:id="rId220"/>
    <p:sldId id="523" r:id="rId221"/>
    <p:sldId id="524" r:id="rId222"/>
    <p:sldId id="336" r:id="rId223"/>
    <p:sldId id="525" r:id="rId224"/>
    <p:sldId id="526" r:id="rId225"/>
    <p:sldId id="527" r:id="rId226"/>
    <p:sldId id="528" r:id="rId227"/>
    <p:sldId id="529" r:id="rId228"/>
    <p:sldId id="530" r:id="rId229"/>
    <p:sldId id="531" r:id="rId230"/>
    <p:sldId id="532" r:id="rId231"/>
    <p:sldId id="533" r:id="rId232"/>
    <p:sldId id="534" r:id="rId233"/>
    <p:sldId id="535" r:id="rId234"/>
    <p:sldId id="536" r:id="rId235"/>
    <p:sldId id="537" r:id="rId236"/>
    <p:sldId id="538" r:id="rId237"/>
    <p:sldId id="539" r:id="rId238"/>
    <p:sldId id="540" r:id="rId239"/>
    <p:sldId id="541" r:id="rId240"/>
    <p:sldId id="542" r:id="rId241"/>
    <p:sldId id="543" r:id="rId242"/>
    <p:sldId id="544" r:id="rId243"/>
    <p:sldId id="545" r:id="rId244"/>
    <p:sldId id="546" r:id="rId245"/>
    <p:sldId id="547" r:id="rId246"/>
    <p:sldId id="548" r:id="rId247"/>
    <p:sldId id="549" r:id="rId248"/>
    <p:sldId id="550" r:id="rId249"/>
    <p:sldId id="551" r:id="rId250"/>
    <p:sldId id="552" r:id="rId251"/>
    <p:sldId id="553" r:id="rId252"/>
    <p:sldId id="554" r:id="rId253"/>
    <p:sldId id="555" r:id="rId254"/>
    <p:sldId id="337" r:id="rId255"/>
    <p:sldId id="556" r:id="rId256"/>
    <p:sldId id="557" r:id="rId257"/>
    <p:sldId id="558" r:id="rId258"/>
    <p:sldId id="559" r:id="rId259"/>
    <p:sldId id="560" r:id="rId260"/>
    <p:sldId id="561" r:id="rId261"/>
    <p:sldId id="562" r:id="rId262"/>
    <p:sldId id="563" r:id="rId263"/>
    <p:sldId id="564" r:id="rId264"/>
    <p:sldId id="565" r:id="rId265"/>
    <p:sldId id="566" r:id="rId266"/>
    <p:sldId id="567" r:id="rId267"/>
    <p:sldId id="568" r:id="rId268"/>
    <p:sldId id="569" r:id="rId269"/>
    <p:sldId id="570" r:id="rId270"/>
    <p:sldId id="571" r:id="rId271"/>
    <p:sldId id="572" r:id="rId272"/>
    <p:sldId id="573" r:id="rId273"/>
    <p:sldId id="574" r:id="rId274"/>
    <p:sldId id="575" r:id="rId275"/>
    <p:sldId id="576" r:id="rId276"/>
    <p:sldId id="577" r:id="rId277"/>
    <p:sldId id="578" r:id="rId278"/>
    <p:sldId id="579" r:id="rId279"/>
    <p:sldId id="580" r:id="rId280"/>
    <p:sldId id="581" r:id="rId281"/>
    <p:sldId id="582" r:id="rId282"/>
    <p:sldId id="583" r:id="rId283"/>
    <p:sldId id="584" r:id="rId284"/>
    <p:sldId id="585" r:id="rId285"/>
    <p:sldId id="338" r:id="rId286"/>
    <p:sldId id="586" r:id="rId287"/>
    <p:sldId id="587" r:id="rId288"/>
    <p:sldId id="588" r:id="rId289"/>
    <p:sldId id="589" r:id="rId290"/>
    <p:sldId id="590" r:id="rId291"/>
    <p:sldId id="591" r:id="rId292"/>
    <p:sldId id="592" r:id="rId293"/>
    <p:sldId id="593" r:id="rId294"/>
    <p:sldId id="594" r:id="rId295"/>
    <p:sldId id="595" r:id="rId296"/>
    <p:sldId id="596" r:id="rId297"/>
    <p:sldId id="597" r:id="rId298"/>
    <p:sldId id="598" r:id="rId299"/>
    <p:sldId id="599" r:id="rId300"/>
    <p:sldId id="600" r:id="rId301"/>
    <p:sldId id="601" r:id="rId302"/>
    <p:sldId id="602" r:id="rId303"/>
    <p:sldId id="603" r:id="rId304"/>
    <p:sldId id="604" r:id="rId305"/>
    <p:sldId id="605" r:id="rId306"/>
    <p:sldId id="606" r:id="rId307"/>
    <p:sldId id="607" r:id="rId308"/>
    <p:sldId id="608" r:id="rId309"/>
    <p:sldId id="609" r:id="rId310"/>
    <p:sldId id="610" r:id="rId311"/>
    <p:sldId id="611" r:id="rId312"/>
    <p:sldId id="612" r:id="rId313"/>
    <p:sldId id="613" r:id="rId314"/>
    <p:sldId id="614" r:id="rId315"/>
    <p:sldId id="615" r:id="rId316"/>
    <p:sldId id="616" r:id="rId317"/>
    <p:sldId id="339" r:id="rId318"/>
    <p:sldId id="617" r:id="rId319"/>
    <p:sldId id="618" r:id="rId320"/>
    <p:sldId id="619" r:id="rId321"/>
    <p:sldId id="620" r:id="rId322"/>
    <p:sldId id="621" r:id="rId323"/>
    <p:sldId id="622" r:id="rId324"/>
    <p:sldId id="623" r:id="rId325"/>
    <p:sldId id="624" r:id="rId326"/>
    <p:sldId id="625" r:id="rId327"/>
    <p:sldId id="626" r:id="rId328"/>
    <p:sldId id="627" r:id="rId329"/>
    <p:sldId id="628" r:id="rId330"/>
    <p:sldId id="629" r:id="rId331"/>
    <p:sldId id="630" r:id="rId332"/>
    <p:sldId id="631" r:id="rId333"/>
    <p:sldId id="632" r:id="rId334"/>
    <p:sldId id="633" r:id="rId335"/>
    <p:sldId id="634" r:id="rId336"/>
    <p:sldId id="635" r:id="rId337"/>
    <p:sldId id="636" r:id="rId338"/>
    <p:sldId id="637" r:id="rId339"/>
    <p:sldId id="638" r:id="rId340"/>
    <p:sldId id="639" r:id="rId341"/>
    <p:sldId id="640" r:id="rId342"/>
    <p:sldId id="641" r:id="rId343"/>
    <p:sldId id="642" r:id="rId344"/>
    <p:sldId id="643" r:id="rId345"/>
    <p:sldId id="644" r:id="rId346"/>
    <p:sldId id="645" r:id="rId347"/>
    <p:sldId id="646" r:id="rId348"/>
    <p:sldId id="335" r:id="rId349"/>
    <p:sldId id="647" r:id="rId350"/>
    <p:sldId id="648" r:id="rId351"/>
    <p:sldId id="649" r:id="rId352"/>
    <p:sldId id="650" r:id="rId353"/>
    <p:sldId id="651" r:id="rId354"/>
    <p:sldId id="652" r:id="rId355"/>
    <p:sldId id="653" r:id="rId356"/>
    <p:sldId id="654" r:id="rId357"/>
    <p:sldId id="655" r:id="rId358"/>
    <p:sldId id="656" r:id="rId359"/>
    <p:sldId id="657" r:id="rId360"/>
    <p:sldId id="658" r:id="rId361"/>
    <p:sldId id="659" r:id="rId362"/>
    <p:sldId id="660" r:id="rId363"/>
    <p:sldId id="661" r:id="rId364"/>
    <p:sldId id="662" r:id="rId365"/>
    <p:sldId id="663" r:id="rId366"/>
    <p:sldId id="664" r:id="rId367"/>
    <p:sldId id="665" r:id="rId368"/>
    <p:sldId id="666" r:id="rId369"/>
    <p:sldId id="667" r:id="rId370"/>
    <p:sldId id="668" r:id="rId371"/>
    <p:sldId id="669" r:id="rId372"/>
    <p:sldId id="670" r:id="rId373"/>
    <p:sldId id="671" r:id="rId374"/>
    <p:sldId id="672" r:id="rId375"/>
    <p:sldId id="673" r:id="rId376"/>
    <p:sldId id="674" r:id="rId377"/>
    <p:sldId id="675" r:id="rId378"/>
    <p:sldId id="676" r:id="rId379"/>
    <p:sldId id="677" r:id="rId380"/>
  </p:sldIdLst>
  <p:sldSz cx="51482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ADD8B-E872-DC4A-9C4F-94877C029B02}" v="118" dt="2023-02-06T15:18:01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77"/>
  </p:normalViewPr>
  <p:slideViewPr>
    <p:cSldViewPr snapToGrid="0">
      <p:cViewPr>
        <p:scale>
          <a:sx n="369" d="100"/>
          <a:sy n="369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notesMaster" Target="notesMasters/notesMaster1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presProps" Target="pres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ableStyles" Target="tableStyle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microsoft.com/office/2016/11/relationships/changesInfo" Target="changesInfos/changesInfo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microsoft.com/office/2015/10/relationships/revisionInfo" Target="revisionInfo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Tomasi" userId="79514c44-a18e-4aaa-84b1-18f74099d6b1" providerId="ADAL" clId="{083A307A-D291-B540-A7C7-5367A19BD4E1}"/>
    <pc:docChg chg="undo redo custSel addSld delSld modSld sldOrd addMainMaster delMainMaster modMainMaster">
      <pc:chgData name="Chuck Tomasi" userId="79514c44-a18e-4aaa-84b1-18f74099d6b1" providerId="ADAL" clId="{083A307A-D291-B540-A7C7-5367A19BD4E1}" dt="2023-02-03T20:24:31.253" v="9659" actId="700"/>
      <pc:docMkLst>
        <pc:docMk/>
      </pc:docMkLst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421748659" sldId="25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87472643" sldId="257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3298930581" sldId="257"/>
        </pc:sldMkLst>
        <pc:spChg chg="add del mod">
          <ac:chgData name="Chuck Tomasi" userId="79514c44-a18e-4aaa-84b1-18f74099d6b1" providerId="ADAL" clId="{083A307A-D291-B540-A7C7-5367A19BD4E1}" dt="2023-02-01T21:41:18.599" v="517"/>
          <ac:spMkLst>
            <pc:docMk/>
            <pc:sldMk cId="3298930581" sldId="257"/>
            <ac:spMk id="2" creationId="{0EFDAF9D-2FD3-6553-5C96-EA3AF3BC6A34}"/>
          </ac:spMkLst>
        </pc:spChg>
        <pc:spChg chg="add del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2" creationId="{AD36B130-620C-F151-3AF5-3EA642B03B6A}"/>
          </ac:spMkLst>
        </pc:spChg>
        <pc:spChg chg="add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3" creationId="{4EDCE27B-1AC4-5ACE-1B15-C251D927343D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793171532" sldId="257"/>
        </pc:sldMkLst>
      </pc:sldChg>
      <pc:sldChg chg="addSp delSp modSp del mod chgLayout">
        <pc:chgData name="Chuck Tomasi" userId="79514c44-a18e-4aaa-84b1-18f74099d6b1" providerId="ADAL" clId="{083A307A-D291-B540-A7C7-5367A19BD4E1}" dt="2023-02-02T00:52:24.783" v="865" actId="2696"/>
        <pc:sldMkLst>
          <pc:docMk/>
          <pc:sldMk cId="67720852" sldId="258"/>
        </pc:sldMkLst>
        <pc:spChg chg="add mod ord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2" creationId="{9CDAC8D7-7FC4-4BAC-86FB-EA7F7D351EB4}"/>
          </ac:spMkLst>
        </pc:spChg>
        <pc:spChg chg="add mod">
          <ac:chgData name="Chuck Tomasi" userId="79514c44-a18e-4aaa-84b1-18f74099d6b1" providerId="ADAL" clId="{083A307A-D291-B540-A7C7-5367A19BD4E1}" dt="2023-02-02T00:52:24.489" v="864" actId="20577"/>
          <ac:spMkLst>
            <pc:docMk/>
            <pc:sldMk cId="67720852" sldId="258"/>
            <ac:spMk id="3" creationId="{7EB44EC5-3537-602C-6422-C54FE3551699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7" creationId="{5D9392E4-B6BA-1734-E584-8B2831AEC513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3227733" sldId="259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1219390823" sldId="259"/>
        </pc:sldMkLst>
        <pc:spChg chg="add mod ord">
          <ac:chgData name="Chuck Tomasi" userId="79514c44-a18e-4aaa-84b1-18f74099d6b1" providerId="ADAL" clId="{083A307A-D291-B540-A7C7-5367A19BD4E1}" dt="2023-02-02T00:55:41.714" v="884" actId="20577"/>
          <ac:spMkLst>
            <pc:docMk/>
            <pc:sldMk cId="1219390823" sldId="259"/>
            <ac:spMk id="2" creationId="{424F105E-F198-A204-D957-3D01FB1443B1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1219390823" sldId="259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357754945" sldId="259"/>
        </pc:sldMkLst>
        <pc:spChg chg="mod">
          <ac:chgData name="Chuck Tomasi" userId="79514c44-a18e-4aaa-84b1-18f74099d6b1" providerId="ADAL" clId="{083A307A-D291-B540-A7C7-5367A19BD4E1}" dt="2023-02-02T02:49:24.082" v="2545" actId="20577"/>
          <ac:spMkLst>
            <pc:docMk/>
            <pc:sldMk cId="1357754945" sldId="259"/>
            <ac:spMk id="2" creationId="{424F105E-F198-A204-D957-3D01FB1443B1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289362161" sldId="259"/>
        </pc:sldMkLst>
      </pc:sldChg>
      <pc:sldChg chg="addSp delSp modSp add mod chgLayout">
        <pc:chgData name="Chuck Tomasi" userId="79514c44-a18e-4aaa-84b1-18f74099d6b1" providerId="ADAL" clId="{083A307A-D291-B540-A7C7-5367A19BD4E1}" dt="2023-02-02T03:10:46.183" v="3440"/>
        <pc:sldMkLst>
          <pc:docMk/>
          <pc:sldMk cId="223407508" sldId="296"/>
        </pc:sldMkLst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3" creationId="{769592EC-6119-9051-F303-404561BB88D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4" creationId="{26980660-F188-B913-7DE3-46557815E924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5" creationId="{76CAB50C-F5FC-4065-482B-839FFE03A782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" creationId="{A88B3A4F-AFFF-B5B4-C55F-770FD358AC8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" creationId="{F85CFC56-B2D5-0913-B20B-2D27193BD0C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" creationId="{16A8CE60-70C8-4058-734F-A28F7D47E5A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" creationId="{2622DDD6-D26D-6E01-78A8-90DBDFDEDAF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" creationId="{8B7313C7-F100-42DA-2634-590EC9383DC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1" creationId="{ABFBF3E8-D0BF-A580-F4AF-938F5E81A3C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2" creationId="{53903853-2FF9-62B0-8DBA-426EF09DBFD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3" creationId="{1A160323-19A0-6C98-9819-27661EBC923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4" creationId="{50D659BA-979A-3327-C1E2-FC8C3D5266FA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5" creationId="{AF0F3103-8895-7B90-FE15-EF0109F6058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6" creationId="{2202F760-1038-9413-7484-4F89B00B1F7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7" creationId="{FACE7F50-DB28-4131-0E17-C79BEBAF52ED}"/>
          </ac:spMkLst>
        </pc:spChg>
        <pc:spChg chg="add del mod ord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8" creationId="{054C212C-ADD3-EF5E-FE64-444ADB0EA5F3}"/>
          </ac:spMkLst>
        </pc:spChg>
        <pc:spChg chg="add del mod">
          <ac:chgData name="Chuck Tomasi" userId="79514c44-a18e-4aaa-84b1-18f74099d6b1" providerId="ADAL" clId="{083A307A-D291-B540-A7C7-5367A19BD4E1}" dt="2023-02-02T03:09:03.024" v="3417"/>
          <ac:spMkLst>
            <pc:docMk/>
            <pc:sldMk cId="223407508" sldId="296"/>
            <ac:spMk id="19" creationId="{1F7A15FC-ADFE-787A-C9C7-173E7A7F672F}"/>
          </ac:spMkLst>
        </pc:spChg>
        <pc:spChg chg="add del mod">
          <ac:chgData name="Chuck Tomasi" userId="79514c44-a18e-4aaa-84b1-18f74099d6b1" providerId="ADAL" clId="{083A307A-D291-B540-A7C7-5367A19BD4E1}" dt="2023-02-02T03:09:04.209" v="3419"/>
          <ac:spMkLst>
            <pc:docMk/>
            <pc:sldMk cId="223407508" sldId="296"/>
            <ac:spMk id="20" creationId="{8708AA66-C666-BDEB-9163-5FF33EA9347E}"/>
          </ac:spMkLst>
        </pc:spChg>
        <pc:spChg chg="add del mod">
          <ac:chgData name="Chuck Tomasi" userId="79514c44-a18e-4aaa-84b1-18f74099d6b1" providerId="ADAL" clId="{083A307A-D291-B540-A7C7-5367A19BD4E1}" dt="2023-02-02T03:09:15.867" v="3421" actId="700"/>
          <ac:spMkLst>
            <pc:docMk/>
            <pc:sldMk cId="223407508" sldId="296"/>
            <ac:spMk id="21" creationId="{F88C9B0F-533C-455C-9593-353D16F68474}"/>
          </ac:spMkLst>
        </pc:spChg>
        <pc:spChg chg="add mod ord">
          <ac:chgData name="Chuck Tomasi" userId="79514c44-a18e-4aaa-84b1-18f74099d6b1" providerId="ADAL" clId="{083A307A-D291-B540-A7C7-5367A19BD4E1}" dt="2023-02-02T03:09:21.073" v="3439" actId="20577"/>
          <ac:spMkLst>
            <pc:docMk/>
            <pc:sldMk cId="223407508" sldId="296"/>
            <ac:spMk id="22" creationId="{3E52A3C7-4E74-F00C-1866-8A1947A6D23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3" creationId="{189173DD-1469-01BF-4D08-A7A2BAF5D03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4" creationId="{EF100712-C6F3-767E-888E-31B8AF221EA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5" creationId="{D96CE9F2-EBB6-8DF2-D46A-0568244A7E5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6" creationId="{9D8F694C-A47F-D9A9-3469-483807CCC02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7" creationId="{0EA3FE17-D884-E2AA-20B6-0025572E80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8" creationId="{B88A134A-493B-EC27-4A48-59A608A9CBE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9" creationId="{4A4D4C2C-C7C4-3255-41C3-9F06B6E4CAE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0" creationId="{3D706EC4-57D8-B4EC-A8E2-E5BD1D9E6DB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1" creationId="{4DC5625D-7DE6-D3A4-B937-FC99611590D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2" creationId="{C17307CA-852F-06E8-EE24-54593D135A9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3" creationId="{5F5D3900-4070-0CD2-F05D-F1ABF442FED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4" creationId="{EB15BF98-62E6-22FA-011B-7CBFB079F76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5" creationId="{C93D633E-2FCC-87C3-E705-CA6228A8ED2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6" creationId="{75B75BFA-E69E-9D36-FDAD-754788CA2F4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7" creationId="{7F4766C1-59C6-6B64-6B1C-6F96BD207DC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8" creationId="{5E66EC58-443B-C059-F520-1D3C479A44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9" creationId="{D215C42D-08DB-A0F1-DA3F-435B5883379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0" creationId="{24686533-0156-3745-9D3F-84F94284C6C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1" creationId="{B303C8EB-C037-81B3-5F41-0A5DB9CBC2B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2" creationId="{1409583B-A649-892F-B7EC-5D712757260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3" creationId="{C744C31E-53C1-FF9B-5F32-90C748387BD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4" creationId="{78211B91-FDC6-E850-EEAB-EB03BDDDAA7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5" creationId="{F19A042E-BD7D-2A1B-5A33-B52AD65A18E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6" creationId="{073B18B9-B606-8AD5-CE6A-19AAA898981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7" creationId="{469D9B54-8136-8299-CF00-F7B7699C51E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8" creationId="{2E977091-28DE-2C5F-2B95-3B0BFA4CE93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9" creationId="{9886C04F-338E-82ED-C53A-C0722529AD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0" creationId="{9333A0A5-74EC-E2B9-080D-26416B64756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1" creationId="{63A4BC57-3884-7733-543A-29423C3659C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2" creationId="{B0461333-3031-200E-6BBE-CD48E56B49B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3" creationId="{4A29FEB7-139A-9490-EDC6-E90AE17265C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4" creationId="{151E0E3C-32C2-DD84-4FF5-3319B502F7B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5" creationId="{5BDC218D-47B5-F9A6-4B79-99A9ACE328F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6" creationId="{B0F10763-6199-8344-B174-8BCFF2EAF53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7" creationId="{B88C8134-3E61-E70B-C0E3-008AA1356BD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8" creationId="{AC4789AB-A200-77D3-91A6-7A8E01F4201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9" creationId="{747D81B8-A038-D66D-4C28-C83CD0AE0DD9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1" creationId="{2ADF380E-F2CE-F21D-D367-5154ABC830E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2" creationId="{42F6714E-147D-0598-409E-DC036ED3D48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3" creationId="{CF3A56D8-76BD-2D54-F8B3-9B5A088EFDB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4" creationId="{6C019614-6B3B-EF6C-E7C9-42711737F5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5" creationId="{593EC09D-57B6-2285-1FA4-07CF29F14FC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5" creationId="{C324CB59-6A94-D873-DBAD-2F149CA41AE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6" creationId="{6F377513-9DCC-5938-C7B0-BB229DEBB7C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7" creationId="{81B2EC06-BEEB-BF48-9346-8BB480EA849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8" creationId="{9CF2DA2D-81B0-3CE9-F727-038BEBCFF22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9" creationId="{0246528D-B6CC-BF04-FB07-35C6FE94050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0" creationId="{DC93E76F-246B-F942-A9E1-1F9C958F6BC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1" creationId="{C44984FA-BC53-CEFC-CF83-90C3BFD34C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2" creationId="{8DEAD15C-ADB9-1C0B-E860-477C60FA262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3" creationId="{2EE4993E-8A2A-05C9-B13D-DDC836F802A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4" creationId="{F2578B93-54AC-053D-1D54-67905F942D3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5" creationId="{31812AD3-5973-7E27-7087-A5D19B65DD4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6" creationId="{4F0CB756-899B-A08B-1F8C-9A823AEF191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7" creationId="{50A623F2-1A2B-EF07-8F4D-36C38DD9D77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8" creationId="{1CEF236E-CE9B-B2BE-9701-1C28358E382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9" creationId="{4C9B05DA-0051-16F8-BFD9-17903933FA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0" creationId="{9F270E2A-C847-9C05-070C-A65355E77D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1" creationId="{876B3C11-B835-6761-B204-0D66EF1B606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2" creationId="{AD970203-1C2C-72B2-2162-8787677FC67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3" creationId="{C7E635EE-8B57-B76D-0220-11DCECC2148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4" creationId="{7F1EB6B9-D60B-6837-6369-FB355C6279D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5" creationId="{4966F407-9B75-16C5-BFA1-F1E2C1D7F71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6" creationId="{07388416-28EA-DC64-E01D-4C96C0F2376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7" creationId="{CA562798-7891-58ED-D227-391D929F99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8" creationId="{5686B6BE-8528-F648-090D-56AF4C4F22A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9" creationId="{38183501-BFE7-AE52-C6ED-CC3EE2477F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0" creationId="{8DFCDF23-1201-C5CE-1251-582440E37BE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1" creationId="{98202CB8-430C-46ED-C4E3-3FCC80EBB529}"/>
          </ac:spMkLst>
        </pc:spChg>
      </pc:sldChg>
      <pc:sldChg chg="addSp delSp modSp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877149374" sldId="296"/>
        </pc:sldMkLst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3" creationId="{769592EC-6119-9051-F303-404561BB88D6}"/>
          </ac:spMkLst>
        </pc:spChg>
        <pc:spChg chg="add del mod">
          <ac:chgData name="Chuck Tomasi" userId="79514c44-a18e-4aaa-84b1-18f74099d6b1" providerId="ADAL" clId="{083A307A-D291-B540-A7C7-5367A19BD4E1}" dt="2023-02-01T21:36:13.730" v="441" actId="478"/>
          <ac:spMkLst>
            <pc:docMk/>
            <pc:sldMk cId="3877149374" sldId="296"/>
            <ac:spMk id="3" creationId="{FC8D1B9B-251E-4BBB-6A98-1D63E0DC7800}"/>
          </ac:spMkLst>
        </pc:spChg>
        <pc:spChg chg="del mod ord">
          <ac:chgData name="Chuck Tomasi" userId="79514c44-a18e-4aaa-84b1-18f74099d6b1" providerId="ADAL" clId="{083A307A-D291-B540-A7C7-5367A19BD4E1}" dt="2023-02-01T21:18:10.851" v="135" actId="478"/>
          <ac:spMkLst>
            <pc:docMk/>
            <pc:sldMk cId="3877149374" sldId="296"/>
            <ac:spMk id="4" creationId="{10EC3530-4C25-694B-E93B-EF584266EB9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4" creationId="{26980660-F188-B913-7DE3-46557815E924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5" creationId="{76CAB50C-F5FC-4065-482B-839FFE03A782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6" creationId="{A88B3A4F-AFFF-B5B4-C55F-770FD358AC8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" creationId="{F85CFC56-B2D5-0913-B20B-2D27193BD0C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" creationId="{16A8CE60-70C8-4058-734F-A28F7D47E5A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" creationId="{2622DDD6-D26D-6E01-78A8-90DBDFDEDAF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" creationId="{8B7313C7-F100-42DA-2634-590EC9383DC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1" creationId="{ABFBF3E8-D0BF-A580-F4AF-938F5E81A3C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2" creationId="{53903853-2FF9-62B0-8DBA-426EF09DBFD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3" creationId="{1A160323-19A0-6C98-9819-27661EBC923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4" creationId="{50D659BA-979A-3327-C1E2-FC8C3D5266FA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5" creationId="{AF0F3103-8895-7B90-FE15-EF0109F6058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6" creationId="{2202F760-1038-9413-7484-4F89B00B1F7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7" creationId="{FACE7F50-DB28-4131-0E17-C79BEBAF52E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8" creationId="{F47F5BFD-A347-4E78-4B8A-F1F6E1AF16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3" creationId="{D2940B32-E184-F84E-5A41-FBC0CC458342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8" creationId="{FC03BFD3-0D0A-3F0F-11FA-4F417DA18D4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0" creationId="{AB431C8C-DEDF-4A32-2843-A28ECD18578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4" creationId="{9EAE5085-6920-42E1-395D-74DD23BDCF7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0" creationId="{7DFDF0C9-0ED8-031B-EEAD-4992600DBFBF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3" creationId="{C1605C3F-3BAC-E32F-9A8B-BDE27543962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4" creationId="{5FD2A915-45A1-1D2F-6281-3CB6A12E61C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5" creationId="{15446A6E-A9B5-49F9-D68D-EE12A7F3902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6" creationId="{CC9862E8-1AC0-D7FB-5A79-E4708624377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7" creationId="{283FE797-4F65-8F85-24CD-C97BB7FC7DC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8" creationId="{0272E405-E2EF-3022-03CB-AA7AAEF081A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9" creationId="{D8FC3558-088C-0037-AC92-13CC325A006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0" creationId="{940F28F3-9468-08B8-831D-D78FB4613C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1" creationId="{774306F0-A7A6-1481-AAFB-92AD6350E64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2" creationId="{08C794ED-99AA-2375-9498-211C3072D2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3" creationId="{894AC580-EAB3-3D35-D181-8B5A6A927DC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4" creationId="{E6592DF2-2582-E2A1-B32F-B5D1BE86291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5" creationId="{6B53C44F-A5A9-59A8-8117-8CB79D51A30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6" creationId="{8CC579CB-93C9-C117-51EE-4A306AD099D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7" creationId="{B5819B55-A796-BD98-5CB8-EBB8429A983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8" creationId="{CA2E2DFB-D0DF-B481-28D9-11C364DF991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01:06.043" v="1214" actId="478"/>
          <ac:spMkLst>
            <pc:docMk/>
            <pc:sldMk cId="3877149374" sldId="296"/>
            <ac:spMk id="61" creationId="{3A896319-A203-D1D5-D998-ED49A69C9B4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5" creationId="{C324CB59-6A94-D873-DBAD-2F149CA41AE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6" creationId="{6F377513-9DCC-5938-C7B0-BB229DEBB7C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7" creationId="{81B2EC06-BEEB-BF48-9346-8BB480EA849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8" creationId="{9CF2DA2D-81B0-3CE9-F727-038BEBCFF22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9" creationId="{0246528D-B6CC-BF04-FB07-35C6FE94050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0" creationId="{DC93E76F-246B-F942-A9E1-1F9C958F6BC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1" creationId="{C44984FA-BC53-CEFC-CF83-90C3BFD34C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2" creationId="{8DEAD15C-ADB9-1C0B-E860-477C60FA262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3" creationId="{2EE4993E-8A2A-05C9-B13D-DDC836F802A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4" creationId="{F2578B93-54AC-053D-1D54-67905F942D3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5" creationId="{31812AD3-5973-7E27-7087-A5D19B65DD4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6" creationId="{4F0CB756-899B-A08B-1F8C-9A823AEF191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7" creationId="{50A623F2-1A2B-EF07-8F4D-36C38DD9D77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8" creationId="{1CEF236E-CE9B-B2BE-9701-1C28358E382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9" creationId="{4C9B05DA-0051-16F8-BFD9-17903933FA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0" creationId="{9F270E2A-C847-9C05-070C-A65355E77D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1" creationId="{876B3C11-B835-6761-B204-0D66EF1B606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2" creationId="{AD970203-1C2C-72B2-2162-8787677FC67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3" creationId="{C7E635EE-8B57-B76D-0220-11DCECC2148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4" creationId="{7F1EB6B9-D60B-6837-6369-FB355C6279D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5" creationId="{4966F407-9B75-16C5-BFA1-F1E2C1D7F71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6" creationId="{07388416-28EA-DC64-E01D-4C96C0F2376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7" creationId="{CA562798-7891-58ED-D227-391D929F99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8" creationId="{5686B6BE-8528-F648-090D-56AF4C4F22A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9" creationId="{38183501-BFE7-AE52-C6ED-CC3EE2477F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0" creationId="{8DFCDF23-1201-C5CE-1251-582440E37BE1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1" creationId="{98202CB8-430C-46ED-C4E3-3FCC80EBB529}"/>
          </ac:spMkLst>
        </pc:sp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5" creationId="{816ACE29-E3BD-40CA-59A0-B42068A567CE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6" creationId="{38B24327-B88B-211B-C583-37F76BE1B4D0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7" creationId="{D95FF1CE-A655-C318-2F09-877C55AA3D7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8" creationId="{76CE2958-5C24-7976-E3BA-C1D9DFB7AA6C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9" creationId="{4EDDDD25-9013-B400-D10C-C49F1764912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0" creationId="{9B4C32EE-846B-550B-4901-882E962DB97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1" creationId="{5F9A1094-2CC7-3DE4-2D55-458313689E15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2" creationId="{903403C7-E6AD-DC3C-689C-6772D926EFB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3" creationId="{AC8E1ED3-1966-80EC-44B0-BB81D388FB09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4" creationId="{C740E007-CE4E-8108-AA16-CC2C213A8AE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5" creationId="{DE67CBFF-EE89-B765-4702-F8FCEAF9884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6" creationId="{7932D44F-D6D7-4ADD-808A-55499B887E27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7" creationId="{4F56CEF5-D420-3FB8-08E0-A61AF27E0697}"/>
          </ac:cxnSpMkLst>
        </pc:cxnChg>
        <pc:cxnChg chg="add del mod">
          <ac:chgData name="Chuck Tomasi" userId="79514c44-a18e-4aaa-84b1-18f74099d6b1" providerId="ADAL" clId="{083A307A-D291-B540-A7C7-5367A19BD4E1}" dt="2023-02-02T02:02:34.640" v="1219" actId="478"/>
          <ac:cxnSpMkLst>
            <pc:docMk/>
            <pc:sldMk cId="3877149374" sldId="296"/>
            <ac:cxnSpMk id="62" creationId="{45CD911C-A205-7AE9-E025-46432512E8AE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3" creationId="{EB876795-58B7-8690-CF59-8AE057811C7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4" creationId="{23E22E29-7452-8620-E085-998E9AE918F9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5" creationId="{08574751-FEA4-DB50-79E1-B4D65500A9C7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6" creationId="{F8C101C2-9604-C9AA-75B6-AA57FFA77974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7" creationId="{CAB3A7D8-3F4B-E1E0-E165-EE7F04ED1D2A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8" creationId="{50458134-6229-8EAB-C48F-3AD43E0C203C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9" creationId="{55AF86EC-FC80-CC2E-E664-2D604ED552B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70" creationId="{F1E261BA-C08E-BDA3-E156-75F572E11992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1" creationId="{7FB900FD-C4D4-FBB4-BBD1-4CA55CF9DF0B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2" creationId="{B346D7A5-5601-9549-1980-690DB055B838}"/>
          </ac:cxnSpMkLst>
        </pc:cxnChg>
        <pc:cxnChg chg="add del mod">
          <ac:chgData name="Chuck Tomasi" userId="79514c44-a18e-4aaa-84b1-18f74099d6b1" providerId="ADAL" clId="{083A307A-D291-B540-A7C7-5367A19BD4E1}" dt="2023-02-02T02:02:32.393" v="1218" actId="478"/>
          <ac:cxnSpMkLst>
            <pc:docMk/>
            <pc:sldMk cId="3877149374" sldId="296"/>
            <ac:cxnSpMk id="73" creationId="{C647D1F7-FB6E-250B-4905-88E709D024A8}"/>
          </ac:cxnSpMkLst>
        </pc:cxnChg>
        <pc:cxnChg chg="add del mod">
          <ac:chgData name="Chuck Tomasi" userId="79514c44-a18e-4aaa-84b1-18f74099d6b1" providerId="ADAL" clId="{083A307A-D291-B540-A7C7-5367A19BD4E1}" dt="2023-02-02T02:02:29.817" v="1217" actId="478"/>
          <ac:cxnSpMkLst>
            <pc:docMk/>
            <pc:sldMk cId="3877149374" sldId="296"/>
            <ac:cxnSpMk id="74" creationId="{BA79D63A-A2D6-466B-E229-C7984A4943C3}"/>
          </ac:cxnSpMkLst>
        </pc:cxn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45273550" sldId="297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056325826" sldId="29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438853941" sldId="297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513858337" sldId="297"/>
        </pc:sldMkLst>
        <pc:spChg chg="mod">
          <ac:chgData name="Chuck Tomasi" userId="79514c44-a18e-4aaa-84b1-18f74099d6b1" providerId="ADAL" clId="{083A307A-D291-B540-A7C7-5367A19BD4E1}" dt="2023-02-02T00:55:51.512" v="909" actId="20577"/>
          <ac:spMkLst>
            <pc:docMk/>
            <pc:sldMk cId="3513858337" sldId="297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315692491" sldId="298"/>
        </pc:sldMkLst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26662969" sldId="298"/>
        </pc:sldMkLst>
        <pc:spChg chg="mod">
          <ac:chgData name="Chuck Tomasi" userId="79514c44-a18e-4aaa-84b1-18f74099d6b1" providerId="ADAL" clId="{083A307A-D291-B540-A7C7-5367A19BD4E1}" dt="2023-02-02T02:49:46.742" v="2547" actId="20577"/>
          <ac:spMkLst>
            <pc:docMk/>
            <pc:sldMk cId="2326662969" sldId="29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45621382" sldId="298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71656425" sldId="298"/>
        </pc:sldMkLst>
        <pc:spChg chg="mod">
          <ac:chgData name="Chuck Tomasi" userId="79514c44-a18e-4aaa-84b1-18f74099d6b1" providerId="ADAL" clId="{083A307A-D291-B540-A7C7-5367A19BD4E1}" dt="2023-02-02T00:55:57.964" v="924" actId="20577"/>
          <ac:spMkLst>
            <pc:docMk/>
            <pc:sldMk cId="3471656425" sldId="298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766743870" sldId="299"/>
        </pc:sldMkLst>
        <pc:spChg chg="mod">
          <ac:chgData name="Chuck Tomasi" userId="79514c44-a18e-4aaa-84b1-18f74099d6b1" providerId="ADAL" clId="{083A307A-D291-B540-A7C7-5367A19BD4E1}" dt="2023-02-02T02:49:51.475" v="2549" actId="20577"/>
          <ac:spMkLst>
            <pc:docMk/>
            <pc:sldMk cId="766743870" sldId="299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246834296" sldId="299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739588672" sldId="299"/>
        </pc:sldMkLst>
        <pc:spChg chg="mod">
          <ac:chgData name="Chuck Tomasi" userId="79514c44-a18e-4aaa-84b1-18f74099d6b1" providerId="ADAL" clId="{083A307A-D291-B540-A7C7-5367A19BD4E1}" dt="2023-02-02T00:56:07.763" v="943" actId="20577"/>
          <ac:spMkLst>
            <pc:docMk/>
            <pc:sldMk cId="3739588672" sldId="29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1477249" sldId="299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578705269" sldId="300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39160101" sldId="300"/>
        </pc:sldMkLst>
        <pc:spChg chg="mod">
          <ac:chgData name="Chuck Tomasi" userId="79514c44-a18e-4aaa-84b1-18f74099d6b1" providerId="ADAL" clId="{083A307A-D291-B540-A7C7-5367A19BD4E1}" dt="2023-02-02T00:56:14.418" v="958" actId="20577"/>
          <ac:spMkLst>
            <pc:docMk/>
            <pc:sldMk cId="1739160101" sldId="300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2679132486" sldId="300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981554001" sldId="300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62970849" sldId="301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3129460403" sldId="301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44739100" sldId="301"/>
        </pc:sldMkLst>
        <pc:spChg chg="mod">
          <ac:chgData name="Chuck Tomasi" userId="79514c44-a18e-4aaa-84b1-18f74099d6b1" providerId="ADAL" clId="{083A307A-D291-B540-A7C7-5367A19BD4E1}" dt="2023-02-02T00:56:24.631" v="973" actId="20577"/>
          <ac:spMkLst>
            <pc:docMk/>
            <pc:sldMk cId="3444739100" sldId="30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65151886" sldId="301"/>
        </pc:sldMkLst>
      </pc:sldChg>
      <pc:sldChg chg="modSp del mod ord">
        <pc:chgData name="Chuck Tomasi" userId="79514c44-a18e-4aaa-84b1-18f74099d6b1" providerId="ADAL" clId="{083A307A-D291-B540-A7C7-5367A19BD4E1}" dt="2023-02-02T03:11:06.993" v="3441" actId="2696"/>
        <pc:sldMkLst>
          <pc:docMk/>
          <pc:sldMk cId="40511310" sldId="302"/>
        </pc:sldMkLst>
        <pc:spChg chg="mod">
          <ac:chgData name="Chuck Tomasi" userId="79514c44-a18e-4aaa-84b1-18f74099d6b1" providerId="ADAL" clId="{083A307A-D291-B540-A7C7-5367A19BD4E1}" dt="2023-02-02T00:56:32.940" v="990" actId="20577"/>
          <ac:spMkLst>
            <pc:docMk/>
            <pc:sldMk cId="40511310" sldId="30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60464848" sldId="30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59332929" sldId="30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442940148" sldId="303"/>
        </pc:sldMkLst>
        <pc:spChg chg="mod">
          <ac:chgData name="Chuck Tomasi" userId="79514c44-a18e-4aaa-84b1-18f74099d6b1" providerId="ADAL" clId="{083A307A-D291-B540-A7C7-5367A19BD4E1}" dt="2023-02-02T00:56:42.196" v="1005" actId="20577"/>
          <ac:spMkLst>
            <pc:docMk/>
            <pc:sldMk cId="3442940148" sldId="30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714598387" sldId="30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96877007" sldId="304"/>
        </pc:sldMkLst>
        <pc:spChg chg="mod">
          <ac:chgData name="Chuck Tomasi" userId="79514c44-a18e-4aaa-84b1-18f74099d6b1" providerId="ADAL" clId="{083A307A-D291-B540-A7C7-5367A19BD4E1}" dt="2023-02-02T00:56:50.765" v="1025" actId="20577"/>
          <ac:spMkLst>
            <pc:docMk/>
            <pc:sldMk cId="2896877007" sldId="30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403676751" sldId="305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89103752" sldId="305"/>
        </pc:sldMkLst>
        <pc:spChg chg="mod">
          <ac:chgData name="Chuck Tomasi" userId="79514c44-a18e-4aaa-84b1-18f74099d6b1" providerId="ADAL" clId="{083A307A-D291-B540-A7C7-5367A19BD4E1}" dt="2023-02-02T00:57:00.529" v="1041" actId="20577"/>
          <ac:spMkLst>
            <pc:docMk/>
            <pc:sldMk cId="3189103752" sldId="305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93715854" sldId="306"/>
        </pc:sldMkLst>
        <pc:spChg chg="mod">
          <ac:chgData name="Chuck Tomasi" userId="79514c44-a18e-4aaa-84b1-18f74099d6b1" providerId="ADAL" clId="{083A307A-D291-B540-A7C7-5367A19BD4E1}" dt="2023-02-02T00:57:09.419" v="1057" actId="20577"/>
          <ac:spMkLst>
            <pc:docMk/>
            <pc:sldMk cId="1493715854" sldId="30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10465539" sldId="30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55547759" sldId="307"/>
        </pc:sldMkLst>
        <pc:spChg chg="mod">
          <ac:chgData name="Chuck Tomasi" userId="79514c44-a18e-4aaa-84b1-18f74099d6b1" providerId="ADAL" clId="{083A307A-D291-B540-A7C7-5367A19BD4E1}" dt="2023-02-02T00:57:18.376" v="1077" actId="20577"/>
          <ac:spMkLst>
            <pc:docMk/>
            <pc:sldMk cId="55547759" sldId="30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986074350" sldId="307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553085630" sldId="308"/>
        </pc:sldMkLst>
        <pc:spChg chg="mod">
          <ac:chgData name="Chuck Tomasi" userId="79514c44-a18e-4aaa-84b1-18f74099d6b1" providerId="ADAL" clId="{083A307A-D291-B540-A7C7-5367A19BD4E1}" dt="2023-02-02T01:01:38.258" v="1096" actId="20577"/>
          <ac:spMkLst>
            <pc:docMk/>
            <pc:sldMk cId="3553085630" sldId="30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4120302" sldId="308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186929893" sldId="30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235463485" sldId="309"/>
        </pc:sldMkLst>
        <pc:spChg chg="mod">
          <ac:chgData name="Chuck Tomasi" userId="79514c44-a18e-4aaa-84b1-18f74099d6b1" providerId="ADAL" clId="{083A307A-D291-B540-A7C7-5367A19BD4E1}" dt="2023-02-02T01:02:06.361" v="1120" actId="20577"/>
          <ac:spMkLst>
            <pc:docMk/>
            <pc:sldMk cId="2235463485" sldId="309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140420889" sldId="310"/>
        </pc:sldMkLst>
        <pc:spChg chg="mod">
          <ac:chgData name="Chuck Tomasi" userId="79514c44-a18e-4aaa-84b1-18f74099d6b1" providerId="ADAL" clId="{083A307A-D291-B540-A7C7-5367A19BD4E1}" dt="2023-02-02T01:02:15.225" v="1137" actId="20577"/>
          <ac:spMkLst>
            <pc:docMk/>
            <pc:sldMk cId="4140420889" sldId="31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87391648" sldId="31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232571888" sldId="311"/>
        </pc:sldMkLst>
        <pc:spChg chg="mod">
          <ac:chgData name="Chuck Tomasi" userId="79514c44-a18e-4aaa-84b1-18f74099d6b1" providerId="ADAL" clId="{083A307A-D291-B540-A7C7-5367A19BD4E1}" dt="2023-02-02T01:08:00.309" v="1183" actId="20577"/>
          <ac:spMkLst>
            <pc:docMk/>
            <pc:sldMk cId="1232571888" sldId="31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59736668" sldId="31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600325955" sldId="312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767911985" sldId="312"/>
        </pc:sldMkLst>
        <pc:spChg chg="mod">
          <ac:chgData name="Chuck Tomasi" userId="79514c44-a18e-4aaa-84b1-18f74099d6b1" providerId="ADAL" clId="{083A307A-D291-B540-A7C7-5367A19BD4E1}" dt="2023-02-02T02:50:28.708" v="2573" actId="20577"/>
          <ac:spMkLst>
            <pc:docMk/>
            <pc:sldMk cId="3767911985" sldId="312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1556650" sldId="313"/>
        </pc:sldMkLst>
        <pc:spChg chg="mod">
          <ac:chgData name="Chuck Tomasi" userId="79514c44-a18e-4aaa-84b1-18f74099d6b1" providerId="ADAL" clId="{083A307A-D291-B540-A7C7-5367A19BD4E1}" dt="2023-02-02T02:50:36.046" v="2589" actId="20577"/>
          <ac:spMkLst>
            <pc:docMk/>
            <pc:sldMk cId="171556650" sldId="31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616725311" sldId="313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71112346" sldId="31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704214160" sldId="314"/>
        </pc:sldMkLst>
        <pc:spChg chg="mod">
          <ac:chgData name="Chuck Tomasi" userId="79514c44-a18e-4aaa-84b1-18f74099d6b1" providerId="ADAL" clId="{083A307A-D291-B540-A7C7-5367A19BD4E1}" dt="2023-02-02T02:50:41.888" v="2605" actId="20577"/>
          <ac:spMkLst>
            <pc:docMk/>
            <pc:sldMk cId="2704214160" sldId="314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57834359" sldId="315"/>
        </pc:sldMkLst>
        <pc:spChg chg="mod">
          <ac:chgData name="Chuck Tomasi" userId="79514c44-a18e-4aaa-84b1-18f74099d6b1" providerId="ADAL" clId="{083A307A-D291-B540-A7C7-5367A19BD4E1}" dt="2023-02-02T02:50:48.145" v="2621" actId="20577"/>
          <ac:spMkLst>
            <pc:docMk/>
            <pc:sldMk cId="1457834359" sldId="31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91518119" sldId="315"/>
        </pc:sldMkLst>
      </pc:sldChg>
      <pc:sldChg chg="addSp 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34265239" sldId="316"/>
        </pc:sldMkLst>
        <pc:spChg chg="mod">
          <ac:chgData name="Chuck Tomasi" userId="79514c44-a18e-4aaa-84b1-18f74099d6b1" providerId="ADAL" clId="{083A307A-D291-B540-A7C7-5367A19BD4E1}" dt="2023-02-02T02:50:55.312" v="2643" actId="20577"/>
          <ac:spMkLst>
            <pc:docMk/>
            <pc:sldMk cId="2334265239" sldId="316"/>
            <ac:spMk id="7" creationId="{742492E0-20A5-FA61-4506-C0899DAF2C45}"/>
          </ac:spMkLst>
        </pc:spChg>
        <pc:picChg chg="add mod">
          <ac:chgData name="Chuck Tomasi" userId="79514c44-a18e-4aaa-84b1-18f74099d6b1" providerId="ADAL" clId="{083A307A-D291-B540-A7C7-5367A19BD4E1}" dt="2023-02-02T02:17:16.437" v="1895"/>
          <ac:picMkLst>
            <pc:docMk/>
            <pc:sldMk cId="2334265239" sldId="316"/>
            <ac:picMk id="2" creationId="{75EFDE11-29F9-58DE-D0CD-383A4C0F14DE}"/>
          </ac:picMkLst>
        </pc:pic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73956790" sldId="31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879229716" sldId="317"/>
        </pc:sldMkLst>
        <pc:spChg chg="mod">
          <ac:chgData name="Chuck Tomasi" userId="79514c44-a18e-4aaa-84b1-18f74099d6b1" providerId="ADAL" clId="{083A307A-D291-B540-A7C7-5367A19BD4E1}" dt="2023-02-02T02:51:06.124" v="2659" actId="20577"/>
          <ac:spMkLst>
            <pc:docMk/>
            <pc:sldMk cId="1879229716" sldId="31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685087371" sldId="317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603952223" sldId="318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67509845" sldId="318"/>
        </pc:sldMkLst>
        <pc:spChg chg="mod">
          <ac:chgData name="Chuck Tomasi" userId="79514c44-a18e-4aaa-84b1-18f74099d6b1" providerId="ADAL" clId="{083A307A-D291-B540-A7C7-5367A19BD4E1}" dt="2023-02-02T02:51:14.534" v="2676" actId="20577"/>
          <ac:spMkLst>
            <pc:docMk/>
            <pc:sldMk cId="3067509845" sldId="31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0731761" sldId="31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427912760" sldId="319"/>
        </pc:sldMkLst>
        <pc:spChg chg="mod">
          <ac:chgData name="Chuck Tomasi" userId="79514c44-a18e-4aaa-84b1-18f74099d6b1" providerId="ADAL" clId="{083A307A-D291-B540-A7C7-5367A19BD4E1}" dt="2023-02-02T02:51:24.241" v="2698" actId="20577"/>
          <ac:spMkLst>
            <pc:docMk/>
            <pc:sldMk cId="2427912760" sldId="31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60093729" sldId="32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060724583" sldId="320"/>
        </pc:sldMkLst>
        <pc:spChg chg="mod">
          <ac:chgData name="Chuck Tomasi" userId="79514c44-a18e-4aaa-84b1-18f74099d6b1" providerId="ADAL" clId="{083A307A-D291-B540-A7C7-5367A19BD4E1}" dt="2023-02-02T02:51:32.602" v="2714" actId="20577"/>
          <ac:spMkLst>
            <pc:docMk/>
            <pc:sldMk cId="4060724583" sldId="32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524983916" sldId="321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63961987" sldId="321"/>
        </pc:sldMkLst>
        <pc:spChg chg="mod">
          <ac:chgData name="Chuck Tomasi" userId="79514c44-a18e-4aaa-84b1-18f74099d6b1" providerId="ADAL" clId="{083A307A-D291-B540-A7C7-5367A19BD4E1}" dt="2023-02-02T02:51:39.069" v="2730" actId="20577"/>
          <ac:spMkLst>
            <pc:docMk/>
            <pc:sldMk cId="2863961987" sldId="321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662378456" sldId="322"/>
        </pc:sldMkLst>
        <pc:spChg chg="mod">
          <ac:chgData name="Chuck Tomasi" userId="79514c44-a18e-4aaa-84b1-18f74099d6b1" providerId="ADAL" clId="{083A307A-D291-B540-A7C7-5367A19BD4E1}" dt="2023-02-02T02:51:51.973" v="2746" actId="20577"/>
          <ac:spMkLst>
            <pc:docMk/>
            <pc:sldMk cId="662378456" sldId="32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210199539" sldId="32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380252244" sldId="32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85470859" sldId="323"/>
        </pc:sldMkLst>
        <pc:spChg chg="mod">
          <ac:chgData name="Chuck Tomasi" userId="79514c44-a18e-4aaa-84b1-18f74099d6b1" providerId="ADAL" clId="{083A307A-D291-B540-A7C7-5367A19BD4E1}" dt="2023-02-02T02:51:58.067" v="2762" actId="20577"/>
          <ac:spMkLst>
            <pc:docMk/>
            <pc:sldMk cId="1785470859" sldId="323"/>
            <ac:spMk id="7" creationId="{742492E0-20A5-FA61-4506-C0899DAF2C45}"/>
          </ac:spMkLst>
        </pc:spChg>
      </pc:sldChg>
      <pc:sldChg chg="del">
        <pc:chgData name="Chuck Tomasi" userId="79514c44-a18e-4aaa-84b1-18f74099d6b1" providerId="ADAL" clId="{083A307A-D291-B540-A7C7-5367A19BD4E1}" dt="2023-02-02T03:30:29.302" v="3934" actId="2696"/>
        <pc:sldMkLst>
          <pc:docMk/>
          <pc:sldMk cId="3411428975" sldId="324"/>
        </pc:sldMkLst>
      </pc:sldChg>
      <pc:sldChg chg="del">
        <pc:chgData name="Chuck Tomasi" userId="79514c44-a18e-4aaa-84b1-18f74099d6b1" providerId="ADAL" clId="{083A307A-D291-B540-A7C7-5367A19BD4E1}" dt="2023-02-02T03:30:29.385" v="3935" actId="2696"/>
        <pc:sldMkLst>
          <pc:docMk/>
          <pc:sldMk cId="1446210188" sldId="325"/>
        </pc:sldMkLst>
      </pc:sldChg>
      <pc:sldChg chg="del">
        <pc:chgData name="Chuck Tomasi" userId="79514c44-a18e-4aaa-84b1-18f74099d6b1" providerId="ADAL" clId="{083A307A-D291-B540-A7C7-5367A19BD4E1}" dt="2023-02-02T03:30:29.465" v="3936" actId="2696"/>
        <pc:sldMkLst>
          <pc:docMk/>
          <pc:sldMk cId="207287930" sldId="326"/>
        </pc:sldMkLst>
      </pc:sldChg>
      <pc:sldChg chg="del">
        <pc:chgData name="Chuck Tomasi" userId="79514c44-a18e-4aaa-84b1-18f74099d6b1" providerId="ADAL" clId="{083A307A-D291-B540-A7C7-5367A19BD4E1}" dt="2023-02-02T03:30:29.546" v="3937" actId="2696"/>
        <pc:sldMkLst>
          <pc:docMk/>
          <pc:sldMk cId="696954130" sldId="327"/>
        </pc:sldMkLst>
      </pc:sldChg>
      <pc:sldChg chg="del">
        <pc:chgData name="Chuck Tomasi" userId="79514c44-a18e-4aaa-84b1-18f74099d6b1" providerId="ADAL" clId="{083A307A-D291-B540-A7C7-5367A19BD4E1}" dt="2023-02-02T03:30:29.626" v="3938" actId="2696"/>
        <pc:sldMkLst>
          <pc:docMk/>
          <pc:sldMk cId="2835338316" sldId="328"/>
        </pc:sldMkLst>
      </pc:sldChg>
      <pc:sldChg chg="del">
        <pc:chgData name="Chuck Tomasi" userId="79514c44-a18e-4aaa-84b1-18f74099d6b1" providerId="ADAL" clId="{083A307A-D291-B540-A7C7-5367A19BD4E1}" dt="2023-02-02T03:30:29.710" v="3939" actId="2696"/>
        <pc:sldMkLst>
          <pc:docMk/>
          <pc:sldMk cId="3943884962" sldId="329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1307642827" sldId="330"/>
        </pc:sldMkLst>
        <pc:spChg chg="del mod ord">
          <ac:chgData name="Chuck Tomasi" userId="79514c44-a18e-4aaa-84b1-18f74099d6b1" providerId="ADAL" clId="{083A307A-D291-B540-A7C7-5367A19BD4E1}" dt="2023-02-01T21:28:41.074" v="238" actId="700"/>
          <ac:spMkLst>
            <pc:docMk/>
            <pc:sldMk cId="1307642827" sldId="330"/>
            <ac:spMk id="2" creationId="{2252D4CC-F402-A064-CAFC-E9177C31B96B}"/>
          </ac:spMkLst>
        </pc:spChg>
        <pc:spChg chg="add mod ord">
          <ac:chgData name="Chuck Tomasi" userId="79514c44-a18e-4aaa-84b1-18f74099d6b1" providerId="ADAL" clId="{083A307A-D291-B540-A7C7-5367A19BD4E1}" dt="2023-02-01T21:28:43.767" v="242" actId="20577"/>
          <ac:spMkLst>
            <pc:docMk/>
            <pc:sldMk cId="1307642827" sldId="330"/>
            <ac:spMk id="3" creationId="{E766F3D1-2DA0-0A83-6CA7-B2235E9A41B3}"/>
          </ac:spMkLst>
        </pc:spChg>
      </pc:sldChg>
      <pc:sldChg chg="add del">
        <pc:chgData name="Chuck Tomasi" userId="79514c44-a18e-4aaa-84b1-18f74099d6b1" providerId="ADAL" clId="{083A307A-D291-B540-A7C7-5367A19BD4E1}" dt="2023-02-01T21:18:21.228" v="137" actId="2696"/>
        <pc:sldMkLst>
          <pc:docMk/>
          <pc:sldMk cId="1712068258" sldId="33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813294150" sldId="330"/>
        </pc:sldMkLst>
      </pc:sldChg>
      <pc:sldChg chg="addSp delSp modSp add mod chgLayout">
        <pc:chgData name="Chuck Tomasi" userId="79514c44-a18e-4aaa-84b1-18f74099d6b1" providerId="ADAL" clId="{083A307A-D291-B540-A7C7-5367A19BD4E1}" dt="2023-02-02T22:53:53.849" v="5882" actId="3626"/>
        <pc:sldMkLst>
          <pc:docMk/>
          <pc:sldMk cId="434826160" sldId="331"/>
        </pc:sldMkLst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3:11:35.425" v="3454" actId="20577"/>
          <ac:spMkLst>
            <pc:docMk/>
            <pc:sldMk cId="434826160" sldId="331"/>
            <ac:spMk id="3" creationId="{07C47039-F5DE-EDA7-F6DE-EE67C71D48D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" creationId="{C5AB7A4E-ACB4-0C12-8419-E71B72605A5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5" creationId="{3118BABA-BE88-B0D8-BC4F-58DB0BFA30FC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6" creationId="{4564FF47-1802-ABA2-84E5-1CA9B686925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7" creationId="{9F6D92CB-D4CA-AC78-9518-76D21916DBF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8" creationId="{390C03C2-7E2F-D44F-C903-0E129A5A75F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9" creationId="{5CDD9A42-09A9-C6C0-711F-807D0FBA3FFF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0" creationId="{70684917-61D1-7897-93A2-6F91FD86CE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1" creationId="{B36950C6-5FA4-1AA0-DA9E-E6C76902BDE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2" creationId="{877D5207-51CA-EB63-9A22-6950AD97181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3" creationId="{3A559AEC-5CC8-9E11-960B-DD21247E12A6}"/>
          </ac:spMkLst>
        </pc:spChg>
        <pc:spChg chg="add mod">
          <ac:chgData name="Chuck Tomasi" userId="79514c44-a18e-4aaa-84b1-18f74099d6b1" providerId="ADAL" clId="{083A307A-D291-B540-A7C7-5367A19BD4E1}" dt="2023-02-02T22:53:53.849" v="5882" actId="3626"/>
          <ac:spMkLst>
            <pc:docMk/>
            <pc:sldMk cId="434826160" sldId="331"/>
            <ac:spMk id="14" creationId="{2CB05DAD-1B77-D645-8B66-7FCA86F91A03}"/>
          </ac:spMkLst>
        </pc:spChg>
        <pc:spChg chg="add mod">
          <ac:chgData name="Chuck Tomasi" userId="79514c44-a18e-4aaa-84b1-18f74099d6b1" providerId="ADAL" clId="{083A307A-D291-B540-A7C7-5367A19BD4E1}" dt="2023-02-02T22:53:50.350" v="5881" actId="3626"/>
          <ac:spMkLst>
            <pc:docMk/>
            <pc:sldMk cId="434826160" sldId="331"/>
            <ac:spMk id="15" creationId="{D486748E-78DF-2188-8197-481E27585A51}"/>
          </ac:spMkLst>
        </pc:spChg>
        <pc:spChg chg="add mod">
          <ac:chgData name="Chuck Tomasi" userId="79514c44-a18e-4aaa-84b1-18f74099d6b1" providerId="ADAL" clId="{083A307A-D291-B540-A7C7-5367A19BD4E1}" dt="2023-02-02T22:53:46.950" v="5880" actId="3626"/>
          <ac:spMkLst>
            <pc:docMk/>
            <pc:sldMk cId="434826160" sldId="331"/>
            <ac:spMk id="16" creationId="{0F3283E0-F085-B0F8-E914-3B709AF274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7" creationId="{52CEBC88-9A84-3224-8B0F-99B9DCA014A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8" creationId="{15C88B4C-AE3F-24A4-C22B-3B8413D7BE5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9" creationId="{1BBD37EC-EE0A-FBBE-0B9B-D6267ADC5903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0" creationId="{FC8AC170-BDEB-AB24-E066-BC39C9BCEC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1" creationId="{689056F5-2709-0B4E-E7AE-65663F7EF7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2" creationId="{AFBCCBC1-092A-6FC9-D2F5-D4FAF808B42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3" creationId="{388004F4-E375-544A-A7E2-22C09C673A9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4" creationId="{76561EE6-4D23-E199-25EF-1CE30D3B7E9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5" creationId="{EF8867D8-836C-768A-2BD5-5C559910417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6" creationId="{066044F0-875C-744A-AE96-7582393FF3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7" creationId="{6A8C5C1F-42D3-3180-EAB5-ACDC8036E77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8" creationId="{755F2237-92A9-E523-50CD-7F6FBE710C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9" creationId="{F25B17E9-B5BD-E4FC-36CC-7B2E6F8677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0" creationId="{8F1123A2-6AF6-9AEC-1BCF-6208A360E508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1" creationId="{805EAE2D-AD16-6DD9-53B8-C17BFB393AE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2" creationId="{1F02AF57-8F81-E980-F664-3B3744D8FB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3" creationId="{C4BBCB05-5C7F-B39C-4159-25761A0FD6D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4" creationId="{488326DB-DD08-E859-6458-73B767128C39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5" creationId="{A7022387-12D6-91B8-7241-794635AEFB0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6" creationId="{E156339B-137A-AB16-9088-47E05F6D3C8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7" creationId="{CEC0894D-AE50-ECFD-31ED-52FA9DDCEB4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8" creationId="{F882D33B-B79D-8473-4526-61EB19A2E49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9" creationId="{E4C5635F-BAB0-9570-8AFB-44112EA3321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0" creationId="{20696127-D2D9-337E-0D42-7522600622B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1" creationId="{A2877A89-30AD-F911-5510-0934C3B9365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2" creationId="{210DE605-665D-89A1-33F0-16CDA900F18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3" creationId="{D792BB48-8E0D-568C-5DF0-79E173D2670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4" creationId="{34284446-0EDD-57EA-4B9A-4E6444FFC07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5" creationId="{9747FDAD-31B9-2530-554C-7B823113012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6" creationId="{E76095A1-D2D1-28FD-4BE6-040C69F0E1A4}"/>
          </ac:spMkLst>
        </pc:spChg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60" creationId="{C88C7801-B071-F82C-C7E7-208AD8D89F9F}"/>
          </ac:spMkLst>
        </pc:spChg>
      </pc:sldChg>
      <pc:sldChg chg="addSp delSp 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631443549" sldId="331"/>
        </pc:sldMkLst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4" creationId="{AFA17996-C04D-49A9-00A2-12FA08D9B30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8" creationId="{5A0F342F-37F1-6A32-6331-E688D603A3B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9" creationId="{8B5D643F-D2A9-2FEA-50D9-0C37C353BCB6}"/>
          </ac:spMkLst>
        </pc:spChg>
        <pc:spChg chg="mod">
          <ac:chgData name="Chuck Tomasi" userId="79514c44-a18e-4aaa-84b1-18f74099d6b1" providerId="ADAL" clId="{083A307A-D291-B540-A7C7-5367A19BD4E1}" dt="2023-02-01T21:33:09.186" v="342" actId="20577"/>
          <ac:spMkLst>
            <pc:docMk/>
            <pc:sldMk cId="2631443549" sldId="331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1" creationId="{5927D78A-87FA-9562-D71C-798D76DDD695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2" creationId="{B9D526D1-93B8-3D72-3302-E1E34B047443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3" creationId="{788737D4-76F0-CA61-6AEF-395AF3BC3882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4" creationId="{6CB45AFD-4DBC-2A42-4D72-2D9C1879C02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5" creationId="{D9396240-024C-9CDF-21C8-77C1BF4070BB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6" creationId="{E27EF0ED-1D26-98CC-BFF5-1E6593650239}"/>
          </ac:spMkLst>
        </pc:sp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5" creationId="{816ACE29-E3BD-40CA-59A0-B42068A567CE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6" creationId="{38B24327-B88B-211B-C583-37F76BE1B4D0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7" creationId="{D95FF1CE-A655-C318-2F09-877C55AA3D7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8" creationId="{76CE2958-5C24-7976-E3BA-C1D9DFB7AA6C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9" creationId="{4EDDDD25-9013-B400-D10C-C49F1764912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0" creationId="{9B4C32EE-846B-550B-4901-882E962DB97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1" creationId="{5F9A1094-2CC7-3DE4-2D55-458313689E15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2" creationId="{903403C7-E6AD-DC3C-689C-6772D926EFB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3" creationId="{AC8E1ED3-1966-80EC-44B0-BB81D388FB09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4" creationId="{C740E007-CE4E-8108-AA16-CC2C213A8AE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5" creationId="{DE67CBFF-EE89-B765-4702-F8FCEAF9884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6" creationId="{7932D44F-D6D7-4ADD-808A-55499B887E27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40581194" sldId="332"/>
        </pc:sldMkLst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24.931" v="4047" actId="20577"/>
          <ac:spMkLst>
            <pc:docMk/>
            <pc:sldMk cId="1340581194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1T21:34:51.132" v="386" actId="767"/>
          <ac:spMkLst>
            <pc:docMk/>
            <pc:sldMk cId="1340581194" sldId="332"/>
            <ac:spMk id="67" creationId="{0FB73D31-2FD9-CF7D-9A85-FB1B8FBB1EED}"/>
          </ac:spMkLst>
        </pc:sp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7" creationId="{4F56CEF5-D420-3FB8-08E0-A61AF27E0697}"/>
          </ac:cxnSpMkLst>
        </pc:cxnChg>
      </pc:sldChg>
      <pc:sldChg chg="addSp modSp add mod">
        <pc:chgData name="Chuck Tomasi" userId="79514c44-a18e-4aaa-84b1-18f74099d6b1" providerId="ADAL" clId="{083A307A-D291-B540-A7C7-5367A19BD4E1}" dt="2023-02-02T22:54:11.134" v="5884" actId="3626"/>
        <pc:sldMkLst>
          <pc:docMk/>
          <pc:sldMk cId="3508638196" sldId="332"/>
        </pc:sldMkLst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" creationId="{96B0231B-2DAD-9266-291F-A80A0CF32038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" creationId="{95D0AA38-42D1-BC7D-592E-EC2596E84D1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5" creationId="{2B404B8C-9AD7-35C4-08AF-24966DE28E5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6" creationId="{48B344EF-3700-980D-70A4-6A439979D7F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7" creationId="{873D7B51-C562-A873-A48D-94AB558236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8" creationId="{AE0E5A9F-9BCC-DD4A-2A77-2C1492A254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9" creationId="{118A4E45-3B6F-6C7C-B15C-964E958EDCD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0" creationId="{7F6AB052-85A9-9FEC-F03C-0A1CFF6627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1" creationId="{F26CE98F-7851-4E93-AB53-7782EEFB5FB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2" creationId="{BD2B22B1-3AD4-46F3-4B40-679D414B9CA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3" creationId="{1741F35B-6A38-2FE0-DC7D-E9208592DBF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4" creationId="{B063E0A7-4B45-1D0A-39B4-F24CCA3542F7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5" creationId="{F4A917D1-051A-7272-C102-38BB5E090E4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6" creationId="{529E4FDF-738F-30EA-EEFF-8151A006BE5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7" creationId="{CCA0887D-6127-6089-4D71-07F03F9618D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8" creationId="{2D5C6BD5-49B7-E685-E058-ED200CEF6A9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9" creationId="{06A2404D-68B5-0605-10D7-6DCAE37E606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0" creationId="{F31F018C-F08B-443A-AD87-2AFF6E5CD70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1" creationId="{176584F2-7D38-60D2-A31B-AF2DBEE9D9F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2" creationId="{EA5CA8DF-7933-F4DC-CF34-619B9587257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3" creationId="{B14025E5-0069-4F5E-BA58-DE2906D1360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4" creationId="{449DE4AE-354A-31E5-C50A-6BCAE24A00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5" creationId="{9202D75E-DE90-6BB2-94E5-2C8173B6E0A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6" creationId="{22E6F229-2207-76BA-B677-1AF104B083A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7" creationId="{32FDC9DE-24B3-6961-4FB8-5D2813E967F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8" creationId="{F8968A27-3C20-8CD3-C12C-8A58C5FBAF4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9" creationId="{B73AF9C8-31A5-B25A-FAB9-964732D2E0D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0" creationId="{66B3CD8C-C2D0-C26A-ECBE-6507DC4EF88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1" creationId="{FE2D403F-CE14-20B7-3834-06F305F4883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2" creationId="{DC8AA9C5-C1E1-92F5-E83C-9ACB5E87EC8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3" creationId="{6C77C366-3E36-C7F9-35A0-C183F892E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4" creationId="{00AD9DE5-D9EA-8D2D-F865-A058C7FC518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5" creationId="{E8B27CF6-802E-7FFB-4EE6-281BB95682E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6" creationId="{56A43691-A37E-E7B1-4658-8C5CB189D1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7" creationId="{A0079938-C0F0-A132-D050-CE4F8F3E2F3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8" creationId="{EC71D53E-C01B-5C59-8486-3BC63764CD1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9" creationId="{D00DA349-EA03-6598-9591-F0B9CE321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0" creationId="{A0BAB180-3115-BF3A-DA67-E2F2E416ABD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1" creationId="{0D448316-7AE1-3015-B1D5-273CBF77FC1D}"/>
          </ac:spMkLst>
        </pc:spChg>
        <pc:spChg chg="add mod">
          <ac:chgData name="Chuck Tomasi" userId="79514c44-a18e-4aaa-84b1-18f74099d6b1" providerId="ADAL" clId="{083A307A-D291-B540-A7C7-5367A19BD4E1}" dt="2023-02-02T22:54:07.235" v="5883" actId="3626"/>
          <ac:spMkLst>
            <pc:docMk/>
            <pc:sldMk cId="3508638196" sldId="332"/>
            <ac:spMk id="42" creationId="{C9E3C998-0CA1-5780-72DE-AE2C0F72A27B}"/>
          </ac:spMkLst>
        </pc:spChg>
        <pc:spChg chg="add mod">
          <ac:chgData name="Chuck Tomasi" userId="79514c44-a18e-4aaa-84b1-18f74099d6b1" providerId="ADAL" clId="{083A307A-D291-B540-A7C7-5367A19BD4E1}" dt="2023-02-02T22:54:11.134" v="5884" actId="3626"/>
          <ac:spMkLst>
            <pc:docMk/>
            <pc:sldMk cId="3508638196" sldId="332"/>
            <ac:spMk id="43" creationId="{FA86D5D8-E8B2-8B73-C9C2-50829BE67D9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4" creationId="{61ADCA5A-9400-D8FB-E892-5BA784841C1C}"/>
          </ac:spMkLst>
        </pc:spChg>
      </pc:sldChg>
      <pc:sldChg chg="add del">
        <pc:chgData name="Chuck Tomasi" userId="79514c44-a18e-4aaa-84b1-18f74099d6b1" providerId="ADAL" clId="{083A307A-D291-B540-A7C7-5367A19BD4E1}" dt="2023-02-02T22:39:48.746" v="5299" actId="2696"/>
        <pc:sldMkLst>
          <pc:docMk/>
          <pc:sldMk cId="951760196" sldId="333"/>
        </pc:sldMkLst>
      </pc:sldChg>
      <pc:sldChg chg="modSp add mod">
        <pc:chgData name="Chuck Tomasi" userId="79514c44-a18e-4aaa-84b1-18f74099d6b1" providerId="ADAL" clId="{083A307A-D291-B540-A7C7-5367A19BD4E1}" dt="2023-02-02T22:51:17.876" v="5873" actId="3626"/>
        <pc:sldMkLst>
          <pc:docMk/>
          <pc:sldMk cId="1860765230" sldId="333"/>
        </pc:sldMkLst>
        <pc:spChg chg="mod">
          <ac:chgData name="Chuck Tomasi" userId="79514c44-a18e-4aaa-84b1-18f74099d6b1" providerId="ADAL" clId="{083A307A-D291-B540-A7C7-5367A19BD4E1}" dt="2023-02-02T22:51:17.876" v="5873" actId="3626"/>
          <ac:spMkLst>
            <pc:docMk/>
            <pc:sldMk cId="1860765230" sldId="333"/>
            <ac:spMk id="13" creationId="{3843F085-7568-3F79-C32A-5DEAEAE5EA97}"/>
          </ac:spMkLst>
        </pc:spChg>
      </pc:sldChg>
      <pc:sldChg chg="addSp delSp modSp add del mod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3183004506" sldId="333"/>
        </pc:sldMkLst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" creationId="{6309C66F-5F9C-BB1C-E2B2-C812C9CBF50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" creationId="{4945ACD9-2869-6FAC-50F1-1327D7BC5C6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12.112" v="4037" actId="20577"/>
          <ac:spMkLst>
            <pc:docMk/>
            <pc:sldMk cId="3183004506" sldId="333"/>
            <ac:spMk id="4" creationId="{7D2253A2-3073-00D5-9B0F-DA85C62893C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5" creationId="{02BD7879-DB36-5CAB-DCFE-6E56A293785C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6" creationId="{95A798BE-75DC-D980-6D09-6C0F02A1B6E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7" creationId="{2D6224AB-EFF6-1879-F39C-02A227ABC70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8" creationId="{19795AEA-B48C-1979-B69D-31CEDB7681C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9" creationId="{0320232E-B2E1-722C-9185-E5ABD117C84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0" creationId="{876A1BD6-54E0-722F-0671-EF69C3470E36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1" creationId="{41E5AC89-B58E-79A1-23F3-AB5A7F52FA1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2" creationId="{427A4892-09BA-20EB-8F22-7F0A801289E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3" creationId="{3843F085-7568-3F79-C32A-5DEAEAE5EA9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4" creationId="{81856692-2BC5-DD37-741B-68BDE39629F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5" creationId="{16D909AF-B73B-B2FC-8B5D-0DEA9402EF2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6" creationId="{1F2A0ED6-67E5-F080-E278-60F26479F37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7" creationId="{7D525EDC-040D-45B6-FDF8-354B40F0042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1" creationId="{E6263C2A-C87A-A38E-8D81-9B4B13F1779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3" creationId="{FA73C190-0221-93E8-0B22-B71C7F11601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5" creationId="{EE192D24-1A29-CC40-78C4-86A3A7FEA24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9" creationId="{30563DC5-0A03-7988-CCB6-09A0D1A2989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0" creationId="{AB431C8C-DEDF-4A32-2843-A28ECD18578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7" creationId="{CF0D1AC1-CB82-079C-CEA5-8288CD3E07B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9" creationId="{89373DF8-0D53-9077-9952-B48B295EDD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1" creationId="{EAF46C30-AE87-7F1E-74B3-0AA0F071751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4" creationId="{67E1BA75-4E25-4F44-3CDD-8551D20FFF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1580732362" sldId="334"/>
        </pc:sldMkLst>
        <pc:spChg chg="mod">
          <ac:chgData name="Chuck Tomasi" userId="79514c44-a18e-4aaa-84b1-18f74099d6b1" providerId="ADAL" clId="{083A307A-D291-B540-A7C7-5367A19BD4E1}" dt="2023-02-01T21:37:28.440" v="452" actId="20577"/>
          <ac:spMkLst>
            <pc:docMk/>
            <pc:sldMk cId="1580732362" sldId="334"/>
            <ac:spMk id="60" creationId="{C88C7801-B071-F82C-C7E7-208AD8D89F9F}"/>
          </ac:spMkLst>
        </pc:spChg>
      </pc:sldChg>
      <pc:sldChg chg="add del">
        <pc:chgData name="Chuck Tomasi" userId="79514c44-a18e-4aaa-84b1-18f74099d6b1" providerId="ADAL" clId="{083A307A-D291-B540-A7C7-5367A19BD4E1}" dt="2023-02-02T22:55:03.183" v="5887" actId="2696"/>
        <pc:sldMkLst>
          <pc:docMk/>
          <pc:sldMk cId="1651474312" sldId="334"/>
        </pc:sldMkLst>
      </pc:sldChg>
      <pc:sldChg chg="add">
        <pc:chgData name="Chuck Tomasi" userId="79514c44-a18e-4aaa-84b1-18f74099d6b1" providerId="ADAL" clId="{083A307A-D291-B540-A7C7-5367A19BD4E1}" dt="2023-02-02T22:55:07.215" v="5888"/>
        <pc:sldMkLst>
          <pc:docMk/>
          <pc:sldMk cId="3614787639" sldId="334"/>
        </pc:sldMkLst>
      </pc:sldChg>
      <pc:sldChg chg="addSp delSp modSp add del mod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3768849434" sldId="334"/>
        </pc:sldMkLst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" creationId="{62727C95-DDE0-3A48-2391-DC4A0FEDF31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" creationId="{D42D728B-1CC2-8747-75A9-E77002FF7D8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" creationId="{917C4FD1-CA14-81D7-4049-67E84472644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" creationId="{C80997B6-A608-E703-5B42-555CAFE0366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" creationId="{DF773DCA-FD42-165E-3484-317DFFDA6082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5" creationId="{C4B1B5F2-35A3-B9A1-0C3D-E2147262A5D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6" creationId="{2D042E52-2082-96EA-7DE4-D540BBC1B34E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7" creationId="{229F9D22-B3BB-F1CE-E808-D47668AEB15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8" creationId="{C1453FB7-544E-A5B2-7D20-34FBA9C3FF4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9" creationId="{03B8180B-3242-5A1F-7A3C-6151586489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0" creationId="{5BDF62F2-BDD7-DE51-8EBB-32CF1E3C462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1" creationId="{0EE94069-61F1-411F-B294-3F4A9277FCA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2" creationId="{ACE9A655-DC05-4415-E034-E4BAF45D81E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3" creationId="{928B8CAA-4A78-409A-BFED-BAF92D3D413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4" creationId="{69ED1A2A-236A-1A8B-004C-E74443EDCB8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5" creationId="{F4AEB93F-931A-77D1-6FF0-8419A9908EA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6" creationId="{08DAACA3-5D86-DC86-85E9-CF6DC70CC22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7" creationId="{F1E991C1-110E-3F0E-A6A5-DB37F1B1D4F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8" creationId="{646FB32B-844F-A62B-94C8-E3ACFDD2526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9" creationId="{6F551E32-95D4-F005-B695-9DCD6FB4F276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0" creationId="{4475E589-F440-A616-7CC0-078D3752790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1" creationId="{5E2EBD5D-6A81-D7A9-5F31-E6DC87CFBFA0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2" creationId="{50061E27-A252-7727-18B8-47379A29882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3" creationId="{36908D9C-1D7F-7435-A163-472A29EC6C4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4" creationId="{D81CCF85-75CA-A4E2-2344-59A82F3F146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5" creationId="{736778F6-DE09-1265-B58F-8BC00D2EE2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6" creationId="{0AAF88E8-B7E2-DE3C-F7DA-0D5C3B53E1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7" creationId="{D0749B81-E916-A46B-F261-FCAB755FEE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8" creationId="{7085DA26-4074-4ED6-25FC-583EE4A8262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9" creationId="{73934AD8-B5AF-F3C1-5890-C91EBB40C3B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0" creationId="{2B6A1F62-98C9-7A07-5CA6-5A6CF6C1E06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1" creationId="{A21247F7-7C0B-2CB1-F8A0-9F6C01C1CAC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2" creationId="{EE0F033E-41F9-FEAE-360D-F5746ACF4B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3" creationId="{C7994149-E9DF-1B63-0A86-9D87B603919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4" creationId="{0C93236A-63CA-A169-A690-0CA2CCE9B1E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5" creationId="{F81134E8-9DED-A6A3-5405-BBF7AAEBCD7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6" creationId="{85D02362-CA99-B918-CBA1-30BC6DA983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7" creationId="{80BE2805-75A6-C599-CFDA-4B87F424D45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8" creationId="{DE9774DE-7FE6-65E9-F5DC-279F3ED25A7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9" creationId="{B2A34867-7399-1CBF-E886-98180CD0AE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0" creationId="{0D823CA7-98FA-CC70-5A26-502057A921A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1" creationId="{BB5E0D83-1B2A-22FE-DD3E-ADDDEF4F5BF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2" creationId="{9AE764CC-4C93-1EB5-BDF8-7EEA982AC01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3" creationId="{73408F7F-6904-E1CF-859F-57A19FBFD1C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5" creationId="{15446A6E-A9B5-49F9-D68D-EE12A7F39024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6" creationId="{CC9862E8-1AC0-D7FB-5A79-E470862437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7" creationId="{283FE797-4F65-8F85-24CD-C97BB7FC7D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8" creationId="{0272E405-E2EF-3022-03CB-AA7AAEF081A0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8" creationId="{6576A5F0-C6D7-2B74-69A9-BD481B2EDBA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9" creationId="{D8FC3558-088C-0037-AC92-13CC325A006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1" creationId="{774306F0-A7A6-1481-AAFB-92AD6350E6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2" creationId="{08C794ED-99AA-2375-9498-211C3072D2F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3" creationId="{894AC580-EAB3-3D35-D181-8B5A6A927D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3" creationId="{E9D507B4-21A6-031F-C7A1-A892EC9E9F7D}"/>
          </ac:spMkLst>
        </pc:spChg>
        <pc:spChg chg="add mod">
          <ac:chgData name="Chuck Tomasi" userId="79514c44-a18e-4aaa-84b1-18f74099d6b1" providerId="ADAL" clId="{083A307A-D291-B540-A7C7-5367A19BD4E1}" dt="2023-02-02T22:50:51.508" v="5872" actId="3626"/>
          <ac:spMkLst>
            <pc:docMk/>
            <pc:sldMk cId="3768849434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5" creationId="{6B53C44F-A5A9-59A8-8117-8CB79D51A304}"/>
          </ac:spMkLst>
        </pc:spChg>
        <pc:spChg chg="add mod">
          <ac:chgData name="Chuck Tomasi" userId="79514c44-a18e-4aaa-84b1-18f74099d6b1" providerId="ADAL" clId="{083A307A-D291-B540-A7C7-5367A19BD4E1}" dt="2023-02-02T22:50:46.489" v="5871" actId="3626"/>
          <ac:spMkLst>
            <pc:docMk/>
            <pc:sldMk cId="3768849434" sldId="334"/>
            <ac:spMk id="55" creationId="{F83C1C7F-7A1E-75C6-635B-030468F9C73B}"/>
          </ac:spMkLst>
        </pc:spChg>
        <pc:spChg chg="add mod">
          <ac:chgData name="Chuck Tomasi" userId="79514c44-a18e-4aaa-84b1-18f74099d6b1" providerId="ADAL" clId="{083A307A-D291-B540-A7C7-5367A19BD4E1}" dt="2023-02-02T22:50:42.339" v="5870" actId="3626"/>
          <ac:spMkLst>
            <pc:docMk/>
            <pc:sldMk cId="3768849434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6" creationId="{8CC579CB-93C9-C117-51EE-4A306AD099D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8" creationId="{CA2E2DFB-D0DF-B481-28D9-11C364DF991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9" creationId="{E54B5A66-A159-E38D-6DC1-3DDC18F67B7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1" creationId="{5927D78A-87FA-9562-D71C-798D76DDD6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2" creationId="{B9D526D1-93B8-3D72-3302-E1E34B0474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4" creationId="{6CB45AFD-4DBC-2A42-4D72-2D9C1879C02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4" creationId="{E072E408-6B77-52BF-C648-FE1A09BD2FE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5" creationId="{D9396240-024C-9CDF-21C8-77C1BF4070B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6" creationId="{C24BAC71-F78F-9384-EFCF-BC81ABE1CD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6" creationId="{E27EF0ED-1D26-98CC-BFF5-1E6593650239}"/>
          </ac:spMkLst>
        </pc:spChg>
        <pc:spChg chg="add mod">
          <ac:chgData name="Chuck Tomasi" userId="79514c44-a18e-4aaa-84b1-18f74099d6b1" providerId="ADAL" clId="{083A307A-D291-B540-A7C7-5367A19BD4E1}" dt="2023-02-02T03:32:01.752" v="4026" actId="20577"/>
          <ac:spMkLst>
            <pc:docMk/>
            <pc:sldMk cId="3768849434" sldId="334"/>
            <ac:spMk id="67" creationId="{E9B3CCDA-A875-F87B-41A0-24B4240B08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8" creationId="{A402931E-3BC1-942F-21C5-0E1B95D5C3D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9" creationId="{BDE375C9-71EB-3F37-4B4C-D7A766ABEE8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0" creationId="{C21B53A8-F2F0-089E-6572-75E355F7082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1" creationId="{514F6941-9B9B-46C4-F0EE-725209173DF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2" creationId="{3796A852-789D-E27A-1410-12BA3F0308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3" creationId="{618EEF16-8DA5-1BB3-10B6-EE5734E0147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4" creationId="{821ED2FD-1614-7D1C-BB0A-4AF98422ACD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5" creationId="{46081EBF-9FFE-453A-2FDD-3595A78238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6" creationId="{345315DA-DA36-3AFC-31E9-49E9CCC2B89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7" creationId="{056B0D5F-9100-1A91-D2CB-D56625F597B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8" creationId="{B1244F64-CA11-63A4-B4B8-AFA187E2579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9" creationId="{A3DF40A8-6819-E7EC-0356-B4CB357A79D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0" creationId="{E89352E7-CE14-3332-DC82-77A8FC9DA6F2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1" creationId="{BABC5B50-8B85-24C0-FDE3-0D03AFF7263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2" creationId="{1B9C1655-C4EC-624F-6142-9366800A36A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3" creationId="{9C964C27-85F9-FCB5-662F-070B0E8A27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4" creationId="{02C6E405-1073-2BBF-8496-60B16C7A249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5" creationId="{09478E0B-8380-F7D4-C498-DE722ED43FA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6" creationId="{CD825FB7-3629-C602-CF2D-8AC2DCEAF9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7" creationId="{0A13F043-029A-0C45-2E7A-49B20C3453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8" creationId="{F358701F-1042-6976-AF97-06765C550145}"/>
          </ac:spMkLst>
        </pc:sp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537613883" sldId="335"/>
        </pc:sldMkLst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" creationId="{DF773DCA-FD42-165E-3484-317DFFDA608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5" creationId="{18C95913-1E59-CAED-970F-C5B4A5B68AE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6" creationId="{C7D0CB4E-44DE-0D87-9FB2-0BD74C07157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7" creationId="{3F16E63F-B475-39AA-6548-11A3B2E6570C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8" creationId="{A6D7AFA2-FA98-F1B3-698F-34E7E1BC8A9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9" creationId="{ED9391E6-2397-2883-113A-E500EB7EF0A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0" creationId="{D8FD8153-5B20-DE7A-1CB6-6908FDB4127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1" creationId="{DBFCF338-F4FB-1A08-6CA2-E5C61E5DF03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2" creationId="{C05C2FA8-D613-9FDB-EA7E-7FA9AEB1205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3" creationId="{5F274A45-0B18-A311-94A8-005288D030A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4" creationId="{AB857A39-D5E5-04C1-937B-1728541A912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5" creationId="{80826704-F75A-4D83-7986-AA33F37E56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6" creationId="{D9983583-27E0-AAAC-169A-BDD143580EA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7" creationId="{329D1352-4D4B-56F5-4DAB-7FA9D6E3657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1" creationId="{F9209D1B-9B02-07D8-5084-73F98F0C39D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5" creationId="{DC62023B-BBAE-DE8E-F0EE-C13A394ADF3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8" creationId="{FC03BFD3-0D0A-3F0F-11FA-4F417DA18D4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1" creationId="{5DDC6D89-7109-EAE6-85BA-8D93D9F89F5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8" creationId="{87D18B58-4D70-C4DB-2BC2-AC5BA13EEDC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1" creationId="{E9DBE5C7-FB29-F2E6-5A83-88B4C91BA55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4" creationId="{B1455553-6A89-DD4F-1EF8-97B9BC471587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2T03:30:44.617" v="3943"/>
          <ac:spMkLst>
            <pc:docMk/>
            <pc:sldMk cId="537613883" sldId="335"/>
            <ac:spMk id="67" creationId="{642BF5D3-CCFD-6297-B1DD-17DC1DBDEE44}"/>
          </ac:spMkLst>
        </pc:spChg>
        <pc:spChg chg="add mod">
          <ac:chgData name="Chuck Tomasi" userId="79514c44-a18e-4aaa-84b1-18f74099d6b1" providerId="ADAL" clId="{083A307A-D291-B540-A7C7-5367A19BD4E1}" dt="2023-02-02T03:30:57.233" v="3957" actId="20577"/>
          <ac:spMkLst>
            <pc:docMk/>
            <pc:sldMk cId="537613883" sldId="335"/>
            <ac:spMk id="68" creationId="{B12BC90C-8095-324B-2224-90B21D95E922}"/>
          </ac:spMkLst>
        </pc:sp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605029118" sldId="335"/>
        </pc:sldMkLst>
        <pc:spChg chg="mod">
          <ac:chgData name="Chuck Tomasi" userId="79514c44-a18e-4aaa-84b1-18f74099d6b1" providerId="ADAL" clId="{083A307A-D291-B540-A7C7-5367A19BD4E1}" dt="2023-02-01T21:37:36.282" v="456" actId="20577"/>
          <ac:spMkLst>
            <pc:docMk/>
            <pc:sldMk cId="605029118" sldId="335"/>
            <ac:spMk id="60" creationId="{C88C7801-B071-F82C-C7E7-208AD8D89F9F}"/>
          </ac:spMkLst>
        </pc:spChg>
      </pc:sldChg>
      <pc:sldChg chg="add">
        <pc:chgData name="Chuck Tomasi" userId="79514c44-a18e-4aaa-84b1-18f74099d6b1" providerId="ADAL" clId="{083A307A-D291-B540-A7C7-5367A19BD4E1}" dt="2023-02-03T13:57:18.214" v="8835"/>
        <pc:sldMkLst>
          <pc:docMk/>
          <pc:sldMk cId="1162864143" sldId="335"/>
        </pc:sldMkLst>
      </pc:sldChg>
      <pc:sldChg chg="add del">
        <pc:chgData name="Chuck Tomasi" userId="79514c44-a18e-4aaa-84b1-18f74099d6b1" providerId="ADAL" clId="{083A307A-D291-B540-A7C7-5367A19BD4E1}" dt="2023-02-03T13:57:11.296" v="8834" actId="2696"/>
        <pc:sldMkLst>
          <pc:docMk/>
          <pc:sldMk cId="1950823415" sldId="335"/>
        </pc:sldMkLst>
      </pc:sldChg>
      <pc:sldChg chg="add del">
        <pc:chgData name="Chuck Tomasi" userId="79514c44-a18e-4aaa-84b1-18f74099d6b1" providerId="ADAL" clId="{083A307A-D291-B540-A7C7-5367A19BD4E1}" dt="2023-02-03T00:18:30.526" v="6492" actId="2696"/>
        <pc:sldMkLst>
          <pc:docMk/>
          <pc:sldMk cId="15879751" sldId="336"/>
        </pc:sldMkLst>
      </pc:sldChg>
      <pc:sldChg chg="add">
        <pc:chgData name="Chuck Tomasi" userId="79514c44-a18e-4aaa-84b1-18f74099d6b1" providerId="ADAL" clId="{083A307A-D291-B540-A7C7-5367A19BD4E1}" dt="2023-02-03T00:18:36.454" v="6493"/>
        <pc:sldMkLst>
          <pc:docMk/>
          <pc:sldMk cId="156078902" sldId="336"/>
        </pc:sldMkLst>
      </pc:sldChg>
      <pc:sldChg chg="addSp delSp modSp add del mod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838016694" sldId="336"/>
        </pc:sldMkLst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" creationId="{44950E4B-8CA1-4AAD-E96F-30D99D95537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50.192" v="4015" actId="20577"/>
          <ac:spMkLst>
            <pc:docMk/>
            <pc:sldMk cId="1838016694" sldId="336"/>
            <ac:spMk id="4" creationId="{9432C6B1-4E0B-9E66-1793-6D7C4D3F47A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5" creationId="{CE843B46-3370-0400-15C1-DC6D1C3AA89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6" creationId="{F96FF136-9FB5-DC51-50C5-4F3690E127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7" creationId="{E6816F27-6FB1-D427-F353-7E74FB88F61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8" creationId="{5E2CC324-3D64-E551-AF97-180B7D1936C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9" creationId="{5978BA7B-8021-7C4B-EC50-C7BB1745C50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0" creationId="{0F6B150D-121F-4003-E50A-BDC5EB24C9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1" creationId="{779E23E1-4293-B6D1-FA89-43D1742ACE7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2" creationId="{55EAFEDE-D37F-4A56-C7F2-7C7203205E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3" creationId="{10137659-AA47-F7EE-4356-62DB9F406F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4" creationId="{EA346C18-C044-C8B9-846E-EF4BD848142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5" creationId="{AA6DA4F3-2E85-8341-E0A4-64B0491C15E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6" creationId="{75EAEB66-CC2E-0ACE-A982-DE1A2B10E75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7" creationId="{B290D04B-7E89-6326-FB0E-B61A767F61E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0" creationId="{EF2347A5-2550-1396-A09D-E07C6877309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5" creationId="{E8E80A25-7A7E-4E55-38D6-27270F7BE2F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9" creationId="{929D3EA2-8B48-3978-0124-85E50FBED6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2" creationId="{EF28EE37-111D-572D-E325-E6289B0FC83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9" creationId="{8C943AE4-A881-8C49-ED44-6B750796B55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4" creationId="{0CB015FB-6567-9C04-B8C4-2A842309A15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36:49.295" v="7069" actId="2696"/>
        <pc:sldMkLst>
          <pc:docMk/>
          <pc:sldMk cId="439258807" sldId="337"/>
        </pc:sldMkLst>
      </pc:sldChg>
      <pc:sldChg chg="add">
        <pc:chgData name="Chuck Tomasi" userId="79514c44-a18e-4aaa-84b1-18f74099d6b1" providerId="ADAL" clId="{083A307A-D291-B540-A7C7-5367A19BD4E1}" dt="2023-02-03T00:36:56.135" v="7070"/>
        <pc:sldMkLst>
          <pc:docMk/>
          <pc:sldMk cId="2220773346" sldId="337"/>
        </pc:sldMkLst>
      </pc:sldChg>
      <pc:sldChg chg="addSp delSp modSp add del mod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277069251" sldId="337"/>
        </pc:sldMkLst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" creationId="{7176741C-F41B-EE7C-A99F-F5A3864E97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40.002" v="4002" actId="20577"/>
          <ac:spMkLst>
            <pc:docMk/>
            <pc:sldMk cId="4277069251" sldId="337"/>
            <ac:spMk id="4" creationId="{71E62F05-5635-B166-22B6-B6CF464DC6B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5" creationId="{8514A332-55E3-964C-4497-32FA6994412F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6" creationId="{BFFFAF27-3A7C-A111-E46C-AE8703F5A9B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7" creationId="{1FD44BC6-C1B4-8178-F0FD-F735813385A7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8" creationId="{7D9BDE61-0995-132A-17F7-3EA88395CC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9" creationId="{8D2A8FA0-B7EB-DAB9-2A9B-4337A53DACF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0" creationId="{F707A5A0-6FA4-B2AE-CC20-65F743F2067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1" creationId="{CAB33BB4-D859-EC31-9FDF-DE8C58C0CE3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2" creationId="{AF26DCD8-E70D-872A-0371-BEEF1627F54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3" creationId="{8E2247E5-756E-650C-5C22-F27513CD047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4" creationId="{767321C1-848C-CBE9-2D85-C120F415041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5" creationId="{FA0704EA-3323-AF12-CB58-A1DBE686F62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6" creationId="{8BB4E26A-0D6A-8260-DE66-9A2CEF41B44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7" creationId="{5FAD29E5-4518-B090-30CE-CB9A1F1BE3E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0" creationId="{B382DDDA-2386-9683-C6B1-B4DD715425C2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4" creationId="{AFA17996-C04D-49A9-00A2-12FA08D9B30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6" creationId="{862BDCED-5D51-8F9E-ADCE-2B4BB7F4F2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9" creationId="{1EFB333B-B152-D33B-31AA-4717B534599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2" creationId="{EADE4091-AC38-D995-D904-EEE7806EC53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5" creationId="{9CB5EE17-9DD5-390E-0131-9E9B24C4C55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8" creationId="{E56CED66-482B-402E-D5C9-63EC5D66A7D8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1" creationId="{AC808D6D-9568-4286-619E-F91FE3DEA07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4" creationId="{639116E2-895C-BBF0-26FE-16380B4DDEA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54:10.152" v="7683" actId="2696"/>
        <pc:sldMkLst>
          <pc:docMk/>
          <pc:sldMk cId="215094481" sldId="338"/>
        </pc:sldMkLst>
      </pc:sldChg>
      <pc:sldChg chg="add">
        <pc:chgData name="Chuck Tomasi" userId="79514c44-a18e-4aaa-84b1-18f74099d6b1" providerId="ADAL" clId="{083A307A-D291-B540-A7C7-5367A19BD4E1}" dt="2023-02-03T00:54:14.600" v="7684"/>
        <pc:sldMkLst>
          <pc:docMk/>
          <pc:sldMk cId="504939766" sldId="338"/>
        </pc:sldMkLst>
      </pc:sldChg>
      <pc:sldChg chg="addSp delSp modSp add del mod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1462610843" sldId="338"/>
        </pc:sldMkLst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" creationId="{B992AF21-AB80-BFD9-04C2-3D9A0029F04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24.299" v="3986" actId="20577"/>
          <ac:spMkLst>
            <pc:docMk/>
            <pc:sldMk cId="1462610843" sldId="338"/>
            <ac:spMk id="4" creationId="{9EC24531-2CE9-193A-5BA6-8E4183D46C4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5" creationId="{0966BD1E-1219-64C2-1BF9-29DF3FD7CF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6" creationId="{6D6AAA56-D505-FF55-B763-2EE202C78B7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7" creationId="{6D541CDB-57BE-F518-32EE-55755DB2A33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8" creationId="{7D9045D2-BF87-3AC6-46C5-D60B0DD312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9" creationId="{347FF70F-8940-8EA0-52F5-2C870F1A5E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0" creationId="{51790392-5D15-5EAE-1820-C6DF45CDA25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1" creationId="{3D2BE15D-6807-8A63-AE40-75FF904BE4D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2" creationId="{32342573-DF5C-2921-2F58-5EE0DC9E08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3" creationId="{25FB1672-E376-2763-2828-2F716676487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4" creationId="{40216FE0-E9CE-49F9-EA88-33C187B799E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5" creationId="{B9A623E2-BE05-20A8-AD77-D6CBAEE5A2D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6" creationId="{6CA19299-F286-12D2-0220-DDFEF8E17BF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8" creationId="{F47F5BFD-A347-4E78-4B8A-F1F6E1AF16F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9" creationId="{93B57A96-AA11-25EC-3D35-12CF1C11CC9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6" creationId="{9DE0F9E0-8DA2-E76C-61E0-72F638C0F0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9" creationId="{BEA37316-E11B-1290-3D13-115859DF646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1" creationId="{A65A79E4-DDB4-F29F-5D20-3C3CAAA5D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5" creationId="{D271F144-AD11-A154-1C5D-0F46CFA743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7" creationId="{EEC6AE23-4BD9-03F1-452F-4421DCB8D34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8" creationId="{5A0F342F-37F1-6A32-6331-E688D603A3B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9" creationId="{D7080582-C5A9-1D81-D56D-ACEEF14C79F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1" creationId="{9BB3D994-4C71-22C9-43E0-B4041410784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4" creationId="{928DFA65-F031-AF3B-2D84-3C1BEB567D5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468705961" sldId="339"/>
        </pc:sldMkLst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" creationId="{8D865BF6-B373-80FD-F81F-4E886444BCF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" creationId="{227AD6DB-D702-6F85-D9DA-76A7F1F530A7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09.352" v="3972" actId="20577"/>
          <ac:spMkLst>
            <pc:docMk/>
            <pc:sldMk cId="468705961" sldId="339"/>
            <ac:spMk id="4" creationId="{41334374-982C-5BB1-4EEE-3F72F7EF3BF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5" creationId="{6D26403B-E505-6BA1-AF3D-79C65D571B6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6" creationId="{CF31C66F-F439-E480-F0B0-E792486ADA3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7" creationId="{3BCBBA49-3228-5314-450D-F86760833B5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8" creationId="{749B51D9-0349-FD0E-0615-5D26356BB4F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9" creationId="{C5D64E57-57BB-C7C6-7978-D46D49D5C10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0" creationId="{6C18B648-BC2B-0A02-4BD9-B7E2AB24ED5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1" creationId="{6E32E500-396F-4B4A-8E78-E125039C026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2" creationId="{3ED141B1-FE42-B172-C5A9-C71CDF3243C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3" creationId="{22365558-E417-6B4A-D630-B724901FCF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4" creationId="{8C7DBD69-4F01-CA5F-2EB1-C6E1ED6D0AF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5" creationId="{8CA426FF-5D3A-19B3-93EE-938F55486E5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6" creationId="{8F277091-89A0-CC89-8812-7F394A8455D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7" creationId="{CFB6C01A-6CBF-CFB2-A911-F840374CFCE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9" creationId="{A6AB5A88-A01F-87C7-11B5-480C591A95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1" creationId="{B6A45667-3A6E-89DE-EA26-8E2EE90CAE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3" creationId="{FDEB2A21-2A00-963D-6D2D-48CD8484C9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6" creationId="{AA4EE399-4F77-CDEA-E60C-7F84AD8F1F6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9" creationId="{E7224A2F-A89E-CE05-D9BF-16A027E450B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1" creationId="{C2E1D807-37D2-D974-E18A-59C933CF06E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3" creationId="{A828F54A-A880-3692-E35B-78F015905E4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5" creationId="{B2F15AE5-8599-FB99-A676-D79B2CE87D5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0" creationId="{F28DDE36-91E7-F251-3CB1-DB61104DA2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3" creationId="{DB30DD15-E57D-D8C0-1BFE-DC4A22E39F4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4" creationId="{3F76F1B8-37A5-EB60-BD16-01861A7B4475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13:46:50.021" v="8244" actId="2696"/>
        <pc:sldMkLst>
          <pc:docMk/>
          <pc:sldMk cId="734597755" sldId="339"/>
        </pc:sldMkLst>
      </pc:sldChg>
      <pc:sldChg chg="add">
        <pc:chgData name="Chuck Tomasi" userId="79514c44-a18e-4aaa-84b1-18f74099d6b1" providerId="ADAL" clId="{083A307A-D291-B540-A7C7-5367A19BD4E1}" dt="2023-02-03T13:46:55.988" v="8245"/>
        <pc:sldMkLst>
          <pc:docMk/>
          <pc:sldMk cId="1703268982" sldId="339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95239" sldId="34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48995025" sldId="340"/>
        </pc:sldMkLst>
        <pc:spChg chg="mod ord">
          <ac:chgData name="Chuck Tomasi" userId="79514c44-a18e-4aaa-84b1-18f74099d6b1" providerId="ADAL" clId="{083A307A-D291-B540-A7C7-5367A19BD4E1}" dt="2023-02-02T03:33:34.992" v="4048" actId="700"/>
          <ac:spMkLst>
            <pc:docMk/>
            <pc:sldMk cId="448995025" sldId="34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4085703" sldId="34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04723074" sldId="34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04723074" sldId="34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989045367" sldId="34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78347859" sldId="34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78347859" sldId="34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217570409" sldId="34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99665968" sldId="34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99665968" sldId="343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38423359" sldId="34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38423359" sldId="34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36476625" sldId="34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0085979" sldId="34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0085979" sldId="34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35594596" sldId="345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63054099" sldId="34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97071918" sldId="34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97071918" sldId="34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7794594" sldId="34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7794594" sldId="34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51281656" sldId="347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50869936" sldId="348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19929611" sldId="34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19929611" sldId="34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2049066" sldId="34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92935280" sldId="34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92935280" sldId="349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038770541" sldId="35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038770541" sldId="35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370433109" sldId="35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64585343" sldId="35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64585343" sldId="35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4303658" sldId="35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75772750" sldId="35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75772750" sldId="35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59943061" sldId="35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934156370" sldId="35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934156370" sldId="35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246404060" sldId="353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69754793" sldId="35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9460924" sldId="35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9460924" sldId="35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451636" sldId="35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74698770" sldId="35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74698770" sldId="35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82644924" sldId="35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84283021" sldId="35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84283021" sldId="35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189570657" sldId="35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189570657" sldId="35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25674804" sldId="35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543427379" sldId="35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543427379" sldId="35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851381571" sldId="35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46865502" sldId="35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23885994" sldId="35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23885994" sldId="35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069699383" sldId="36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76481540" sldId="36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76481540" sldId="36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513827831" sldId="36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876952789" sldId="36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876952789" sldId="361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82355892" sldId="36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82355892" sldId="36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4895111" sldId="36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72503805" sldId="36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72503805" sldId="36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95179021" sldId="36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652274318" sldId="36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652274318" sldId="36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813901509" sldId="364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386160300" sldId="36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25684163" sldId="36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25684163" sldId="36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56626656" sldId="36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34293919" sldId="36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34293919" sldId="36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2841487" sldId="36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42618505" sldId="36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42618505" sldId="367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030823196" sldId="36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030823196" sldId="36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49280082" sldId="36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3717800" sldId="36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26931662" sldId="36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26931662" sldId="369"/>
            <ac:spMk id="7" creationId="{742492E0-20A5-FA61-4506-C0899DAF2C45}"/>
          </ac:spMkLst>
        </pc:spChg>
      </pc:sldChg>
      <pc:sldChg chg="modSp add mod modClrScheme chgLayout">
        <pc:chgData name="Chuck Tomasi" userId="79514c44-a18e-4aaa-84b1-18f74099d6b1" providerId="ADAL" clId="{083A307A-D291-B540-A7C7-5367A19BD4E1}" dt="2023-02-03T20:22:49.402" v="9653" actId="700"/>
        <pc:sldMkLst>
          <pc:docMk/>
          <pc:sldMk cId="3145479613" sldId="370"/>
        </pc:sldMkLst>
        <pc:spChg chg="mod ord">
          <ac:chgData name="Chuck Tomasi" userId="79514c44-a18e-4aaa-84b1-18f74099d6b1" providerId="ADAL" clId="{083A307A-D291-B540-A7C7-5367A19BD4E1}" dt="2023-02-03T20:22:49.402" v="9653" actId="700"/>
          <ac:spMkLst>
            <pc:docMk/>
            <pc:sldMk cId="3145479613" sldId="370"/>
            <ac:spMk id="3" creationId="{F1DAE1BB-28E3-4759-67E1-4D5D59B882BC}"/>
          </ac:spMkLst>
        </pc:spChg>
      </pc:sldChg>
      <pc:sldChg chg="addSp delSp modSp new del mod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3990716449" sldId="370"/>
        </pc:sldMkLst>
        <pc:spChg chg="del">
          <ac:chgData name="Chuck Tomasi" userId="79514c44-a18e-4aaa-84b1-18f74099d6b1" providerId="ADAL" clId="{083A307A-D291-B540-A7C7-5367A19BD4E1}" dt="2023-02-02T02:09:28.182" v="1315" actId="700"/>
          <ac:spMkLst>
            <pc:docMk/>
            <pc:sldMk cId="3990716449" sldId="370"/>
            <ac:spMk id="2" creationId="{3645D187-FB0C-7329-A757-343E18A0977D}"/>
          </ac:spMkLst>
        </pc:spChg>
        <pc:spChg chg="add mod ord">
          <ac:chgData name="Chuck Tomasi" userId="79514c44-a18e-4aaa-84b1-18f74099d6b1" providerId="ADAL" clId="{083A307A-D291-B540-A7C7-5367A19BD4E1}" dt="2023-02-02T02:09:33.791" v="1327" actId="20577"/>
          <ac:spMkLst>
            <pc:docMk/>
            <pc:sldMk cId="3990716449" sldId="370"/>
            <ac:spMk id="3" creationId="{F1DAE1BB-28E3-4759-67E1-4D5D59B882B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" creationId="{D695F788-9DA4-D194-61A8-535BA5B39B8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5" creationId="{D879BECE-0376-ED4C-41BC-E47B5F0C3B6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6" creationId="{65F75970-2418-6C83-1015-FD1AC1411614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7" creationId="{A8CFD603-20F6-1A8E-166D-77F4B3C67C4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8" creationId="{74044D5B-138B-29B3-1B76-12B21C9012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9" creationId="{FB468F4D-1A01-242F-3DA5-23A5713F64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0" creationId="{3EE580CC-FCFB-E54E-2BCC-6B4CF6ADFF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1" creationId="{D64554F0-7CB2-1EE0-D617-AE16FAEBB36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2" creationId="{C6EAD795-9A0E-969C-9E56-04E77697C52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3" creationId="{C63D3378-31F2-DCDF-1CDC-8CD78EF5211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4" creationId="{18908F5C-A035-D56A-FB23-4AA561DB05E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5" creationId="{820C9ED1-6E0F-FEAA-05E4-EACAE9E0F49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6" creationId="{15CE66E6-924A-65F3-4974-B55E36DDF89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7" creationId="{7B688062-49C5-CF7D-4B66-0161EF11426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8" creationId="{A017A187-90D6-17F4-FA58-D61929660A5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9" creationId="{7195CCC9-FF08-ACD0-6BB1-CC2B3852EFB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0" creationId="{4AF2A0FA-AAC1-9ED3-853C-6E00AF8E0C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1" creationId="{E99C9570-0245-2E3C-96DA-7A1A3781396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2" creationId="{7E401080-49FC-6790-EC35-43DB946CD06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3" creationId="{55934A03-6D83-29CC-9F89-41F1539D5DC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4" creationId="{DE9C820D-6802-C2C6-4DFA-7D784BC6C03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5" creationId="{42D70965-DB3C-C2AF-DCFF-D24148DB30E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6" creationId="{CBD194F1-7AC8-71EF-22F7-0478BF588E7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7" creationId="{5E17302E-02DC-2610-8C3F-95C0C1E70E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8" creationId="{EE15744D-6142-CF43-1CA6-2A74BF20915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9" creationId="{F2532436-E1B5-8DBE-A3CE-5561EC8C2ED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0" creationId="{43B79EAA-2F51-9AED-0A5E-728356B94CA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1" creationId="{EBA76504-112C-C55D-407B-BF5B48FD2A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2" creationId="{975B8F56-D42B-C35C-BA4B-D3014B58EAF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3" creationId="{81F215AC-1273-2EEB-2C6B-97E0CE3541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4" creationId="{15A00FEB-9B15-B727-AA81-D164ED4D630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5" creationId="{BDEAA20E-4FEC-FF9E-2A7E-EFF5FC42F6B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6" creationId="{AC435EAD-145C-70AD-23D7-C8383E5894E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7" creationId="{315A677F-A823-7E30-3EE6-68AABA4A5F0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8" creationId="{D2DB8B95-BB60-046F-972B-D06E45E56FC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9" creationId="{286396C6-777F-9FE6-ACB9-AFE6A360EF8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0" creationId="{D5C718AE-F0F3-8233-3194-0B89E0EFE48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1" creationId="{D2C6825B-81A7-1AE6-753F-77FBC35B85F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2" creationId="{1E70E009-2C91-A8A7-DE68-AFAB3925F3C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3" creationId="{378EA704-77C5-A9F7-8730-FC73233CE75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4" creationId="{6F477F4D-F4EE-AE98-2BC5-92B3622D5C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5" creationId="{6070246B-7594-3F89-1A40-00429663407C}"/>
          </ac:spMkLst>
        </pc:spChg>
      </pc:sldChg>
      <pc:sldChg chg="addSp modSp add">
        <pc:chgData name="Chuck Tomasi" userId="79514c44-a18e-4aaa-84b1-18f74099d6b1" providerId="ADAL" clId="{083A307A-D291-B540-A7C7-5367A19BD4E1}" dt="2023-02-02T02:45:50.593" v="2506"/>
        <pc:sldMkLst>
          <pc:docMk/>
          <pc:sldMk cId="2255346926" sldId="371"/>
        </pc:sldMkLst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" creationId="{A729666D-1CF8-C084-A5DB-6FB6333B6BA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" creationId="{6203073B-3237-799A-8198-766AA3A89E9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5" creationId="{562AA10A-4187-2A21-076E-AA22FC59B40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6" creationId="{EBCB66B6-C11D-AC62-68D9-AC24A19EAE4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7" creationId="{BBEE2186-3B0A-E97E-6C3A-76675CCBFE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8" creationId="{58504715-CBCC-080E-AC95-D312FA29B3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9" creationId="{72042ED0-9A15-7CAA-9479-3037E14EEDB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0" creationId="{DA911B19-35E9-E45E-BD90-BBF3C76956F7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1" creationId="{4902EABD-B379-44B0-922B-A43B3196C27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2" creationId="{FB7D182A-F8ED-C0F1-3E46-41FBCFA11A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3" creationId="{4468199D-C52B-3F14-1F04-3283A146BA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4" creationId="{7A0721C7-D781-8E9C-0FC7-DD322688DC1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5" creationId="{7AE186F7-9798-A89B-F8F4-9F36BD7108E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6" creationId="{D2E04DD4-25C0-2368-5DB7-FB75F452A38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7" creationId="{D316707D-D18B-BF09-B6B0-7FFFFC41B78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8" creationId="{7940B723-2F6E-F506-9447-66DDD194A6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9" creationId="{E46A3BDD-3CCF-6E2C-EF8E-D7BB3F48C124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0" creationId="{870EC27C-CA68-3504-564E-05263F30C738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1" creationId="{838192D1-7084-32D3-23AB-3B9C649F0AE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2" creationId="{32CE506C-76D4-CCA3-7484-8D66D32ACF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3" creationId="{679DE9FB-2B20-3209-D7E7-423C95B770E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4" creationId="{4CB99DCB-5286-A5CF-FA3B-422C8AD46A5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5" creationId="{149E06BB-498A-C817-92C4-21B171FC926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6" creationId="{24530135-60AF-C2E7-67F6-F04DB4A061C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7" creationId="{363F4DC9-B2D6-A031-0B72-8FC74FF5786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8" creationId="{4C1FA68F-3D44-4000-5D95-B071E25970E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9" creationId="{7025AC78-E6DE-4388-5EC0-1B98BACA5D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0" creationId="{26A5519F-9DD1-E9E3-4226-F19FB0D9703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1" creationId="{3995A959-2184-65C0-9572-61C20825879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2" creationId="{AB8CB9AA-B2BA-61EB-2CD6-2553719A87C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3" creationId="{31B0B49D-6C73-E70A-B489-87F9CC925475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4" creationId="{44944B96-DB91-12C8-34F3-5BBECE7E41F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5" creationId="{474F0AD6-3B85-0922-9D63-CEB85EC9ADD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6" creationId="{783D62C4-260C-BC55-A108-D6EFB40F9AC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7" creationId="{8928B1A9-1843-D504-101E-712D81BA97F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8" creationId="{C7EE3FE2-7CEB-68FD-D305-FBF694D0B38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9" creationId="{74228F67-E169-E82A-3032-6DD9D244E3F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0" creationId="{F790DB33-D047-D109-9DC7-79551DD2D1E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1" creationId="{C22E72F7-DFDA-3F02-AE6C-DF74C1C131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2" creationId="{315D188D-1722-E75A-EC38-955BB3F3CA0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3" creationId="{05C5BC1D-0F4F-C9E5-9ECE-975EA9297C4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4" creationId="{131F76A9-C1FC-9FC7-5AB1-C0B9FDD4CAEE}"/>
          </ac:spMkLst>
        </pc:spChg>
      </pc:sldChg>
      <pc:sldChg chg="modSp add del mod">
        <pc:chgData name="Chuck Tomasi" userId="79514c44-a18e-4aaa-84b1-18f74099d6b1" providerId="ADAL" clId="{083A307A-D291-B540-A7C7-5367A19BD4E1}" dt="2023-02-02T02:38:33.833" v="2472" actId="2696"/>
        <pc:sldMkLst>
          <pc:docMk/>
          <pc:sldMk cId="3667781659" sldId="371"/>
        </pc:sldMkLst>
        <pc:spChg chg="mod">
          <ac:chgData name="Chuck Tomasi" userId="79514c44-a18e-4aaa-84b1-18f74099d6b1" providerId="ADAL" clId="{083A307A-D291-B540-A7C7-5367A19BD4E1}" dt="2023-02-02T02:09:42.729" v="1336" actId="20577"/>
          <ac:spMkLst>
            <pc:docMk/>
            <pc:sldMk cId="3667781659" sldId="371"/>
            <ac:spMk id="3" creationId="{F1DAE1BB-28E3-4759-67E1-4D5D59B882BC}"/>
          </ac:spMkLst>
        </pc:spChg>
      </pc:sldChg>
      <pc:sldChg chg="addSp delSp modSp new del mo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787285901" sldId="372"/>
        </pc:sldMkLst>
        <pc:spChg chg="del mod ord">
          <ac:chgData name="Chuck Tomasi" userId="79514c44-a18e-4aaa-84b1-18f74099d6b1" providerId="ADAL" clId="{083A307A-D291-B540-A7C7-5367A19BD4E1}" dt="2023-02-02T02:10:05.103" v="1338" actId="700"/>
          <ac:spMkLst>
            <pc:docMk/>
            <pc:sldMk cId="787285901" sldId="372"/>
            <ac:spMk id="2" creationId="{1FCA68D6-7D0D-8267-BB6D-3536995FBB8B}"/>
          </ac:spMkLst>
        </pc:spChg>
        <pc:spChg chg="add mod ord">
          <ac:chgData name="Chuck Tomasi" userId="79514c44-a18e-4aaa-84b1-18f74099d6b1" providerId="ADAL" clId="{083A307A-D291-B540-A7C7-5367A19BD4E1}" dt="2023-02-02T02:10:32.629" v="1359" actId="20577"/>
          <ac:spMkLst>
            <pc:docMk/>
            <pc:sldMk cId="787285901" sldId="372"/>
            <ac:spMk id="3" creationId="{82F98C1D-2B65-FB41-A62B-5838A6BF6016}"/>
          </ac:spMkLst>
        </pc:spChg>
      </pc:sldChg>
      <pc:sldChg chg="modSp add mod chgLayout">
        <pc:chgData name="Chuck Tomasi" userId="79514c44-a18e-4aaa-84b1-18f74099d6b1" providerId="ADAL" clId="{083A307A-D291-B540-A7C7-5367A19BD4E1}" dt="2023-02-03T20:24:31.253" v="9659" actId="700"/>
        <pc:sldMkLst>
          <pc:docMk/>
          <pc:sldMk cId="1620071007" sldId="372"/>
        </pc:sldMkLst>
        <pc:spChg chg="mod ord">
          <ac:chgData name="Chuck Tomasi" userId="79514c44-a18e-4aaa-84b1-18f74099d6b1" providerId="ADAL" clId="{083A307A-D291-B540-A7C7-5367A19BD4E1}" dt="2023-02-03T20:24:31.253" v="9659" actId="700"/>
          <ac:spMkLst>
            <pc:docMk/>
            <pc:sldMk cId="1620071007" sldId="372"/>
            <ac:spMk id="3" creationId="{82F98C1D-2B65-FB41-A62B-5838A6BF601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22848824" sldId="37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005016193" sldId="373"/>
        </pc:sldMkLst>
        <pc:spChg chg="mod">
          <ac:chgData name="Chuck Tomasi" userId="79514c44-a18e-4aaa-84b1-18f74099d6b1" providerId="ADAL" clId="{083A307A-D291-B540-A7C7-5367A19BD4E1}" dt="2023-02-02T02:10:43.025" v="1382" actId="20577"/>
          <ac:spMkLst>
            <pc:docMk/>
            <pc:sldMk cId="2005016193" sldId="373"/>
            <ac:spMk id="2" creationId="{B695E84C-672D-1833-3D95-C33A68DE291A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8178019" sldId="374"/>
        </pc:sldMkLst>
        <pc:spChg chg="mod">
          <ac:chgData name="Chuck Tomasi" userId="79514c44-a18e-4aaa-84b1-18f74099d6b1" providerId="ADAL" clId="{083A307A-D291-B540-A7C7-5367A19BD4E1}" dt="2023-02-02T02:10:50.364" v="1397" actId="20577"/>
          <ac:spMkLst>
            <pc:docMk/>
            <pc:sldMk cId="418178019" sldId="374"/>
            <ac:spMk id="2" creationId="{1B9FD9BC-7A8A-F3A8-8EA9-0A3A48CE22A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69348669" sldId="37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253483598" sldId="37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53125605" sldId="375"/>
        </pc:sldMkLst>
        <pc:spChg chg="mod">
          <ac:chgData name="Chuck Tomasi" userId="79514c44-a18e-4aaa-84b1-18f74099d6b1" providerId="ADAL" clId="{083A307A-D291-B540-A7C7-5367A19BD4E1}" dt="2023-02-02T02:10:58.282" v="1412" actId="20577"/>
          <ac:spMkLst>
            <pc:docMk/>
            <pc:sldMk cId="3653125605" sldId="375"/>
            <ac:spMk id="2" creationId="{3DBF5AC6-8041-8341-1B15-11A3EAD3BCB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90567778" sldId="376"/>
        </pc:sldMkLst>
        <pc:spChg chg="mod">
          <ac:chgData name="Chuck Tomasi" userId="79514c44-a18e-4aaa-84b1-18f74099d6b1" providerId="ADAL" clId="{083A307A-D291-B540-A7C7-5367A19BD4E1}" dt="2023-02-02T02:11:06.453" v="1429" actId="20577"/>
          <ac:spMkLst>
            <pc:docMk/>
            <pc:sldMk cId="2190567778" sldId="376"/>
            <ac:spMk id="2" creationId="{6072BF62-7FF3-CE6C-BC2B-A625A26D695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749604787" sldId="37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584590" sldId="377"/>
        </pc:sldMkLst>
        <pc:spChg chg="mod">
          <ac:chgData name="Chuck Tomasi" userId="79514c44-a18e-4aaa-84b1-18f74099d6b1" providerId="ADAL" clId="{083A307A-D291-B540-A7C7-5367A19BD4E1}" dt="2023-02-02T02:11:13.222" v="1444" actId="20577"/>
          <ac:spMkLst>
            <pc:docMk/>
            <pc:sldMk cId="41584590" sldId="377"/>
            <ac:spMk id="2" creationId="{45593D44-7BEE-BB05-51D5-E042B5B8D8F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7112859" sldId="37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473259883" sldId="378"/>
        </pc:sldMkLst>
        <pc:spChg chg="mod">
          <ac:chgData name="Chuck Tomasi" userId="79514c44-a18e-4aaa-84b1-18f74099d6b1" providerId="ADAL" clId="{083A307A-D291-B540-A7C7-5367A19BD4E1}" dt="2023-02-02T02:11:20.796" v="1469" actId="20577"/>
          <ac:spMkLst>
            <pc:docMk/>
            <pc:sldMk cId="1473259883" sldId="378"/>
            <ac:spMk id="2" creationId="{5B75DC35-B3F8-CF69-B98A-D910F4DB42D8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623617930" sldId="37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743162845" sldId="379"/>
        </pc:sldMkLst>
        <pc:spChg chg="mod">
          <ac:chgData name="Chuck Tomasi" userId="79514c44-a18e-4aaa-84b1-18f74099d6b1" providerId="ADAL" clId="{083A307A-D291-B540-A7C7-5367A19BD4E1}" dt="2023-02-02T02:12:07.185" v="1508" actId="20577"/>
          <ac:spMkLst>
            <pc:docMk/>
            <pc:sldMk cId="743162845" sldId="379"/>
            <ac:spMk id="2" creationId="{A528DBF6-2438-E41A-85B7-FF2ACD1DDB4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572247291" sldId="37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8066509" sldId="380"/>
        </pc:sldMkLst>
        <pc:spChg chg="mod">
          <ac:chgData name="Chuck Tomasi" userId="79514c44-a18e-4aaa-84b1-18f74099d6b1" providerId="ADAL" clId="{083A307A-D291-B540-A7C7-5367A19BD4E1}" dt="2023-02-02T02:12:14.771" v="1523" actId="20577"/>
          <ac:spMkLst>
            <pc:docMk/>
            <pc:sldMk cId="28066509" sldId="380"/>
            <ac:spMk id="2" creationId="{F9BF36C3-1998-19D3-D08D-A6CFB066633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441900321" sldId="38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645322407" sldId="38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73843173" sldId="381"/>
        </pc:sldMkLst>
        <pc:spChg chg="mod">
          <ac:chgData name="Chuck Tomasi" userId="79514c44-a18e-4aaa-84b1-18f74099d6b1" providerId="ADAL" clId="{083A307A-D291-B540-A7C7-5367A19BD4E1}" dt="2023-02-02T02:12:22.358" v="1541" actId="20577"/>
          <ac:spMkLst>
            <pc:docMk/>
            <pc:sldMk cId="2173843173" sldId="381"/>
            <ac:spMk id="2" creationId="{A8C86596-F10B-339B-12B3-486A165B686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38618207" sldId="38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711946419" sldId="382"/>
        </pc:sldMkLst>
        <pc:spChg chg="mod">
          <ac:chgData name="Chuck Tomasi" userId="79514c44-a18e-4aaa-84b1-18f74099d6b1" providerId="ADAL" clId="{083A307A-D291-B540-A7C7-5367A19BD4E1}" dt="2023-02-02T02:12:30.153" v="1559" actId="20577"/>
          <ac:spMkLst>
            <pc:docMk/>
            <pc:sldMk cId="3711946419" sldId="382"/>
            <ac:spMk id="2" creationId="{9832139A-5722-BFCA-D71F-BA18AC29CCE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383355033" sldId="383"/>
        </pc:sldMkLst>
        <pc:spChg chg="mod">
          <ac:chgData name="Chuck Tomasi" userId="79514c44-a18e-4aaa-84b1-18f74099d6b1" providerId="ADAL" clId="{083A307A-D291-B540-A7C7-5367A19BD4E1}" dt="2023-02-02T02:12:39.383" v="1575" actId="20577"/>
          <ac:spMkLst>
            <pc:docMk/>
            <pc:sldMk cId="3383355033" sldId="383"/>
            <ac:spMk id="2" creationId="{5DB989BD-05A3-1D48-CC79-174F3343018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429299060" sldId="38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77157239" sldId="384"/>
        </pc:sldMkLst>
        <pc:spChg chg="mod">
          <ac:chgData name="Chuck Tomasi" userId="79514c44-a18e-4aaa-84b1-18f74099d6b1" providerId="ADAL" clId="{083A307A-D291-B540-A7C7-5367A19BD4E1}" dt="2023-02-02T02:12:51.421" v="1603" actId="20577"/>
          <ac:spMkLst>
            <pc:docMk/>
            <pc:sldMk cId="877157239" sldId="384"/>
            <ac:spMk id="2" creationId="{5274888A-42A5-99F5-28FD-951E33F746F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59506490" sldId="38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784303405" sldId="38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569556526" sldId="385"/>
        </pc:sldMkLst>
        <pc:spChg chg="mod">
          <ac:chgData name="Chuck Tomasi" userId="79514c44-a18e-4aaa-84b1-18f74099d6b1" providerId="ADAL" clId="{083A307A-D291-B540-A7C7-5367A19BD4E1}" dt="2023-02-02T02:13:02.974" v="1619" actId="20577"/>
          <ac:spMkLst>
            <pc:docMk/>
            <pc:sldMk cId="3569556526" sldId="385"/>
            <ac:spMk id="2" creationId="{EC9A990D-10FA-BC2B-10A6-E8F784BFFE02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74675526" sldId="38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589125661" sldId="386"/>
        </pc:sldMkLst>
        <pc:spChg chg="mod">
          <ac:chgData name="Chuck Tomasi" userId="79514c44-a18e-4aaa-84b1-18f74099d6b1" providerId="ADAL" clId="{083A307A-D291-B540-A7C7-5367A19BD4E1}" dt="2023-02-02T02:13:09.208" v="1635" actId="20577"/>
          <ac:spMkLst>
            <pc:docMk/>
            <pc:sldMk cId="2589125661" sldId="386"/>
            <ac:spMk id="2" creationId="{A6C6260D-0DED-60CB-7DCC-3148F1FB49C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03583671" sldId="38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981219786" sldId="387"/>
        </pc:sldMkLst>
        <pc:spChg chg="mod">
          <ac:chgData name="Chuck Tomasi" userId="79514c44-a18e-4aaa-84b1-18f74099d6b1" providerId="ADAL" clId="{083A307A-D291-B540-A7C7-5367A19BD4E1}" dt="2023-02-02T02:13:16.522" v="1651" actId="20577"/>
          <ac:spMkLst>
            <pc:docMk/>
            <pc:sldMk cId="1981219786" sldId="387"/>
            <ac:spMk id="2" creationId="{3FC559E1-F04A-F9CE-C267-A82114439C0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391845131" sldId="38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77228519" sldId="388"/>
        </pc:sldMkLst>
        <pc:spChg chg="mod">
          <ac:chgData name="Chuck Tomasi" userId="79514c44-a18e-4aaa-84b1-18f74099d6b1" providerId="ADAL" clId="{083A307A-D291-B540-A7C7-5367A19BD4E1}" dt="2023-02-02T02:13:25.789" v="1667" actId="20577"/>
          <ac:spMkLst>
            <pc:docMk/>
            <pc:sldMk cId="3877228519" sldId="388"/>
            <ac:spMk id="2" creationId="{A630101B-3F46-B7CE-C7C7-C4434B53E2F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04981189" sldId="38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36107731" sldId="389"/>
        </pc:sldMkLst>
        <pc:spChg chg="mod">
          <ac:chgData name="Chuck Tomasi" userId="79514c44-a18e-4aaa-84b1-18f74099d6b1" providerId="ADAL" clId="{083A307A-D291-B540-A7C7-5367A19BD4E1}" dt="2023-02-02T02:13:32.140" v="1685" actId="20577"/>
          <ac:spMkLst>
            <pc:docMk/>
            <pc:sldMk cId="1036107731" sldId="389"/>
            <ac:spMk id="2" creationId="{9BC8E255-6335-6917-B092-F5A31B624EC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13381948" sldId="390"/>
        </pc:sldMkLst>
        <pc:spChg chg="mod">
          <ac:chgData name="Chuck Tomasi" userId="79514c44-a18e-4aaa-84b1-18f74099d6b1" providerId="ADAL" clId="{083A307A-D291-B540-A7C7-5367A19BD4E1}" dt="2023-02-02T02:13:42.874" v="1701" actId="20577"/>
          <ac:spMkLst>
            <pc:docMk/>
            <pc:sldMk cId="3413381948" sldId="390"/>
            <ac:spMk id="2" creationId="{F16A30B1-75C4-9FC8-1ADD-47F1BCC8079D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521150961" sldId="39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168686654" sldId="39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231301988" sldId="391"/>
        </pc:sldMkLst>
        <pc:spChg chg="mod">
          <ac:chgData name="Chuck Tomasi" userId="79514c44-a18e-4aaa-84b1-18f74099d6b1" providerId="ADAL" clId="{083A307A-D291-B540-A7C7-5367A19BD4E1}" dt="2023-02-02T02:13:51.880" v="1717" actId="20577"/>
          <ac:spMkLst>
            <pc:docMk/>
            <pc:sldMk cId="3231301988" sldId="391"/>
            <ac:spMk id="2" creationId="{0B294A97-FE26-E7CD-5A95-27E07C117820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23346227" sldId="392"/>
        </pc:sldMkLst>
        <pc:spChg chg="mod">
          <ac:chgData name="Chuck Tomasi" userId="79514c44-a18e-4aaa-84b1-18f74099d6b1" providerId="ADAL" clId="{083A307A-D291-B540-A7C7-5367A19BD4E1}" dt="2023-02-02T02:13:58.413" v="1733" actId="20577"/>
          <ac:spMkLst>
            <pc:docMk/>
            <pc:sldMk cId="823346227" sldId="392"/>
            <ac:spMk id="2" creationId="{4AEF5731-C140-AC4A-F40C-48400FE3B1D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88088240" sldId="39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808357" sldId="393"/>
        </pc:sldMkLst>
        <pc:spChg chg="mod">
          <ac:chgData name="Chuck Tomasi" userId="79514c44-a18e-4aaa-84b1-18f74099d6b1" providerId="ADAL" clId="{083A307A-D291-B540-A7C7-5367A19BD4E1}" dt="2023-02-02T02:14:09.211" v="1749" actId="20577"/>
          <ac:spMkLst>
            <pc:docMk/>
            <pc:sldMk cId="8808357" sldId="393"/>
            <ac:spMk id="2" creationId="{5F94538C-554D-17D9-1FE0-03C05AEDA531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976555484" sldId="393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1152396" sldId="394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794213941" sldId="394"/>
        </pc:sldMkLst>
        <pc:spChg chg="mod">
          <ac:chgData name="Chuck Tomasi" userId="79514c44-a18e-4aaa-84b1-18f74099d6b1" providerId="ADAL" clId="{083A307A-D291-B540-A7C7-5367A19BD4E1}" dt="2023-02-02T02:14:15.061" v="1765" actId="20577"/>
          <ac:spMkLst>
            <pc:docMk/>
            <pc:sldMk cId="2794213941" sldId="394"/>
            <ac:spMk id="2" creationId="{43377067-FB30-008D-7C9A-6FA97F41E88E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043396509" sldId="39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60396418" sldId="395"/>
        </pc:sldMkLst>
        <pc:spChg chg="mod">
          <ac:chgData name="Chuck Tomasi" userId="79514c44-a18e-4aaa-84b1-18f74099d6b1" providerId="ADAL" clId="{083A307A-D291-B540-A7C7-5367A19BD4E1}" dt="2023-02-02T02:14:23.216" v="1781" actId="20577"/>
          <ac:spMkLst>
            <pc:docMk/>
            <pc:sldMk cId="3460396418" sldId="395"/>
            <ac:spMk id="2" creationId="{EBF1753A-BBC1-C9F9-2D6A-8C5EC9B658E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7845872" sldId="39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62682115" sldId="396"/>
        </pc:sldMkLst>
        <pc:spChg chg="mod">
          <ac:chgData name="Chuck Tomasi" userId="79514c44-a18e-4aaa-84b1-18f74099d6b1" providerId="ADAL" clId="{083A307A-D291-B540-A7C7-5367A19BD4E1}" dt="2023-02-02T02:14:38.177" v="1797" actId="20577"/>
          <ac:spMkLst>
            <pc:docMk/>
            <pc:sldMk cId="3862682115" sldId="396"/>
            <ac:spMk id="2" creationId="{3BCE3CD3-A34C-959E-2D7E-F1EB33A8CEB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860044440" sldId="397"/>
        </pc:sldMkLst>
        <pc:spChg chg="mod">
          <ac:chgData name="Chuck Tomasi" userId="79514c44-a18e-4aaa-84b1-18f74099d6b1" providerId="ADAL" clId="{083A307A-D291-B540-A7C7-5367A19BD4E1}" dt="2023-02-02T02:14:45.092" v="1813" actId="20577"/>
          <ac:spMkLst>
            <pc:docMk/>
            <pc:sldMk cId="1860044440" sldId="397"/>
            <ac:spMk id="2" creationId="{1DE779DD-A9B5-A462-80D3-BB1B24FABEA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925666593" sldId="397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05961798" sldId="39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15891632" sldId="398"/>
        </pc:sldMkLst>
        <pc:spChg chg="mod">
          <ac:chgData name="Chuck Tomasi" userId="79514c44-a18e-4aaa-84b1-18f74099d6b1" providerId="ADAL" clId="{083A307A-D291-B540-A7C7-5367A19BD4E1}" dt="2023-02-02T02:14:54.866" v="1829" actId="20577"/>
          <ac:spMkLst>
            <pc:docMk/>
            <pc:sldMk cId="1015891632" sldId="398"/>
            <ac:spMk id="2" creationId="{93D72E00-EBF4-E8EA-E615-67F94FFF0C2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41953397" sldId="399"/>
        </pc:sldMkLst>
      </pc:sldChg>
      <pc:sldChg chg="modSp new del mod ord">
        <pc:chgData name="Chuck Tomasi" userId="79514c44-a18e-4aaa-84b1-18f74099d6b1" providerId="ADAL" clId="{083A307A-D291-B540-A7C7-5367A19BD4E1}" dt="2023-02-02T02:37:34.273" v="2470" actId="2696"/>
        <pc:sldMkLst>
          <pc:docMk/>
          <pc:sldMk cId="3859538688" sldId="399"/>
        </pc:sldMkLst>
        <pc:spChg chg="mod">
          <ac:chgData name="Chuck Tomasi" userId="79514c44-a18e-4aaa-84b1-18f74099d6b1" providerId="ADAL" clId="{083A307A-D291-B540-A7C7-5367A19BD4E1}" dt="2023-02-02T02:15:08.543" v="1846" actId="20577"/>
          <ac:spMkLst>
            <pc:docMk/>
            <pc:sldMk cId="3859538688" sldId="399"/>
            <ac:spMk id="2" creationId="{785CCABE-7EBD-E3B9-3655-DB6256AB19C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81140398" sldId="400"/>
        </pc:sldMkLst>
        <pc:spChg chg="mod">
          <ac:chgData name="Chuck Tomasi" userId="79514c44-a18e-4aaa-84b1-18f74099d6b1" providerId="ADAL" clId="{083A307A-D291-B540-A7C7-5367A19BD4E1}" dt="2023-02-02T02:15:17.170" v="1862" actId="20577"/>
          <ac:spMkLst>
            <pc:docMk/>
            <pc:sldMk cId="3681140398" sldId="400"/>
            <ac:spMk id="2" creationId="{D59E460C-1D61-849A-D2AF-D4468EF7529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40645139" sldId="400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530652" sldId="401"/>
        </pc:sldMkLst>
        <pc:spChg chg="mod">
          <ac:chgData name="Chuck Tomasi" userId="79514c44-a18e-4aaa-84b1-18f74099d6b1" providerId="ADAL" clId="{083A307A-D291-B540-A7C7-5367A19BD4E1}" dt="2023-02-02T02:15:24.188" v="1878" actId="20577"/>
          <ac:spMkLst>
            <pc:docMk/>
            <pc:sldMk cId="530652" sldId="401"/>
            <ac:spMk id="2" creationId="{CF36DDAD-A78D-B96E-AA68-FDD67EE33295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8713594" sldId="40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3476938" sldId="402"/>
        </pc:sldMkLst>
        <pc:spChg chg="mod">
          <ac:chgData name="Chuck Tomasi" userId="79514c44-a18e-4aaa-84b1-18f74099d6b1" providerId="ADAL" clId="{083A307A-D291-B540-A7C7-5367A19BD4E1}" dt="2023-02-02T02:15:31.598" v="1894" actId="20577"/>
          <ac:spMkLst>
            <pc:docMk/>
            <pc:sldMk cId="43476938" sldId="402"/>
            <ac:spMk id="2" creationId="{1EEF79D7-75C8-C321-DB60-2ADFB8E9E3B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7188317" sldId="402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785082902" sldId="403"/>
        </pc:sldMkLst>
      </pc:sldChg>
      <pc:sldChg chg="addSp delSp modSp new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941496117" sldId="403"/>
        </pc:sldMkLst>
        <pc:spChg chg="del mod ord">
          <ac:chgData name="Chuck Tomasi" userId="79514c44-a18e-4aaa-84b1-18f74099d6b1" providerId="ADAL" clId="{083A307A-D291-B540-A7C7-5367A19BD4E1}" dt="2023-02-02T02:31:53.389" v="1951" actId="700"/>
          <ac:spMkLst>
            <pc:docMk/>
            <pc:sldMk cId="3941496117" sldId="403"/>
            <ac:spMk id="2" creationId="{66670F8F-F527-7220-A3D6-82CC8CF8669D}"/>
          </ac:spMkLst>
        </pc:spChg>
        <pc:spChg chg="add mod ord">
          <ac:chgData name="Chuck Tomasi" userId="79514c44-a18e-4aaa-84b1-18f74099d6b1" providerId="ADAL" clId="{083A307A-D291-B540-A7C7-5367A19BD4E1}" dt="2023-02-02T02:32:23.301" v="1978" actId="20577"/>
          <ac:spMkLst>
            <pc:docMk/>
            <pc:sldMk cId="3941496117" sldId="403"/>
            <ac:spMk id="3" creationId="{2E972FCB-35DD-2171-6F21-23974D359261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14230376" sldId="404"/>
        </pc:sldMkLst>
        <pc:spChg chg="mod">
          <ac:chgData name="Chuck Tomasi" userId="79514c44-a18e-4aaa-84b1-18f74099d6b1" providerId="ADAL" clId="{083A307A-D291-B540-A7C7-5367A19BD4E1}" dt="2023-02-02T02:32:32.531" v="1995" actId="20577"/>
          <ac:spMkLst>
            <pc:docMk/>
            <pc:sldMk cId="1814230376" sldId="404"/>
            <ac:spMk id="2" creationId="{AF68921B-FC9E-7B30-0EB4-7263B60B8FB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31391206" sldId="404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346888066" sldId="405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119029921" sldId="405"/>
        </pc:sldMkLst>
        <pc:spChg chg="mod">
          <ac:chgData name="Chuck Tomasi" userId="79514c44-a18e-4aaa-84b1-18f74099d6b1" providerId="ADAL" clId="{083A307A-D291-B540-A7C7-5367A19BD4E1}" dt="2023-02-02T02:32:46.375" v="2010" actId="20577"/>
          <ac:spMkLst>
            <pc:docMk/>
            <pc:sldMk cId="2119029921" sldId="405"/>
            <ac:spMk id="2" creationId="{5B9BE4B3-8395-9BE5-43BD-DE5713F1703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31846016" sldId="406"/>
        </pc:sldMkLst>
        <pc:spChg chg="mod">
          <ac:chgData name="Chuck Tomasi" userId="79514c44-a18e-4aaa-84b1-18f74099d6b1" providerId="ADAL" clId="{083A307A-D291-B540-A7C7-5367A19BD4E1}" dt="2023-02-02T02:32:53.493" v="2025" actId="20577"/>
          <ac:spMkLst>
            <pc:docMk/>
            <pc:sldMk cId="1331846016" sldId="406"/>
            <ac:spMk id="2" creationId="{ED03FFA5-29AE-782D-1A84-B1CB6D859D7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023293317" sldId="406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572885015" sldId="40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52953630" sldId="407"/>
        </pc:sldMkLst>
        <pc:spChg chg="mod">
          <ac:chgData name="Chuck Tomasi" userId="79514c44-a18e-4aaa-84b1-18f74099d6b1" providerId="ADAL" clId="{083A307A-D291-B540-A7C7-5367A19BD4E1}" dt="2023-02-02T02:33:01.938" v="2042" actId="20577"/>
          <ac:spMkLst>
            <pc:docMk/>
            <pc:sldMk cId="2952953630" sldId="407"/>
            <ac:spMk id="2" creationId="{43526082-A0D1-5C84-77D0-E414C5C9164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690278135" sldId="40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21113408" sldId="408"/>
        </pc:sldMkLst>
        <pc:spChg chg="mod">
          <ac:chgData name="Chuck Tomasi" userId="79514c44-a18e-4aaa-84b1-18f74099d6b1" providerId="ADAL" clId="{083A307A-D291-B540-A7C7-5367A19BD4E1}" dt="2023-02-02T02:33:10.559" v="2057" actId="20577"/>
          <ac:spMkLst>
            <pc:docMk/>
            <pc:sldMk cId="3621113408" sldId="408"/>
            <ac:spMk id="2" creationId="{6859A29B-64BC-DE80-66F7-2804F695D11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79150583" sldId="40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70536302" sldId="409"/>
        </pc:sldMkLst>
        <pc:spChg chg="mod">
          <ac:chgData name="Chuck Tomasi" userId="79514c44-a18e-4aaa-84b1-18f74099d6b1" providerId="ADAL" clId="{083A307A-D291-B540-A7C7-5367A19BD4E1}" dt="2023-02-02T02:33:18.342" v="2074" actId="20577"/>
          <ac:spMkLst>
            <pc:docMk/>
            <pc:sldMk cId="3170536302" sldId="409"/>
            <ac:spMk id="2" creationId="{0AED6778-E3C3-8DFF-14E2-B2CE14923C9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053048732" sldId="410"/>
        </pc:sldMkLst>
        <pc:spChg chg="mod">
          <ac:chgData name="Chuck Tomasi" userId="79514c44-a18e-4aaa-84b1-18f74099d6b1" providerId="ADAL" clId="{083A307A-D291-B540-A7C7-5367A19BD4E1}" dt="2023-02-02T02:33:25.916" v="2089" actId="20577"/>
          <ac:spMkLst>
            <pc:docMk/>
            <pc:sldMk cId="1053048732" sldId="410"/>
            <ac:spMk id="2" creationId="{83C6AE39-C300-A770-9482-5BF3392267A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059019100" sldId="410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996019330" sldId="411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86344580" sldId="411"/>
        </pc:sldMkLst>
        <pc:spChg chg="mod">
          <ac:chgData name="Chuck Tomasi" userId="79514c44-a18e-4aaa-84b1-18f74099d6b1" providerId="ADAL" clId="{083A307A-D291-B540-A7C7-5367A19BD4E1}" dt="2023-02-02T02:34:10.785" v="2132" actId="20577"/>
          <ac:spMkLst>
            <pc:docMk/>
            <pc:sldMk cId="3386344580" sldId="411"/>
            <ac:spMk id="2" creationId="{07BE8951-985E-C0A7-F8E7-0F110B5DC46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05497389" sldId="41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21328624" sldId="412"/>
        </pc:sldMkLst>
        <pc:spChg chg="mod">
          <ac:chgData name="Chuck Tomasi" userId="79514c44-a18e-4aaa-84b1-18f74099d6b1" providerId="ADAL" clId="{083A307A-D291-B540-A7C7-5367A19BD4E1}" dt="2023-02-02T02:34:23.106" v="2158" actId="20577"/>
          <ac:spMkLst>
            <pc:docMk/>
            <pc:sldMk cId="3121328624" sldId="412"/>
            <ac:spMk id="2" creationId="{92274527-C777-9867-AC87-A432EC043A4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11333434" sldId="41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213791178" sldId="413"/>
        </pc:sldMkLst>
        <pc:spChg chg="mod">
          <ac:chgData name="Chuck Tomasi" userId="79514c44-a18e-4aaa-84b1-18f74099d6b1" providerId="ADAL" clId="{083A307A-D291-B540-A7C7-5367A19BD4E1}" dt="2023-02-02T02:34:30.130" v="2174" actId="20577"/>
          <ac:spMkLst>
            <pc:docMk/>
            <pc:sldMk cId="3213791178" sldId="413"/>
            <ac:spMk id="2" creationId="{A45E6FBE-1585-B98A-BAF8-242CBC76BD46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884379556" sldId="414"/>
        </pc:sldMkLst>
        <pc:spChg chg="mod">
          <ac:chgData name="Chuck Tomasi" userId="79514c44-a18e-4aaa-84b1-18f74099d6b1" providerId="ADAL" clId="{083A307A-D291-B540-A7C7-5367A19BD4E1}" dt="2023-02-02T02:34:36.010" v="2190" actId="20577"/>
          <ac:spMkLst>
            <pc:docMk/>
            <pc:sldMk cId="884379556" sldId="414"/>
            <ac:spMk id="2" creationId="{66F01AD2-28EA-72C7-38B4-69E9D9EF187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338854653" sldId="41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81838817" sldId="415"/>
        </pc:sldMkLst>
        <pc:spChg chg="mod">
          <ac:chgData name="Chuck Tomasi" userId="79514c44-a18e-4aaa-84b1-18f74099d6b1" providerId="ADAL" clId="{083A307A-D291-B540-A7C7-5367A19BD4E1}" dt="2023-02-02T02:34:43.576" v="2206" actId="20577"/>
          <ac:spMkLst>
            <pc:docMk/>
            <pc:sldMk cId="1381838817" sldId="415"/>
            <ac:spMk id="2" creationId="{9126C245-949C-4148-43DF-325A424C44A8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430630196" sldId="41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551808505" sldId="41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232697719" sldId="416"/>
        </pc:sldMkLst>
        <pc:spChg chg="mod">
          <ac:chgData name="Chuck Tomasi" userId="79514c44-a18e-4aaa-84b1-18f74099d6b1" providerId="ADAL" clId="{083A307A-D291-B540-A7C7-5367A19BD4E1}" dt="2023-02-02T02:34:53.675" v="2224" actId="20577"/>
          <ac:spMkLst>
            <pc:docMk/>
            <pc:sldMk cId="4232697719" sldId="416"/>
            <ac:spMk id="2" creationId="{7FCF43EA-C5B9-24A4-6195-C06EC24C9AD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512119347" sldId="417"/>
        </pc:sldMkLst>
        <pc:spChg chg="mod">
          <ac:chgData name="Chuck Tomasi" userId="79514c44-a18e-4aaa-84b1-18f74099d6b1" providerId="ADAL" clId="{083A307A-D291-B540-A7C7-5367A19BD4E1}" dt="2023-02-02T02:35:00.095" v="2240" actId="20577"/>
          <ac:spMkLst>
            <pc:docMk/>
            <pc:sldMk cId="1512119347" sldId="417"/>
            <ac:spMk id="2" creationId="{E39B50E7-BB71-C09B-38C2-C7BEDA2472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229981908" sldId="41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16179023" sldId="418"/>
        </pc:sldMkLst>
        <pc:spChg chg="mod">
          <ac:chgData name="Chuck Tomasi" userId="79514c44-a18e-4aaa-84b1-18f74099d6b1" providerId="ADAL" clId="{083A307A-D291-B540-A7C7-5367A19BD4E1}" dt="2023-02-02T02:35:07.477" v="2257" actId="20577"/>
          <ac:spMkLst>
            <pc:docMk/>
            <pc:sldMk cId="116179023" sldId="418"/>
            <ac:spMk id="2" creationId="{C453419B-CC49-3E82-7C3D-D780DDFE628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46597966" sldId="418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822212993" sldId="41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45436013" sldId="419"/>
        </pc:sldMkLst>
        <pc:spChg chg="mod">
          <ac:chgData name="Chuck Tomasi" userId="79514c44-a18e-4aaa-84b1-18f74099d6b1" providerId="ADAL" clId="{083A307A-D291-B540-A7C7-5367A19BD4E1}" dt="2023-02-02T02:35:18.089" v="2273" actId="20577"/>
          <ac:spMkLst>
            <pc:docMk/>
            <pc:sldMk cId="3645436013" sldId="419"/>
            <ac:spMk id="2" creationId="{27C25CA9-BF1B-C00E-40A7-4643F65345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83609233" sldId="42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39187328" sldId="420"/>
        </pc:sldMkLst>
        <pc:spChg chg="mod">
          <ac:chgData name="Chuck Tomasi" userId="79514c44-a18e-4aaa-84b1-18f74099d6b1" providerId="ADAL" clId="{083A307A-D291-B540-A7C7-5367A19BD4E1}" dt="2023-02-02T02:35:27.616" v="2289" actId="20577"/>
          <ac:spMkLst>
            <pc:docMk/>
            <pc:sldMk cId="3139187328" sldId="420"/>
            <ac:spMk id="2" creationId="{2F975A28-9BC7-FB35-BBE7-B475AACF02BB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50435684" sldId="421"/>
        </pc:sldMkLst>
        <pc:spChg chg="mod">
          <ac:chgData name="Chuck Tomasi" userId="79514c44-a18e-4aaa-84b1-18f74099d6b1" providerId="ADAL" clId="{083A307A-D291-B540-A7C7-5367A19BD4E1}" dt="2023-02-02T02:35:33.390" v="2305" actId="20577"/>
          <ac:spMkLst>
            <pc:docMk/>
            <pc:sldMk cId="4050435684" sldId="421"/>
            <ac:spMk id="2" creationId="{E976FF45-CC37-C784-F8CF-A789344939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190345829" sldId="421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49364391" sldId="42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21786558" sldId="422"/>
        </pc:sldMkLst>
        <pc:spChg chg="mod">
          <ac:chgData name="Chuck Tomasi" userId="79514c44-a18e-4aaa-84b1-18f74099d6b1" providerId="ADAL" clId="{083A307A-D291-B540-A7C7-5367A19BD4E1}" dt="2023-02-02T02:35:39.985" v="2321" actId="20577"/>
          <ac:spMkLst>
            <pc:docMk/>
            <pc:sldMk cId="3421786558" sldId="422"/>
            <ac:spMk id="2" creationId="{97C9CB7B-3BE2-FA00-C1D7-F72B50A8B9A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047392943" sldId="42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00310748" sldId="423"/>
        </pc:sldMkLst>
        <pc:spChg chg="mod">
          <ac:chgData name="Chuck Tomasi" userId="79514c44-a18e-4aaa-84b1-18f74099d6b1" providerId="ADAL" clId="{083A307A-D291-B540-A7C7-5367A19BD4E1}" dt="2023-02-02T02:35:46.333" v="2337" actId="20577"/>
          <ac:spMkLst>
            <pc:docMk/>
            <pc:sldMk cId="3100310748" sldId="423"/>
            <ac:spMk id="2" creationId="{C763B086-C115-A757-4D66-85C43C42B3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48999" sldId="42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989558398" sldId="424"/>
        </pc:sldMkLst>
        <pc:spChg chg="mod">
          <ac:chgData name="Chuck Tomasi" userId="79514c44-a18e-4aaa-84b1-18f74099d6b1" providerId="ADAL" clId="{083A307A-D291-B540-A7C7-5367A19BD4E1}" dt="2023-02-02T02:35:53.209" v="2353" actId="20577"/>
          <ac:spMkLst>
            <pc:docMk/>
            <pc:sldMk cId="989558398" sldId="424"/>
            <ac:spMk id="2" creationId="{72A2E284-8AFC-39AE-A1E8-47553EB03FAF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53128867" sldId="425"/>
        </pc:sldMkLst>
        <pc:spChg chg="mod">
          <ac:chgData name="Chuck Tomasi" userId="79514c44-a18e-4aaa-84b1-18f74099d6b1" providerId="ADAL" clId="{083A307A-D291-B540-A7C7-5367A19BD4E1}" dt="2023-02-02T02:36:00.087" v="2369" actId="20577"/>
          <ac:spMkLst>
            <pc:docMk/>
            <pc:sldMk cId="1753128867" sldId="425"/>
            <ac:spMk id="2" creationId="{C7044B00-8252-C05F-B251-D55A8817263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07646249" sldId="42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730139734" sldId="42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67839545" sldId="426"/>
        </pc:sldMkLst>
        <pc:spChg chg="mod">
          <ac:chgData name="Chuck Tomasi" userId="79514c44-a18e-4aaa-84b1-18f74099d6b1" providerId="ADAL" clId="{083A307A-D291-B540-A7C7-5367A19BD4E1}" dt="2023-02-02T02:36:08.040" v="2385" actId="20577"/>
          <ac:spMkLst>
            <pc:docMk/>
            <pc:sldMk cId="4067839545" sldId="426"/>
            <ac:spMk id="2" creationId="{FA0C3D23-AB83-596C-A394-B594A501C8D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10304508" sldId="42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12059665" sldId="427"/>
        </pc:sldMkLst>
        <pc:spChg chg="mod">
          <ac:chgData name="Chuck Tomasi" userId="79514c44-a18e-4aaa-84b1-18f74099d6b1" providerId="ADAL" clId="{083A307A-D291-B540-A7C7-5367A19BD4E1}" dt="2023-02-02T02:36:16.598" v="2405" actId="20577"/>
          <ac:spMkLst>
            <pc:docMk/>
            <pc:sldMk cId="4012059665" sldId="427"/>
            <ac:spMk id="2" creationId="{5E4CF68D-252F-0A0F-8ECD-E13FD86DCC52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3118152" sldId="42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01562613" sldId="428"/>
        </pc:sldMkLst>
        <pc:spChg chg="mod">
          <ac:chgData name="Chuck Tomasi" userId="79514c44-a18e-4aaa-84b1-18f74099d6b1" providerId="ADAL" clId="{083A307A-D291-B540-A7C7-5367A19BD4E1}" dt="2023-02-02T02:36:22.329" v="2421" actId="20577"/>
          <ac:spMkLst>
            <pc:docMk/>
            <pc:sldMk cId="3301562613" sldId="428"/>
            <ac:spMk id="2" creationId="{F96B679D-DFB4-7A08-9AA4-28C4A320055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75756398" sldId="429"/>
        </pc:sldMkLst>
        <pc:spChg chg="mod">
          <ac:chgData name="Chuck Tomasi" userId="79514c44-a18e-4aaa-84b1-18f74099d6b1" providerId="ADAL" clId="{083A307A-D291-B540-A7C7-5367A19BD4E1}" dt="2023-02-02T02:36:28.545" v="2437" actId="20577"/>
          <ac:spMkLst>
            <pc:docMk/>
            <pc:sldMk cId="1875756398" sldId="429"/>
            <ac:spMk id="2" creationId="{E6031256-F0C5-D10B-06F5-697637ACA23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941500479" sldId="429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30908041" sldId="43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10185512" sldId="430"/>
        </pc:sldMkLst>
        <pc:spChg chg="mod">
          <ac:chgData name="Chuck Tomasi" userId="79514c44-a18e-4aaa-84b1-18f74099d6b1" providerId="ADAL" clId="{083A307A-D291-B540-A7C7-5367A19BD4E1}" dt="2023-02-02T02:36:42.215" v="2469" actId="20577"/>
          <ac:spMkLst>
            <pc:docMk/>
            <pc:sldMk cId="2910185512" sldId="430"/>
            <ac:spMk id="2" creationId="{4DEC48CF-42F7-1EFF-B0E0-8CCC6D350436}"/>
          </ac:spMkLst>
        </pc:spChg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42187334" sldId="431"/>
        </pc:sldMkLst>
        <pc:spChg chg="mod">
          <ac:chgData name="Chuck Tomasi" userId="79514c44-a18e-4aaa-84b1-18f74099d6b1" providerId="ADAL" clId="{083A307A-D291-B540-A7C7-5367A19BD4E1}" dt="2023-02-02T02:52:20.106" v="2786" actId="20577"/>
          <ac:spMkLst>
            <pc:docMk/>
            <pc:sldMk cId="3042187334" sldId="431"/>
            <ac:spMk id="2" creationId="{211D88AC-92F3-BD49-2E6B-FE3261012E04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04199355" sldId="431"/>
        </pc:sldMkLst>
      </pc:sldChg>
      <pc:sldChg chg="modSp new del mod">
        <pc:chgData name="Chuck Tomasi" userId="79514c44-a18e-4aaa-84b1-18f74099d6b1" providerId="ADAL" clId="{083A307A-D291-B540-A7C7-5367A19BD4E1}" dt="2023-02-02T02:49:18.997" v="2540" actId="2696"/>
        <pc:sldMkLst>
          <pc:docMk/>
          <pc:sldMk cId="3941927705" sldId="431"/>
        </pc:sldMkLst>
        <pc:spChg chg="mod">
          <ac:chgData name="Chuck Tomasi" userId="79514c44-a18e-4aaa-84b1-18f74099d6b1" providerId="ADAL" clId="{083A307A-D291-B540-A7C7-5367A19BD4E1}" dt="2023-02-02T02:49:04.116" v="2539" actId="20577"/>
          <ac:spMkLst>
            <pc:docMk/>
            <pc:sldMk cId="3941927705" sldId="431"/>
            <ac:spMk id="2" creationId="{58832382-46D0-08AB-933D-3B54A44FFCBC}"/>
          </ac:spMkLst>
        </pc:spChg>
      </pc:sldChg>
      <pc:sldChg chg="new del">
        <pc:chgData name="Chuck Tomasi" userId="79514c44-a18e-4aaa-84b1-18f74099d6b1" providerId="ADAL" clId="{083A307A-D291-B540-A7C7-5367A19BD4E1}" dt="2023-02-02T02:33:55.864" v="2113" actId="2696"/>
        <pc:sldMkLst>
          <pc:docMk/>
          <pc:sldMk cId="4006141509" sldId="43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75071069" sldId="432"/>
        </pc:sldMkLst>
      </pc:sldChg>
      <pc:sldChg chg="new del">
        <pc:chgData name="Chuck Tomasi" userId="79514c44-a18e-4aaa-84b1-18f74099d6b1" providerId="ADAL" clId="{083A307A-D291-B540-A7C7-5367A19BD4E1}" dt="2023-02-02T02:33:53.545" v="2112" actId="2696"/>
        <pc:sldMkLst>
          <pc:docMk/>
          <pc:sldMk cId="2215315417" sldId="432"/>
        </pc:sldMkLst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59238563" sldId="432"/>
        </pc:sldMkLst>
        <pc:spChg chg="mod">
          <ac:chgData name="Chuck Tomasi" userId="79514c44-a18e-4aaa-84b1-18f74099d6b1" providerId="ADAL" clId="{083A307A-D291-B540-A7C7-5367A19BD4E1}" dt="2023-02-02T02:52:29.199" v="2804" actId="20577"/>
          <ac:spMkLst>
            <pc:docMk/>
            <pc:sldMk cId="3159238563" sldId="432"/>
            <ac:spMk id="2" creationId="{4816E5F0-5BCC-F9B0-942A-77FAD06DDAA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024704040" sldId="43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3:54:02.133" v="4694" actId="2696"/>
        <pc:sldMkLst>
          <pc:docMk/>
          <pc:sldMk cId="2734694791" sldId="433"/>
        </pc:sldMkLst>
        <pc:spChg chg="del mod ord">
          <ac:chgData name="Chuck Tomasi" userId="79514c44-a18e-4aaa-84b1-18f74099d6b1" providerId="ADAL" clId="{083A307A-D291-B540-A7C7-5367A19BD4E1}" dt="2023-02-02T03:40:13.688" v="4089" actId="700"/>
          <ac:spMkLst>
            <pc:docMk/>
            <pc:sldMk cId="2734694791" sldId="433"/>
            <ac:spMk id="2" creationId="{D8689E0F-7ED9-E07B-6E5F-B80C46EFA18D}"/>
          </ac:spMkLst>
        </pc:spChg>
        <pc:spChg chg="add mod ord">
          <ac:chgData name="Chuck Tomasi" userId="79514c44-a18e-4aaa-84b1-18f74099d6b1" providerId="ADAL" clId="{083A307A-D291-B540-A7C7-5367A19BD4E1}" dt="2023-02-02T03:40:57.163" v="4146" actId="20577"/>
          <ac:spMkLst>
            <pc:docMk/>
            <pc:sldMk cId="2734694791" sldId="433"/>
            <ac:spMk id="3" creationId="{2B5DE015-9792-F9C1-7919-233F15CB8846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117881708" sldId="434"/>
        </pc:sldMkLst>
        <pc:spChg chg="mod">
          <ac:chgData name="Chuck Tomasi" userId="79514c44-a18e-4aaa-84b1-18f74099d6b1" providerId="ADAL" clId="{083A307A-D291-B540-A7C7-5367A19BD4E1}" dt="2023-02-02T03:41:02.028" v="4161" actId="20577"/>
          <ac:spMkLst>
            <pc:docMk/>
            <pc:sldMk cId="1117881708" sldId="434"/>
            <ac:spMk id="2" creationId="{8C6FCF12-AF1C-0C0E-4E7A-64CC1D38F62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016128112" sldId="43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005334692" sldId="435"/>
        </pc:sldMkLst>
        <pc:spChg chg="mod">
          <ac:chgData name="Chuck Tomasi" userId="79514c44-a18e-4aaa-84b1-18f74099d6b1" providerId="ADAL" clId="{083A307A-D291-B540-A7C7-5367A19BD4E1}" dt="2023-02-02T03:41:09.091" v="4176" actId="20577"/>
          <ac:spMkLst>
            <pc:docMk/>
            <pc:sldMk cId="3005334692" sldId="435"/>
            <ac:spMk id="2" creationId="{EB3E345C-46E8-6D69-2EB4-360F6A90203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139415935" sldId="43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16492710" sldId="43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238427569" sldId="436"/>
        </pc:sldMkLst>
        <pc:spChg chg="mod">
          <ac:chgData name="Chuck Tomasi" userId="79514c44-a18e-4aaa-84b1-18f74099d6b1" providerId="ADAL" clId="{083A307A-D291-B540-A7C7-5367A19BD4E1}" dt="2023-02-02T03:41:27.050" v="4207" actId="20577"/>
          <ac:spMkLst>
            <pc:docMk/>
            <pc:sldMk cId="1238427569" sldId="436"/>
            <ac:spMk id="2" creationId="{5A3B0D87-4B7F-B67E-046E-76A6EBE713A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980825299" sldId="43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748658178" sldId="437"/>
        </pc:sldMkLst>
        <pc:spChg chg="mod">
          <ac:chgData name="Chuck Tomasi" userId="79514c44-a18e-4aaa-84b1-18f74099d6b1" providerId="ADAL" clId="{083A307A-D291-B540-A7C7-5367A19BD4E1}" dt="2023-02-02T03:41:36.605" v="4222" actId="20577"/>
          <ac:spMkLst>
            <pc:docMk/>
            <pc:sldMk cId="2748658178" sldId="437"/>
            <ac:spMk id="2" creationId="{E9B442A8-990E-6DBC-2503-A9E6DE4341BF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01552928" sldId="438"/>
        </pc:sldMkLst>
        <pc:spChg chg="mod">
          <ac:chgData name="Chuck Tomasi" userId="79514c44-a18e-4aaa-84b1-18f74099d6b1" providerId="ADAL" clId="{083A307A-D291-B540-A7C7-5367A19BD4E1}" dt="2023-02-02T03:41:43.806" v="4237" actId="20577"/>
          <ac:spMkLst>
            <pc:docMk/>
            <pc:sldMk cId="201552928" sldId="438"/>
            <ac:spMk id="2" creationId="{35100746-0887-51D7-7F76-CC85C80141EE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838231702" sldId="438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4293317" sldId="43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9983658" sldId="439"/>
        </pc:sldMkLst>
        <pc:spChg chg="mod">
          <ac:chgData name="Chuck Tomasi" userId="79514c44-a18e-4aaa-84b1-18f74099d6b1" providerId="ADAL" clId="{083A307A-D291-B540-A7C7-5367A19BD4E1}" dt="2023-02-02T03:41:49.823" v="4252" actId="20577"/>
          <ac:spMkLst>
            <pc:docMk/>
            <pc:sldMk cId="169983658" sldId="439"/>
            <ac:spMk id="2" creationId="{4082A7AF-6DA3-474B-2A57-A86864A484B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727404263" sldId="44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4162773739" sldId="440"/>
        </pc:sldMkLst>
        <pc:spChg chg="mod">
          <ac:chgData name="Chuck Tomasi" userId="79514c44-a18e-4aaa-84b1-18f74099d6b1" providerId="ADAL" clId="{083A307A-D291-B540-A7C7-5367A19BD4E1}" dt="2023-02-02T03:41:54.871" v="4267" actId="20577"/>
          <ac:spMkLst>
            <pc:docMk/>
            <pc:sldMk cId="4162773739" sldId="440"/>
            <ac:spMk id="2" creationId="{79EE09E0-0D84-4796-42E7-0D2BCED412BB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804324332" sldId="441"/>
        </pc:sldMkLst>
        <pc:spChg chg="mod">
          <ac:chgData name="Chuck Tomasi" userId="79514c44-a18e-4aaa-84b1-18f74099d6b1" providerId="ADAL" clId="{083A307A-D291-B540-A7C7-5367A19BD4E1}" dt="2023-02-02T03:41:59.743" v="4282" actId="20577"/>
          <ac:spMkLst>
            <pc:docMk/>
            <pc:sldMk cId="3804324332" sldId="441"/>
            <ac:spMk id="2" creationId="{138A2741-4293-EDEC-697A-0840E32FBB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52078502" sldId="44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60128767" sldId="44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44292406" sldId="442"/>
        </pc:sldMkLst>
        <pc:spChg chg="mod">
          <ac:chgData name="Chuck Tomasi" userId="79514c44-a18e-4aaa-84b1-18f74099d6b1" providerId="ADAL" clId="{083A307A-D291-B540-A7C7-5367A19BD4E1}" dt="2023-02-02T03:42:04.499" v="4298" actId="20577"/>
          <ac:spMkLst>
            <pc:docMk/>
            <pc:sldMk cId="1344292406" sldId="442"/>
            <ac:spMk id="2" creationId="{89D48A3D-305B-1CA1-5202-C4B0837BC63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44760991" sldId="44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10928744" sldId="443"/>
        </pc:sldMkLst>
        <pc:spChg chg="mod">
          <ac:chgData name="Chuck Tomasi" userId="79514c44-a18e-4aaa-84b1-18f74099d6b1" providerId="ADAL" clId="{083A307A-D291-B540-A7C7-5367A19BD4E1}" dt="2023-02-02T03:42:11.232" v="4315" actId="20577"/>
          <ac:spMkLst>
            <pc:docMk/>
            <pc:sldMk cId="2310928744" sldId="443"/>
            <ac:spMk id="2" creationId="{DA33AB15-A550-5875-08B2-0C23EADEF1A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56519090" sldId="444"/>
        </pc:sldMkLst>
        <pc:spChg chg="mod">
          <ac:chgData name="Chuck Tomasi" userId="79514c44-a18e-4aaa-84b1-18f74099d6b1" providerId="ADAL" clId="{083A307A-D291-B540-A7C7-5367A19BD4E1}" dt="2023-02-02T03:42:19.070" v="4333" actId="20577"/>
          <ac:spMkLst>
            <pc:docMk/>
            <pc:sldMk cId="1356519090" sldId="444"/>
            <ac:spMk id="2" creationId="{5FC586EA-B8A2-D083-47AA-4423C9D71FF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924066915" sldId="44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01009264" sldId="445"/>
        </pc:sldMkLst>
        <pc:spChg chg="mod">
          <ac:chgData name="Chuck Tomasi" userId="79514c44-a18e-4aaa-84b1-18f74099d6b1" providerId="ADAL" clId="{083A307A-D291-B540-A7C7-5367A19BD4E1}" dt="2023-02-02T03:42:29.118" v="4349" actId="20577"/>
          <ac:spMkLst>
            <pc:docMk/>
            <pc:sldMk cId="2801009264" sldId="445"/>
            <ac:spMk id="2" creationId="{04A32D48-1703-0FE0-F9E8-E77A378C8635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259231262" sldId="44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98673010" sldId="44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238036169" sldId="446"/>
        </pc:sldMkLst>
        <pc:spChg chg="mod">
          <ac:chgData name="Chuck Tomasi" userId="79514c44-a18e-4aaa-84b1-18f74099d6b1" providerId="ADAL" clId="{083A307A-D291-B540-A7C7-5367A19BD4E1}" dt="2023-02-02T03:42:35.185" v="4367" actId="20577"/>
          <ac:spMkLst>
            <pc:docMk/>
            <pc:sldMk cId="3238036169" sldId="446"/>
            <ac:spMk id="2" creationId="{783A3C9E-F7EE-030E-A595-A931C328AB14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93305981" sldId="447"/>
        </pc:sldMkLst>
        <pc:spChg chg="mod">
          <ac:chgData name="Chuck Tomasi" userId="79514c44-a18e-4aaa-84b1-18f74099d6b1" providerId="ADAL" clId="{083A307A-D291-B540-A7C7-5367A19BD4E1}" dt="2023-02-02T03:42:42.063" v="4385" actId="20577"/>
          <ac:spMkLst>
            <pc:docMk/>
            <pc:sldMk cId="1393305981" sldId="447"/>
            <ac:spMk id="2" creationId="{0598867F-3557-7474-481C-AB2231DD3DD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12623456" sldId="44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855406540" sldId="448"/>
        </pc:sldMkLst>
        <pc:spChg chg="mod">
          <ac:chgData name="Chuck Tomasi" userId="79514c44-a18e-4aaa-84b1-18f74099d6b1" providerId="ADAL" clId="{083A307A-D291-B540-A7C7-5367A19BD4E1}" dt="2023-02-02T03:42:47.650" v="4401" actId="20577"/>
          <ac:spMkLst>
            <pc:docMk/>
            <pc:sldMk cId="1855406540" sldId="448"/>
            <ac:spMk id="2" creationId="{4A37EDA1-ABD9-3F18-4728-9BF7834693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603722010" sldId="44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66808944" sldId="449"/>
        </pc:sldMkLst>
        <pc:spChg chg="mod">
          <ac:chgData name="Chuck Tomasi" userId="79514c44-a18e-4aaa-84b1-18f74099d6b1" providerId="ADAL" clId="{083A307A-D291-B540-A7C7-5367A19BD4E1}" dt="2023-02-02T03:43:00.439" v="4427" actId="20577"/>
          <ac:spMkLst>
            <pc:docMk/>
            <pc:sldMk cId="966808944" sldId="449"/>
            <ac:spMk id="2" creationId="{77519854-AC63-D520-5B9D-89CBE79B9E3B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43635450" sldId="44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68678952" sldId="450"/>
        </pc:sldMkLst>
        <pc:spChg chg="mod">
          <ac:chgData name="Chuck Tomasi" userId="79514c44-a18e-4aaa-84b1-18f74099d6b1" providerId="ADAL" clId="{083A307A-D291-B540-A7C7-5367A19BD4E1}" dt="2023-02-02T03:43:32.719" v="4447" actId="20577"/>
          <ac:spMkLst>
            <pc:docMk/>
            <pc:sldMk cId="1968678952" sldId="450"/>
            <ac:spMk id="2" creationId="{F0A2C5BD-9C93-B13E-D100-4B6DA400446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37977788" sldId="450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76277024" sldId="451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38658438" sldId="451"/>
        </pc:sldMkLst>
        <pc:spChg chg="mod">
          <ac:chgData name="Chuck Tomasi" userId="79514c44-a18e-4aaa-84b1-18f74099d6b1" providerId="ADAL" clId="{083A307A-D291-B540-A7C7-5367A19BD4E1}" dt="2023-02-02T03:43:42.269" v="4465" actId="20577"/>
          <ac:spMkLst>
            <pc:docMk/>
            <pc:sldMk cId="1638658438" sldId="451"/>
            <ac:spMk id="2" creationId="{00FB1A4C-2FE6-5A89-B03F-B3A7C18AA0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846642379" sldId="45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81076305" sldId="452"/>
        </pc:sldMkLst>
        <pc:spChg chg="mod">
          <ac:chgData name="Chuck Tomasi" userId="79514c44-a18e-4aaa-84b1-18f74099d6b1" providerId="ADAL" clId="{083A307A-D291-B540-A7C7-5367A19BD4E1}" dt="2023-02-02T03:43:49.253" v="4481" actId="20577"/>
          <ac:spMkLst>
            <pc:docMk/>
            <pc:sldMk cId="981076305" sldId="452"/>
            <ac:spMk id="2" creationId="{106F8C7A-782F-24CB-4CAB-A99A4755FC14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0821153" sldId="45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225931256" sldId="453"/>
        </pc:sldMkLst>
        <pc:spChg chg="mod">
          <ac:chgData name="Chuck Tomasi" userId="79514c44-a18e-4aaa-84b1-18f74099d6b1" providerId="ADAL" clId="{083A307A-D291-B540-A7C7-5367A19BD4E1}" dt="2023-02-02T03:44:01.008" v="4497" actId="20577"/>
          <ac:spMkLst>
            <pc:docMk/>
            <pc:sldMk cId="2225931256" sldId="453"/>
            <ac:spMk id="2" creationId="{3D7A7641-9B3D-DB98-648E-EC4B1EB6EE8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84307928" sldId="45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49935281" sldId="454"/>
        </pc:sldMkLst>
        <pc:spChg chg="mod">
          <ac:chgData name="Chuck Tomasi" userId="79514c44-a18e-4aaa-84b1-18f74099d6b1" providerId="ADAL" clId="{083A307A-D291-B540-A7C7-5367A19BD4E1}" dt="2023-02-02T03:44:08.306" v="4513" actId="20577"/>
          <ac:spMkLst>
            <pc:docMk/>
            <pc:sldMk cId="2849935281" sldId="454"/>
            <ac:spMk id="2" creationId="{C5CED6EC-2551-8915-17B2-01B61E5A687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591635369" sldId="455"/>
        </pc:sldMkLst>
        <pc:spChg chg="mod">
          <ac:chgData name="Chuck Tomasi" userId="79514c44-a18e-4aaa-84b1-18f74099d6b1" providerId="ADAL" clId="{083A307A-D291-B540-A7C7-5367A19BD4E1}" dt="2023-02-02T03:44:14.699" v="4529" actId="20577"/>
          <ac:spMkLst>
            <pc:docMk/>
            <pc:sldMk cId="1591635369" sldId="455"/>
            <ac:spMk id="2" creationId="{759CFFF0-233F-65A5-EB9D-E2A3BED0D377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505390824" sldId="455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820963457" sldId="456"/>
        </pc:sldMkLst>
        <pc:spChg chg="mod">
          <ac:chgData name="Chuck Tomasi" userId="79514c44-a18e-4aaa-84b1-18f74099d6b1" providerId="ADAL" clId="{083A307A-D291-B540-A7C7-5367A19BD4E1}" dt="2023-02-02T03:44:21.456" v="4545" actId="20577"/>
          <ac:spMkLst>
            <pc:docMk/>
            <pc:sldMk cId="820963457" sldId="456"/>
            <ac:spMk id="2" creationId="{2286F3D5-AFF3-584F-AB46-97B60500CEB8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06639712" sldId="456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180307859" sldId="45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39205136" sldId="457"/>
        </pc:sldMkLst>
        <pc:spChg chg="mod">
          <ac:chgData name="Chuck Tomasi" userId="79514c44-a18e-4aaa-84b1-18f74099d6b1" providerId="ADAL" clId="{083A307A-D291-B540-A7C7-5367A19BD4E1}" dt="2023-02-02T03:44:29.480" v="4564" actId="20577"/>
          <ac:spMkLst>
            <pc:docMk/>
            <pc:sldMk cId="3339205136" sldId="457"/>
            <ac:spMk id="2" creationId="{1CE28A1D-38D2-06E9-71AF-F27AD85DA86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27376672" sldId="45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86299255" sldId="458"/>
        </pc:sldMkLst>
        <pc:spChg chg="mod">
          <ac:chgData name="Chuck Tomasi" userId="79514c44-a18e-4aaa-84b1-18f74099d6b1" providerId="ADAL" clId="{083A307A-D291-B540-A7C7-5367A19BD4E1}" dt="2023-02-02T03:44:38.920" v="4580" actId="20577"/>
          <ac:spMkLst>
            <pc:docMk/>
            <pc:sldMk cId="3386299255" sldId="458"/>
            <ac:spMk id="2" creationId="{EC11CE3A-310C-1DE7-856A-14E52AA8A2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4708733" sldId="45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44976596" sldId="459"/>
        </pc:sldMkLst>
        <pc:spChg chg="mod">
          <ac:chgData name="Chuck Tomasi" userId="79514c44-a18e-4aaa-84b1-18f74099d6b1" providerId="ADAL" clId="{083A307A-D291-B540-A7C7-5367A19BD4E1}" dt="2023-02-02T03:44:46.038" v="4596" actId="20577"/>
          <ac:spMkLst>
            <pc:docMk/>
            <pc:sldMk cId="1944976596" sldId="459"/>
            <ac:spMk id="2" creationId="{8FEC6474-0DE6-8A55-942B-E704D88AE38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72243611" sldId="46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955570854" sldId="460"/>
        </pc:sldMkLst>
        <pc:spChg chg="mod">
          <ac:chgData name="Chuck Tomasi" userId="79514c44-a18e-4aaa-84b1-18f74099d6b1" providerId="ADAL" clId="{083A307A-D291-B540-A7C7-5367A19BD4E1}" dt="2023-02-02T03:44:51.597" v="4612" actId="20577"/>
          <ac:spMkLst>
            <pc:docMk/>
            <pc:sldMk cId="2955570854" sldId="460"/>
            <ac:spMk id="2" creationId="{5B784A92-6D7B-A7DE-F87F-1CCB2F86452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174324438" sldId="461"/>
        </pc:sldMkLst>
        <pc:spChg chg="mod">
          <ac:chgData name="Chuck Tomasi" userId="79514c44-a18e-4aaa-84b1-18f74099d6b1" providerId="ADAL" clId="{083A307A-D291-B540-A7C7-5367A19BD4E1}" dt="2023-02-02T03:44:58.321" v="4628" actId="20577"/>
          <ac:spMkLst>
            <pc:docMk/>
            <pc:sldMk cId="3174324438" sldId="461"/>
            <ac:spMk id="2" creationId="{BDE22299-AD0E-698F-ADF6-A6D1CDDEA5E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717202384" sldId="46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695298822" sldId="46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407048379" sldId="462"/>
        </pc:sldMkLst>
        <pc:spChg chg="mod">
          <ac:chgData name="Chuck Tomasi" userId="79514c44-a18e-4aaa-84b1-18f74099d6b1" providerId="ADAL" clId="{083A307A-D291-B540-A7C7-5367A19BD4E1}" dt="2023-02-02T03:45:08.936" v="4644" actId="20577"/>
          <ac:spMkLst>
            <pc:docMk/>
            <pc:sldMk cId="3407048379" sldId="462"/>
            <ac:spMk id="2" creationId="{DEA6F65C-84A3-C8A5-F977-5A306C0665C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45098480" sldId="463"/>
        </pc:sldMkLst>
        <pc:spChg chg="mod">
          <ac:chgData name="Chuck Tomasi" userId="79514c44-a18e-4aaa-84b1-18f74099d6b1" providerId="ADAL" clId="{083A307A-D291-B540-A7C7-5367A19BD4E1}" dt="2023-02-02T03:45:15.133" v="4660" actId="20577"/>
          <ac:spMkLst>
            <pc:docMk/>
            <pc:sldMk cId="2345098480" sldId="463"/>
            <ac:spMk id="2" creationId="{EAB750E4-712C-FA7C-5080-C497B6458D4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924804445" sldId="46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113561850" sldId="464"/>
        </pc:sldMkLst>
        <pc:spChg chg="del mod ord">
          <ac:chgData name="Chuck Tomasi" userId="79514c44-a18e-4aaa-84b1-18f74099d6b1" providerId="ADAL" clId="{083A307A-D291-B540-A7C7-5367A19BD4E1}" dt="2023-02-02T03:54:36.676" v="4698" actId="700"/>
          <ac:spMkLst>
            <pc:docMk/>
            <pc:sldMk cId="113561850" sldId="464"/>
            <ac:spMk id="2" creationId="{7CCDC93F-89DF-F46D-5E16-98604500F596}"/>
          </ac:spMkLst>
        </pc:spChg>
        <pc:spChg chg="add mod ord">
          <ac:chgData name="Chuck Tomasi" userId="79514c44-a18e-4aaa-84b1-18f74099d6b1" providerId="ADAL" clId="{083A307A-D291-B540-A7C7-5367A19BD4E1}" dt="2023-02-02T22:31:56.305" v="5187" actId="20577"/>
          <ac:spMkLst>
            <pc:docMk/>
            <pc:sldMk cId="113561850" sldId="464"/>
            <ac:spMk id="3" creationId="{9DCB37E8-011F-2F77-4BF5-E13C81DAE17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63293308" sldId="46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01962129" sldId="46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03156245" sldId="465"/>
        </pc:sldMkLst>
        <pc:spChg chg="mod">
          <ac:chgData name="Chuck Tomasi" userId="79514c44-a18e-4aaa-84b1-18f74099d6b1" providerId="ADAL" clId="{083A307A-D291-B540-A7C7-5367A19BD4E1}" dt="2023-02-02T22:32:01.063" v="5188"/>
          <ac:spMkLst>
            <pc:docMk/>
            <pc:sldMk cId="3403156245" sldId="465"/>
            <ac:spMk id="2" creationId="{BE9B6F5F-E2EC-8498-BF61-CD73EC4057D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323028368" sldId="46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5435081" sldId="466"/>
        </pc:sldMkLst>
        <pc:spChg chg="mod">
          <ac:chgData name="Chuck Tomasi" userId="79514c44-a18e-4aaa-84b1-18f74099d6b1" providerId="ADAL" clId="{083A307A-D291-B540-A7C7-5367A19BD4E1}" dt="2023-02-02T22:32:12.166" v="5193"/>
          <ac:spMkLst>
            <pc:docMk/>
            <pc:sldMk cId="3085435081" sldId="466"/>
            <ac:spMk id="2" creationId="{78B8079C-269C-5880-B08A-E3EE103BA970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205296983" sldId="46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4004734415" sldId="467"/>
        </pc:sldMkLst>
        <pc:spChg chg="mod">
          <ac:chgData name="Chuck Tomasi" userId="79514c44-a18e-4aaa-84b1-18f74099d6b1" providerId="ADAL" clId="{083A307A-D291-B540-A7C7-5367A19BD4E1}" dt="2023-02-02T22:32:17.209" v="5194"/>
          <ac:spMkLst>
            <pc:docMk/>
            <pc:sldMk cId="4004734415" sldId="467"/>
            <ac:spMk id="2" creationId="{BB12B51C-5313-9421-6BF6-6480FC16535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77867237" sldId="46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85579513" sldId="468"/>
        </pc:sldMkLst>
        <pc:spChg chg="mod">
          <ac:chgData name="Chuck Tomasi" userId="79514c44-a18e-4aaa-84b1-18f74099d6b1" providerId="ADAL" clId="{083A307A-D291-B540-A7C7-5367A19BD4E1}" dt="2023-02-02T22:32:21.251" v="5195"/>
          <ac:spMkLst>
            <pc:docMk/>
            <pc:sldMk cId="1385579513" sldId="468"/>
            <ac:spMk id="2" creationId="{87C8ED1E-4ED9-3A17-B1A8-8AA43BE050C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630533184" sldId="469"/>
        </pc:sldMkLst>
        <pc:spChg chg="mod">
          <ac:chgData name="Chuck Tomasi" userId="79514c44-a18e-4aaa-84b1-18f74099d6b1" providerId="ADAL" clId="{083A307A-D291-B540-A7C7-5367A19BD4E1}" dt="2023-02-02T22:32:25.762" v="5196"/>
          <ac:spMkLst>
            <pc:docMk/>
            <pc:sldMk cId="2630533184" sldId="469"/>
            <ac:spMk id="2" creationId="{08110D77-F8A5-D9B9-46D9-76393919A935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347588632" sldId="46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43114938" sldId="470"/>
        </pc:sldMkLst>
        <pc:spChg chg="mod">
          <ac:chgData name="Chuck Tomasi" userId="79514c44-a18e-4aaa-84b1-18f74099d6b1" providerId="ADAL" clId="{083A307A-D291-B540-A7C7-5367A19BD4E1}" dt="2023-02-02T22:32:30.033" v="5197"/>
          <ac:spMkLst>
            <pc:docMk/>
            <pc:sldMk cId="1943114938" sldId="470"/>
            <ac:spMk id="2" creationId="{2CBB5E63-746C-4FFD-4343-E982B8FDF09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192755433" sldId="470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34052359" sldId="47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74609538" sldId="471"/>
        </pc:sldMkLst>
        <pc:spChg chg="mod">
          <ac:chgData name="Chuck Tomasi" userId="79514c44-a18e-4aaa-84b1-18f74099d6b1" providerId="ADAL" clId="{083A307A-D291-B540-A7C7-5367A19BD4E1}" dt="2023-02-02T22:32:33.748" v="5198"/>
          <ac:spMkLst>
            <pc:docMk/>
            <pc:sldMk cId="3474609538" sldId="471"/>
            <ac:spMk id="2" creationId="{FB7E30A9-8965-E975-E71F-905222F6985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346908305" sldId="472"/>
        </pc:sldMkLst>
        <pc:spChg chg="mod">
          <ac:chgData name="Chuck Tomasi" userId="79514c44-a18e-4aaa-84b1-18f74099d6b1" providerId="ADAL" clId="{083A307A-D291-B540-A7C7-5367A19BD4E1}" dt="2023-02-02T22:32:38.029" v="5199"/>
          <ac:spMkLst>
            <pc:docMk/>
            <pc:sldMk cId="3346908305" sldId="472"/>
            <ac:spMk id="2" creationId="{BECF68A6-CE0F-E324-48CB-95FE65D9780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681383425" sldId="472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02559109" sldId="47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18967188" sldId="473"/>
        </pc:sldMkLst>
        <pc:spChg chg="mod">
          <ac:chgData name="Chuck Tomasi" userId="79514c44-a18e-4aaa-84b1-18f74099d6b1" providerId="ADAL" clId="{083A307A-D291-B540-A7C7-5367A19BD4E1}" dt="2023-02-02T22:32:42.742" v="5200"/>
          <ac:spMkLst>
            <pc:docMk/>
            <pc:sldMk cId="1318967188" sldId="473"/>
            <ac:spMk id="2" creationId="{49135ABC-6413-7B3A-1CEC-6D2FFEB2D30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220142870" sldId="474"/>
        </pc:sldMkLst>
        <pc:spChg chg="mod">
          <ac:chgData name="Chuck Tomasi" userId="79514c44-a18e-4aaa-84b1-18f74099d6b1" providerId="ADAL" clId="{083A307A-D291-B540-A7C7-5367A19BD4E1}" dt="2023-02-02T22:32:46.682" v="5201"/>
          <ac:spMkLst>
            <pc:docMk/>
            <pc:sldMk cId="1220142870" sldId="474"/>
            <ac:spMk id="2" creationId="{59B89DE0-7C02-F1DB-BD03-A4C065C3719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99417554" sldId="47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04459150" sldId="47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525657510" sldId="475"/>
        </pc:sldMkLst>
        <pc:spChg chg="mod">
          <ac:chgData name="Chuck Tomasi" userId="79514c44-a18e-4aaa-84b1-18f74099d6b1" providerId="ADAL" clId="{083A307A-D291-B540-A7C7-5367A19BD4E1}" dt="2023-02-02T22:32:51.350" v="5202"/>
          <ac:spMkLst>
            <pc:docMk/>
            <pc:sldMk cId="1525657510" sldId="475"/>
            <ac:spMk id="2" creationId="{5C00294D-3FE5-33D2-F4B9-9E6D5BC822D7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54891030" sldId="476"/>
        </pc:sldMkLst>
        <pc:spChg chg="mod">
          <ac:chgData name="Chuck Tomasi" userId="79514c44-a18e-4aaa-84b1-18f74099d6b1" providerId="ADAL" clId="{083A307A-D291-B540-A7C7-5367A19BD4E1}" dt="2023-02-02T22:32:55.765" v="5203"/>
          <ac:spMkLst>
            <pc:docMk/>
            <pc:sldMk cId="2054891030" sldId="476"/>
            <ac:spMk id="2" creationId="{6C059037-BE3B-5A21-BBFE-162A08262FB4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14962211" sldId="47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22082647" sldId="477"/>
        </pc:sldMkLst>
        <pc:spChg chg="mod">
          <ac:chgData name="Chuck Tomasi" userId="79514c44-a18e-4aaa-84b1-18f74099d6b1" providerId="ADAL" clId="{083A307A-D291-B540-A7C7-5367A19BD4E1}" dt="2023-02-02T22:33:01.142" v="5204"/>
          <ac:spMkLst>
            <pc:docMk/>
            <pc:sldMk cId="1322082647" sldId="477"/>
            <ac:spMk id="2" creationId="{E31EC9F2-40CA-9197-9E45-DCB992F9BBF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08870580" sldId="477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16070383" sldId="47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591152453" sldId="478"/>
        </pc:sldMkLst>
        <pc:spChg chg="mod">
          <ac:chgData name="Chuck Tomasi" userId="79514c44-a18e-4aaa-84b1-18f74099d6b1" providerId="ADAL" clId="{083A307A-D291-B540-A7C7-5367A19BD4E1}" dt="2023-02-02T22:33:07.125" v="5205"/>
          <ac:spMkLst>
            <pc:docMk/>
            <pc:sldMk cId="3591152453" sldId="478"/>
            <ac:spMk id="2" creationId="{DA0F00EB-2C4C-ABD0-F83D-75A35867DDD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6174372" sldId="479"/>
        </pc:sldMkLst>
        <pc:spChg chg="mod">
          <ac:chgData name="Chuck Tomasi" userId="79514c44-a18e-4aaa-84b1-18f74099d6b1" providerId="ADAL" clId="{083A307A-D291-B540-A7C7-5367A19BD4E1}" dt="2023-02-02T22:33:11.148" v="5206"/>
          <ac:spMkLst>
            <pc:docMk/>
            <pc:sldMk cId="206174372" sldId="479"/>
            <ac:spMk id="2" creationId="{0A49E6D4-2ED1-4E52-1661-88835BDC92AB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003281999" sldId="479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007027300" sldId="48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76004344" sldId="480"/>
        </pc:sldMkLst>
        <pc:spChg chg="mod">
          <ac:chgData name="Chuck Tomasi" userId="79514c44-a18e-4aaa-84b1-18f74099d6b1" providerId="ADAL" clId="{083A307A-D291-B540-A7C7-5367A19BD4E1}" dt="2023-02-02T22:33:17.044" v="5207"/>
          <ac:spMkLst>
            <pc:docMk/>
            <pc:sldMk cId="1976004344" sldId="480"/>
            <ac:spMk id="2" creationId="{D5CC7DEE-36B4-4050-C004-35E8F4218269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4191298" sldId="48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82463213" sldId="481"/>
        </pc:sldMkLst>
        <pc:spChg chg="mod">
          <ac:chgData name="Chuck Tomasi" userId="79514c44-a18e-4aaa-84b1-18f74099d6b1" providerId="ADAL" clId="{083A307A-D291-B540-A7C7-5367A19BD4E1}" dt="2023-02-02T22:33:21.421" v="5208"/>
          <ac:spMkLst>
            <pc:docMk/>
            <pc:sldMk cId="2182463213" sldId="481"/>
            <ac:spMk id="2" creationId="{A1075325-6F7C-0B94-8F8A-E9C38F5F68F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30383153" sldId="48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31443542" sldId="482"/>
        </pc:sldMkLst>
        <pc:spChg chg="mod">
          <ac:chgData name="Chuck Tomasi" userId="79514c44-a18e-4aaa-84b1-18f74099d6b1" providerId="ADAL" clId="{083A307A-D291-B540-A7C7-5367A19BD4E1}" dt="2023-02-02T22:33:25.738" v="5209"/>
          <ac:spMkLst>
            <pc:docMk/>
            <pc:sldMk cId="3231443542" sldId="482"/>
            <ac:spMk id="2" creationId="{65C36231-F91F-EB4B-D166-4AFBEED24AC1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89269392" sldId="48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72232444" sldId="483"/>
        </pc:sldMkLst>
        <pc:spChg chg="mod">
          <ac:chgData name="Chuck Tomasi" userId="79514c44-a18e-4aaa-84b1-18f74099d6b1" providerId="ADAL" clId="{083A307A-D291-B540-A7C7-5367A19BD4E1}" dt="2023-02-02T22:33:30.070" v="5210"/>
          <ac:spMkLst>
            <pc:docMk/>
            <pc:sldMk cId="2172232444" sldId="483"/>
            <ac:spMk id="2" creationId="{58DAEC5D-0D60-9A29-67C2-A966FECD869A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13535629" sldId="484"/>
        </pc:sldMkLst>
        <pc:spChg chg="mod">
          <ac:chgData name="Chuck Tomasi" userId="79514c44-a18e-4aaa-84b1-18f74099d6b1" providerId="ADAL" clId="{083A307A-D291-B540-A7C7-5367A19BD4E1}" dt="2023-02-02T22:33:34.393" v="5211"/>
          <ac:spMkLst>
            <pc:docMk/>
            <pc:sldMk cId="2313535629" sldId="484"/>
            <ac:spMk id="2" creationId="{3DC266FB-9D72-81C4-6955-A2874A04271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209436622" sldId="484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663887009" sldId="485"/>
        </pc:sldMkLst>
        <pc:spChg chg="mod">
          <ac:chgData name="Chuck Tomasi" userId="79514c44-a18e-4aaa-84b1-18f74099d6b1" providerId="ADAL" clId="{083A307A-D291-B540-A7C7-5367A19BD4E1}" dt="2023-02-02T22:33:39.114" v="5212"/>
          <ac:spMkLst>
            <pc:docMk/>
            <pc:sldMk cId="663887009" sldId="485"/>
            <ac:spMk id="2" creationId="{93C8923D-F6F2-8DA6-9C80-D637E65053A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193943504" sldId="48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068348" sldId="486"/>
        </pc:sldMkLst>
        <pc:spChg chg="mod">
          <ac:chgData name="Chuck Tomasi" userId="79514c44-a18e-4aaa-84b1-18f74099d6b1" providerId="ADAL" clId="{083A307A-D291-B540-A7C7-5367A19BD4E1}" dt="2023-02-02T22:33:42.851" v="5213"/>
          <ac:spMkLst>
            <pc:docMk/>
            <pc:sldMk cId="81068348" sldId="486"/>
            <ac:spMk id="2" creationId="{8DA6679A-B394-9E00-F27C-19F86B58B85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80458983" sldId="486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925949281" sldId="48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6475514" sldId="487"/>
        </pc:sldMkLst>
        <pc:spChg chg="mod">
          <ac:chgData name="Chuck Tomasi" userId="79514c44-a18e-4aaa-84b1-18f74099d6b1" providerId="ADAL" clId="{083A307A-D291-B540-A7C7-5367A19BD4E1}" dt="2023-02-02T22:33:47.679" v="5214"/>
          <ac:spMkLst>
            <pc:docMk/>
            <pc:sldMk cId="3086475514" sldId="487"/>
            <ac:spMk id="2" creationId="{3D27A664-A98A-D4ED-568C-AFB5706BFD28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7488106" sldId="488"/>
        </pc:sldMkLst>
        <pc:spChg chg="mod">
          <ac:chgData name="Chuck Tomasi" userId="79514c44-a18e-4aaa-84b1-18f74099d6b1" providerId="ADAL" clId="{083A307A-D291-B540-A7C7-5367A19BD4E1}" dt="2023-02-02T22:33:50.637" v="5215"/>
          <ac:spMkLst>
            <pc:docMk/>
            <pc:sldMk cId="817488106" sldId="488"/>
            <ac:spMk id="2" creationId="{AC4F2F93-2370-9257-3D82-CB64EF8F8F9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22406698" sldId="488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94870680" sldId="48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65510452" sldId="489"/>
        </pc:sldMkLst>
        <pc:spChg chg="mod">
          <ac:chgData name="Chuck Tomasi" userId="79514c44-a18e-4aaa-84b1-18f74099d6b1" providerId="ADAL" clId="{083A307A-D291-B540-A7C7-5367A19BD4E1}" dt="2023-02-02T22:33:54.601" v="5216"/>
          <ac:spMkLst>
            <pc:docMk/>
            <pc:sldMk cId="2365510452" sldId="489"/>
            <ac:spMk id="2" creationId="{97B6555F-74D2-A1F7-3667-8DAC4ACFBAF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59799005" sldId="49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864985489" sldId="490"/>
        </pc:sldMkLst>
        <pc:spChg chg="mod">
          <ac:chgData name="Chuck Tomasi" userId="79514c44-a18e-4aaa-84b1-18f74099d6b1" providerId="ADAL" clId="{083A307A-D291-B540-A7C7-5367A19BD4E1}" dt="2023-02-02T22:33:58.590" v="5217"/>
          <ac:spMkLst>
            <pc:docMk/>
            <pc:sldMk cId="2864985489" sldId="490"/>
            <ac:spMk id="2" creationId="{95609E2F-0C00-9E1B-FDFF-C813B85A2D2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92427577" sldId="49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61072565" sldId="491"/>
        </pc:sldMkLst>
        <pc:spChg chg="mod">
          <ac:chgData name="Chuck Tomasi" userId="79514c44-a18e-4aaa-84b1-18f74099d6b1" providerId="ADAL" clId="{083A307A-D291-B540-A7C7-5367A19BD4E1}" dt="2023-02-02T22:34:02.960" v="5218"/>
          <ac:spMkLst>
            <pc:docMk/>
            <pc:sldMk cId="3261072565" sldId="491"/>
            <ac:spMk id="2" creationId="{D4DB3AA8-4240-96FB-871E-BEB0B3557E8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38454388" sldId="492"/>
        </pc:sldMkLst>
        <pc:spChg chg="mod">
          <ac:chgData name="Chuck Tomasi" userId="79514c44-a18e-4aaa-84b1-18f74099d6b1" providerId="ADAL" clId="{083A307A-D291-B540-A7C7-5367A19BD4E1}" dt="2023-02-02T22:34:12.645" v="5235" actId="20577"/>
          <ac:spMkLst>
            <pc:docMk/>
            <pc:sldMk cId="838454388" sldId="492"/>
            <ac:spMk id="2" creationId="{50D84A06-C3EE-2760-1975-2600F888730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67364434" sldId="49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043367038" sldId="493"/>
        </pc:sldMkLst>
        <pc:spChg chg="mod">
          <ac:chgData name="Chuck Tomasi" userId="79514c44-a18e-4aaa-84b1-18f74099d6b1" providerId="ADAL" clId="{083A307A-D291-B540-A7C7-5367A19BD4E1}" dt="2023-02-02T22:34:31.570" v="5263" actId="20577"/>
          <ac:spMkLst>
            <pc:docMk/>
            <pc:sldMk cId="1043367038" sldId="493"/>
            <ac:spMk id="2" creationId="{37A861FB-745A-8115-7E3B-EE5DDB8C5C48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419450225" sldId="49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667767738" sldId="49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2050493074" sldId="494"/>
        </pc:sldMkLst>
        <pc:spChg chg="del mod ord">
          <ac:chgData name="Chuck Tomasi" userId="79514c44-a18e-4aaa-84b1-18f74099d6b1" providerId="ADAL" clId="{083A307A-D291-B540-A7C7-5367A19BD4E1}" dt="2023-02-02T22:40:20.687" v="5303" actId="700"/>
          <ac:spMkLst>
            <pc:docMk/>
            <pc:sldMk cId="2050493074" sldId="494"/>
            <ac:spMk id="2" creationId="{CE961DF9-3E91-9C7F-E4F8-558D51DF332F}"/>
          </ac:spMkLst>
        </pc:spChg>
        <pc:spChg chg="add mod ord">
          <ac:chgData name="Chuck Tomasi" userId="79514c44-a18e-4aaa-84b1-18f74099d6b1" providerId="ADAL" clId="{083A307A-D291-B540-A7C7-5367A19BD4E1}" dt="2023-02-02T22:45:06.333" v="5829" actId="20577"/>
          <ac:spMkLst>
            <pc:docMk/>
            <pc:sldMk cId="2050493074" sldId="494"/>
            <ac:spMk id="3" creationId="{63B0F017-0581-C159-EA22-410EA1CD7204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232535764" sldId="495"/>
        </pc:sldMkLst>
        <pc:spChg chg="mod">
          <ac:chgData name="Chuck Tomasi" userId="79514c44-a18e-4aaa-84b1-18f74099d6b1" providerId="ADAL" clId="{083A307A-D291-B540-A7C7-5367A19BD4E1}" dt="2023-02-02T22:41:02.248" v="5363" actId="20577"/>
          <ac:spMkLst>
            <pc:docMk/>
            <pc:sldMk cId="2232535764" sldId="495"/>
            <ac:spMk id="2" creationId="{B4F4B849-6648-2C14-C4E2-CA71E7B565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67360182" sldId="49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6751075" sldId="49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575238705" sldId="496"/>
        </pc:sldMkLst>
        <pc:spChg chg="mod">
          <ac:chgData name="Chuck Tomasi" userId="79514c44-a18e-4aaa-84b1-18f74099d6b1" providerId="ADAL" clId="{083A307A-D291-B540-A7C7-5367A19BD4E1}" dt="2023-02-02T22:41:15.051" v="5378" actId="20577"/>
          <ac:spMkLst>
            <pc:docMk/>
            <pc:sldMk cId="3575238705" sldId="496"/>
            <ac:spMk id="2" creationId="{9AA2C696-21C5-209B-5E73-4B8C8CA795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64306460" sldId="497"/>
        </pc:sldMkLst>
        <pc:spChg chg="mod">
          <ac:chgData name="Chuck Tomasi" userId="79514c44-a18e-4aaa-84b1-18f74099d6b1" providerId="ADAL" clId="{083A307A-D291-B540-A7C7-5367A19BD4E1}" dt="2023-02-02T22:41:22.458" v="5395" actId="20577"/>
          <ac:spMkLst>
            <pc:docMk/>
            <pc:sldMk cId="3064306460" sldId="497"/>
            <ac:spMk id="2" creationId="{0C6C2B17-2BEB-FDB2-8FC9-0995AEE0E3A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24516270" sldId="49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611341960" sldId="498"/>
        </pc:sldMkLst>
        <pc:spChg chg="mod">
          <ac:chgData name="Chuck Tomasi" userId="79514c44-a18e-4aaa-84b1-18f74099d6b1" providerId="ADAL" clId="{083A307A-D291-B540-A7C7-5367A19BD4E1}" dt="2023-02-02T22:41:31.675" v="5410" actId="20577"/>
          <ac:spMkLst>
            <pc:docMk/>
            <pc:sldMk cId="2611341960" sldId="498"/>
            <ac:spMk id="2" creationId="{BA4988C2-87E4-CB37-198A-84437A39F048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89762583" sldId="498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15666887" sldId="49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895436451" sldId="499"/>
        </pc:sldMkLst>
        <pc:spChg chg="mod">
          <ac:chgData name="Chuck Tomasi" userId="79514c44-a18e-4aaa-84b1-18f74099d6b1" providerId="ADAL" clId="{083A307A-D291-B540-A7C7-5367A19BD4E1}" dt="2023-02-02T22:41:41.284" v="5427" actId="20577"/>
          <ac:spMkLst>
            <pc:docMk/>
            <pc:sldMk cId="1895436451" sldId="499"/>
            <ac:spMk id="2" creationId="{1D7F91C8-6D8D-C1F0-7F5B-A232057D24B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12578410" sldId="50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807613683" sldId="500"/>
        </pc:sldMkLst>
        <pc:spChg chg="mod">
          <ac:chgData name="Chuck Tomasi" userId="79514c44-a18e-4aaa-84b1-18f74099d6b1" providerId="ADAL" clId="{083A307A-D291-B540-A7C7-5367A19BD4E1}" dt="2023-02-02T22:41:50.401" v="5442" actId="20577"/>
          <ac:spMkLst>
            <pc:docMk/>
            <pc:sldMk cId="3807613683" sldId="500"/>
            <ac:spMk id="2" creationId="{E3C31580-100A-D05E-8A99-59DB385A719F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8290198" sldId="50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03876395" sldId="501"/>
        </pc:sldMkLst>
        <pc:spChg chg="mod">
          <ac:chgData name="Chuck Tomasi" userId="79514c44-a18e-4aaa-84b1-18f74099d6b1" providerId="ADAL" clId="{083A307A-D291-B540-A7C7-5367A19BD4E1}" dt="2023-02-02T22:41:57.913" v="5459" actId="20577"/>
          <ac:spMkLst>
            <pc:docMk/>
            <pc:sldMk cId="3403876395" sldId="501"/>
            <ac:spMk id="2" creationId="{5D538645-0993-540E-3AB4-54BA61671FE5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40780688" sldId="502"/>
        </pc:sldMkLst>
        <pc:spChg chg="mod">
          <ac:chgData name="Chuck Tomasi" userId="79514c44-a18e-4aaa-84b1-18f74099d6b1" providerId="ADAL" clId="{083A307A-D291-B540-A7C7-5367A19BD4E1}" dt="2023-02-02T22:42:08.943" v="5474" actId="20577"/>
          <ac:spMkLst>
            <pc:docMk/>
            <pc:sldMk cId="140780688" sldId="502"/>
            <ac:spMk id="2" creationId="{195BB8DF-275E-0B10-7ABE-D44B946675B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20486359" sldId="502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9128838" sldId="50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705110911" sldId="503"/>
        </pc:sldMkLst>
        <pc:spChg chg="mod">
          <ac:chgData name="Chuck Tomasi" userId="79514c44-a18e-4aaa-84b1-18f74099d6b1" providerId="ADAL" clId="{083A307A-D291-B540-A7C7-5367A19BD4E1}" dt="2023-02-02T22:42:16.252" v="5490" actId="20577"/>
          <ac:spMkLst>
            <pc:docMk/>
            <pc:sldMk cId="3705110911" sldId="503"/>
            <ac:spMk id="2" creationId="{DC0427D4-98CE-5E27-D20F-B0728AF7E736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087750479" sldId="504"/>
        </pc:sldMkLst>
        <pc:spChg chg="mod">
          <ac:chgData name="Chuck Tomasi" userId="79514c44-a18e-4aaa-84b1-18f74099d6b1" providerId="ADAL" clId="{083A307A-D291-B540-A7C7-5367A19BD4E1}" dt="2023-02-02T22:42:23.849" v="5506" actId="20577"/>
          <ac:spMkLst>
            <pc:docMk/>
            <pc:sldMk cId="2087750479" sldId="504"/>
            <ac:spMk id="2" creationId="{D722EFD5-D007-135A-F579-CA2BB9B3DA6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70948577" sldId="50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348897614" sldId="505"/>
        </pc:sldMkLst>
        <pc:spChg chg="mod">
          <ac:chgData name="Chuck Tomasi" userId="79514c44-a18e-4aaa-84b1-18f74099d6b1" providerId="ADAL" clId="{083A307A-D291-B540-A7C7-5367A19BD4E1}" dt="2023-02-02T22:42:31.112" v="5522" actId="20577"/>
          <ac:spMkLst>
            <pc:docMk/>
            <pc:sldMk cId="1348897614" sldId="505"/>
            <ac:spMk id="2" creationId="{95859575-24F7-B6DD-C3E9-91DF440A6DA7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81493204" sldId="50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92939823" sldId="50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92701244" sldId="506"/>
        </pc:sldMkLst>
        <pc:spChg chg="mod">
          <ac:chgData name="Chuck Tomasi" userId="79514c44-a18e-4aaa-84b1-18f74099d6b1" providerId="ADAL" clId="{083A307A-D291-B540-A7C7-5367A19BD4E1}" dt="2023-02-02T22:42:41.686" v="5538" actId="20577"/>
          <ac:spMkLst>
            <pc:docMk/>
            <pc:sldMk cId="3392701244" sldId="506"/>
            <ac:spMk id="2" creationId="{A5E9E2DA-C64E-D417-4E5E-147350C4576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38672233" sldId="50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74360248" sldId="507"/>
        </pc:sldMkLst>
        <pc:spChg chg="mod">
          <ac:chgData name="Chuck Tomasi" userId="79514c44-a18e-4aaa-84b1-18f74099d6b1" providerId="ADAL" clId="{083A307A-D291-B540-A7C7-5367A19BD4E1}" dt="2023-02-02T22:42:46.320" v="5554" actId="20577"/>
          <ac:spMkLst>
            <pc:docMk/>
            <pc:sldMk cId="3374360248" sldId="507"/>
            <ac:spMk id="2" creationId="{0CADAF5C-CCCC-6BFC-1654-8F92613EB3E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94583303" sldId="50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096539805" sldId="508"/>
        </pc:sldMkLst>
        <pc:spChg chg="mod">
          <ac:chgData name="Chuck Tomasi" userId="79514c44-a18e-4aaa-84b1-18f74099d6b1" providerId="ADAL" clId="{083A307A-D291-B540-A7C7-5367A19BD4E1}" dt="2023-02-02T22:42:53.650" v="5570" actId="20577"/>
          <ac:spMkLst>
            <pc:docMk/>
            <pc:sldMk cId="4096539805" sldId="508"/>
            <ac:spMk id="2" creationId="{C75D9B26-A3C5-0EED-997B-7BC5156677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21125227" sldId="50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907977219" sldId="509"/>
        </pc:sldMkLst>
        <pc:spChg chg="mod">
          <ac:chgData name="Chuck Tomasi" userId="79514c44-a18e-4aaa-84b1-18f74099d6b1" providerId="ADAL" clId="{083A307A-D291-B540-A7C7-5367A19BD4E1}" dt="2023-02-02T22:42:59.784" v="5586" actId="20577"/>
          <ac:spMkLst>
            <pc:docMk/>
            <pc:sldMk cId="3907977219" sldId="509"/>
            <ac:spMk id="2" creationId="{7EDC578B-4A37-9C56-126E-6BDFB94844E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43838916" sldId="51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289456730" sldId="510"/>
        </pc:sldMkLst>
        <pc:spChg chg="mod">
          <ac:chgData name="Chuck Tomasi" userId="79514c44-a18e-4aaa-84b1-18f74099d6b1" providerId="ADAL" clId="{083A307A-D291-B540-A7C7-5367A19BD4E1}" dt="2023-02-02T22:43:06.427" v="5602" actId="20577"/>
          <ac:spMkLst>
            <pc:docMk/>
            <pc:sldMk cId="3289456730" sldId="510"/>
            <ac:spMk id="2" creationId="{F9CDA50E-9166-3D3A-C024-3BF12757508B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67887835" sldId="511"/>
        </pc:sldMkLst>
        <pc:spChg chg="mod">
          <ac:chgData name="Chuck Tomasi" userId="79514c44-a18e-4aaa-84b1-18f74099d6b1" providerId="ADAL" clId="{083A307A-D291-B540-A7C7-5367A19BD4E1}" dt="2023-02-02T22:43:12.914" v="5618" actId="20577"/>
          <ac:spMkLst>
            <pc:docMk/>
            <pc:sldMk cId="2367887835" sldId="511"/>
            <ac:spMk id="2" creationId="{9CA996ED-553E-3530-AE47-B5DC80C59915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25198761" sldId="51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695673455" sldId="512"/>
        </pc:sldMkLst>
        <pc:spChg chg="mod">
          <ac:chgData name="Chuck Tomasi" userId="79514c44-a18e-4aaa-84b1-18f74099d6b1" providerId="ADAL" clId="{083A307A-D291-B540-A7C7-5367A19BD4E1}" dt="2023-02-02T22:43:19.612" v="5636" actId="20577"/>
          <ac:spMkLst>
            <pc:docMk/>
            <pc:sldMk cId="1695673455" sldId="512"/>
            <ac:spMk id="2" creationId="{26F6C70C-B76E-702B-4AAB-69A343A28A8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00158080" sldId="51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4306348" sldId="513"/>
        </pc:sldMkLst>
        <pc:spChg chg="mod">
          <ac:chgData name="Chuck Tomasi" userId="79514c44-a18e-4aaa-84b1-18f74099d6b1" providerId="ADAL" clId="{083A307A-D291-B540-A7C7-5367A19BD4E1}" dt="2023-02-02T22:43:26.760" v="5652" actId="20577"/>
          <ac:spMkLst>
            <pc:docMk/>
            <pc:sldMk cId="114306348" sldId="513"/>
            <ac:spMk id="2" creationId="{786AF8E4-3EC3-78B4-328D-B4172F023EC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198742741" sldId="51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15520360" sldId="51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59312143" sldId="514"/>
        </pc:sldMkLst>
        <pc:spChg chg="mod">
          <ac:chgData name="Chuck Tomasi" userId="79514c44-a18e-4aaa-84b1-18f74099d6b1" providerId="ADAL" clId="{083A307A-D291-B540-A7C7-5367A19BD4E1}" dt="2023-02-02T22:43:33.269" v="5668" actId="20577"/>
          <ac:spMkLst>
            <pc:docMk/>
            <pc:sldMk cId="4159312143" sldId="514"/>
            <ac:spMk id="2" creationId="{4C5EF6C9-2846-1F7D-40B9-20072FA75E4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299922" sldId="515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525415836" sldId="515"/>
        </pc:sldMkLst>
        <pc:spChg chg="mod">
          <ac:chgData name="Chuck Tomasi" userId="79514c44-a18e-4aaa-84b1-18f74099d6b1" providerId="ADAL" clId="{083A307A-D291-B540-A7C7-5367A19BD4E1}" dt="2023-02-02T22:43:40.575" v="5684" actId="20577"/>
          <ac:spMkLst>
            <pc:docMk/>
            <pc:sldMk cId="525415836" sldId="515"/>
            <ac:spMk id="2" creationId="{6A892EEF-8D76-EDAC-E071-71D4BD479C8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7391555" sldId="516"/>
        </pc:sldMkLst>
        <pc:spChg chg="mod">
          <ac:chgData name="Chuck Tomasi" userId="79514c44-a18e-4aaa-84b1-18f74099d6b1" providerId="ADAL" clId="{083A307A-D291-B540-A7C7-5367A19BD4E1}" dt="2023-02-02T22:43:49.047" v="5700" actId="20577"/>
          <ac:spMkLst>
            <pc:docMk/>
            <pc:sldMk cId="237391555" sldId="516"/>
            <ac:spMk id="2" creationId="{711EFA00-2F37-E9C9-EC7D-3FA8B044508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58726570" sldId="516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51305653" sldId="51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583007201" sldId="517"/>
        </pc:sldMkLst>
        <pc:spChg chg="mod">
          <ac:chgData name="Chuck Tomasi" userId="79514c44-a18e-4aaa-84b1-18f74099d6b1" providerId="ADAL" clId="{083A307A-D291-B540-A7C7-5367A19BD4E1}" dt="2023-02-02T22:43:55.641" v="5716" actId="20577"/>
          <ac:spMkLst>
            <pc:docMk/>
            <pc:sldMk cId="2583007201" sldId="517"/>
            <ac:spMk id="2" creationId="{40EEA1AE-C6FD-EEE6-1FE6-FA4E0544D11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36829559" sldId="51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75233887" sldId="518"/>
        </pc:sldMkLst>
        <pc:spChg chg="mod">
          <ac:chgData name="Chuck Tomasi" userId="79514c44-a18e-4aaa-84b1-18f74099d6b1" providerId="ADAL" clId="{083A307A-D291-B540-A7C7-5367A19BD4E1}" dt="2023-02-02T22:44:04.808" v="5732" actId="20577"/>
          <ac:spMkLst>
            <pc:docMk/>
            <pc:sldMk cId="3475233887" sldId="518"/>
            <ac:spMk id="2" creationId="{2FF219B8-6AD4-5166-03F8-3EDA8BCF540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865269" sldId="51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091816980" sldId="519"/>
        </pc:sldMkLst>
        <pc:spChg chg="mod">
          <ac:chgData name="Chuck Tomasi" userId="79514c44-a18e-4aaa-84b1-18f74099d6b1" providerId="ADAL" clId="{083A307A-D291-B540-A7C7-5367A19BD4E1}" dt="2023-02-02T22:44:18.161" v="5750" actId="20577"/>
          <ac:spMkLst>
            <pc:docMk/>
            <pc:sldMk cId="1091816980" sldId="519"/>
            <ac:spMk id="2" creationId="{98FFB488-8246-C444-7489-2F147B41D4A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5726649" sldId="52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71236093" sldId="520"/>
        </pc:sldMkLst>
        <pc:spChg chg="mod">
          <ac:chgData name="Chuck Tomasi" userId="79514c44-a18e-4aaa-84b1-18f74099d6b1" providerId="ADAL" clId="{083A307A-D291-B540-A7C7-5367A19BD4E1}" dt="2023-02-02T22:44:26.655" v="5766" actId="20577"/>
          <ac:spMkLst>
            <pc:docMk/>
            <pc:sldMk cId="4171236093" sldId="520"/>
            <ac:spMk id="2" creationId="{BDB66CBE-AEB4-C66D-1CC5-00DB5B4712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855939888" sldId="521"/>
        </pc:sldMkLst>
        <pc:spChg chg="mod">
          <ac:chgData name="Chuck Tomasi" userId="79514c44-a18e-4aaa-84b1-18f74099d6b1" providerId="ADAL" clId="{083A307A-D291-B540-A7C7-5367A19BD4E1}" dt="2023-02-02T22:44:32.404" v="5782" actId="20577"/>
          <ac:spMkLst>
            <pc:docMk/>
            <pc:sldMk cId="855939888" sldId="521"/>
            <ac:spMk id="2" creationId="{F61F506C-93DC-5D82-BA71-76C5BEFFB74B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537527896" sldId="521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02401318" sldId="52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91116743" sldId="522"/>
        </pc:sldMkLst>
        <pc:spChg chg="mod">
          <ac:chgData name="Chuck Tomasi" userId="79514c44-a18e-4aaa-84b1-18f74099d6b1" providerId="ADAL" clId="{083A307A-D291-B540-A7C7-5367A19BD4E1}" dt="2023-02-02T22:44:39.185" v="5798" actId="20577"/>
          <ac:spMkLst>
            <pc:docMk/>
            <pc:sldMk cId="3091116743" sldId="522"/>
            <ac:spMk id="2" creationId="{D8CD5711-13CB-6F5F-F6E0-60BF9FF2DD3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771433453" sldId="523"/>
        </pc:sldMkLst>
        <pc:spChg chg="mod">
          <ac:chgData name="Chuck Tomasi" userId="79514c44-a18e-4aaa-84b1-18f74099d6b1" providerId="ADAL" clId="{083A307A-D291-B540-A7C7-5367A19BD4E1}" dt="2023-02-02T22:44:46.190" v="5814" actId="20577"/>
          <ac:spMkLst>
            <pc:docMk/>
            <pc:sldMk cId="771433453" sldId="523"/>
            <ac:spMk id="2" creationId="{B3B0667E-BC56-26AF-9F39-CF43D03E3E3A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867694679" sldId="52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56394102" sldId="524"/>
        </pc:sldMkLst>
        <pc:spChg chg="mod">
          <ac:chgData name="Chuck Tomasi" userId="79514c44-a18e-4aaa-84b1-18f74099d6b1" providerId="ADAL" clId="{083A307A-D291-B540-A7C7-5367A19BD4E1}" dt="2023-02-02T22:45:18.683" v="5833" actId="20577"/>
          <ac:spMkLst>
            <pc:docMk/>
            <pc:sldMk cId="1156394102" sldId="524"/>
            <ac:spMk id="2" creationId="{858E7E58-A966-8D1A-E5B5-B652B7BE7D1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63077400" sldId="52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92210091" sldId="525"/>
        </pc:sldMkLst>
        <pc:spChg chg="del mod ord">
          <ac:chgData name="Chuck Tomasi" userId="79514c44-a18e-4aaa-84b1-18f74099d6b1" providerId="ADAL" clId="{083A307A-D291-B540-A7C7-5367A19BD4E1}" dt="2023-02-02T22:56:18.151" v="5891" actId="700"/>
          <ac:spMkLst>
            <pc:docMk/>
            <pc:sldMk cId="192210091" sldId="525"/>
            <ac:spMk id="2" creationId="{403D5D85-163E-4783-25AD-B68C186E7A92}"/>
          </ac:spMkLst>
        </pc:spChg>
        <pc:spChg chg="add mod ord">
          <ac:chgData name="Chuck Tomasi" userId="79514c44-a18e-4aaa-84b1-18f74099d6b1" providerId="ADAL" clId="{083A307A-D291-B540-A7C7-5367A19BD4E1}" dt="2023-02-02T22:56:34.824" v="5911" actId="20577"/>
          <ac:spMkLst>
            <pc:docMk/>
            <pc:sldMk cId="192210091" sldId="52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275593976" sldId="52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76787413" sldId="526"/>
        </pc:sldMkLst>
        <pc:spChg chg="mod">
          <ac:chgData name="Chuck Tomasi" userId="79514c44-a18e-4aaa-84b1-18f74099d6b1" providerId="ADAL" clId="{083A307A-D291-B540-A7C7-5367A19BD4E1}" dt="2023-02-03T00:12:10.249" v="6012" actId="20577"/>
          <ac:spMkLst>
            <pc:docMk/>
            <pc:sldMk cId="76787413" sldId="52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30926316" sldId="52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538924089" sldId="52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974712988" sldId="527"/>
        </pc:sldMkLst>
        <pc:spChg chg="mod">
          <ac:chgData name="Chuck Tomasi" userId="79514c44-a18e-4aaa-84b1-18f74099d6b1" providerId="ADAL" clId="{083A307A-D291-B540-A7C7-5367A19BD4E1}" dt="2023-02-03T00:12:16.464" v="6027" actId="20577"/>
          <ac:spMkLst>
            <pc:docMk/>
            <pc:sldMk cId="2974712988" sldId="527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121819393" sldId="528"/>
        </pc:sldMkLst>
        <pc:spChg chg="mod">
          <ac:chgData name="Chuck Tomasi" userId="79514c44-a18e-4aaa-84b1-18f74099d6b1" providerId="ADAL" clId="{083A307A-D291-B540-A7C7-5367A19BD4E1}" dt="2023-02-03T00:12:23.384" v="6042" actId="20577"/>
          <ac:spMkLst>
            <pc:docMk/>
            <pc:sldMk cId="3121819393" sldId="52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274618717" sldId="52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96777828" sldId="529"/>
        </pc:sldMkLst>
        <pc:spChg chg="mod">
          <ac:chgData name="Chuck Tomasi" userId="79514c44-a18e-4aaa-84b1-18f74099d6b1" providerId="ADAL" clId="{083A307A-D291-B540-A7C7-5367A19BD4E1}" dt="2023-02-03T00:12:31.731" v="6057" actId="20577"/>
          <ac:spMkLst>
            <pc:docMk/>
            <pc:sldMk cId="1596777828" sldId="52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99413742" sldId="52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686654008" sldId="53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670355020" sldId="530"/>
        </pc:sldMkLst>
        <pc:spChg chg="mod">
          <ac:chgData name="Chuck Tomasi" userId="79514c44-a18e-4aaa-84b1-18f74099d6b1" providerId="ADAL" clId="{083A307A-D291-B540-A7C7-5367A19BD4E1}" dt="2023-02-03T00:12:40.527" v="6072" actId="20577"/>
          <ac:spMkLst>
            <pc:docMk/>
            <pc:sldMk cId="3670355020" sldId="53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8693878" sldId="53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29730529" sldId="531"/>
        </pc:sldMkLst>
        <pc:spChg chg="mod">
          <ac:chgData name="Chuck Tomasi" userId="79514c44-a18e-4aaa-84b1-18f74099d6b1" providerId="ADAL" clId="{083A307A-D291-B540-A7C7-5367A19BD4E1}" dt="2023-02-03T00:12:59.194" v="6087" actId="20577"/>
          <ac:spMkLst>
            <pc:docMk/>
            <pc:sldMk cId="3029730529" sldId="531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852901946" sldId="532"/>
        </pc:sldMkLst>
        <pc:spChg chg="mod">
          <ac:chgData name="Chuck Tomasi" userId="79514c44-a18e-4aaa-84b1-18f74099d6b1" providerId="ADAL" clId="{083A307A-D291-B540-A7C7-5367A19BD4E1}" dt="2023-02-03T00:13:14.989" v="6110" actId="20577"/>
          <ac:spMkLst>
            <pc:docMk/>
            <pc:sldMk cId="852901946" sldId="53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46384825" sldId="53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6772600" sldId="533"/>
        </pc:sldMkLst>
        <pc:spChg chg="mod">
          <ac:chgData name="Chuck Tomasi" userId="79514c44-a18e-4aaa-84b1-18f74099d6b1" providerId="ADAL" clId="{083A307A-D291-B540-A7C7-5367A19BD4E1}" dt="2023-02-03T00:13:30.765" v="6125" actId="20577"/>
          <ac:spMkLst>
            <pc:docMk/>
            <pc:sldMk cId="166772600" sldId="53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17253264" sldId="53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494427783" sldId="53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332924818" sldId="534"/>
        </pc:sldMkLst>
        <pc:spChg chg="mod">
          <ac:chgData name="Chuck Tomasi" userId="79514c44-a18e-4aaa-84b1-18f74099d6b1" providerId="ADAL" clId="{083A307A-D291-B540-A7C7-5367A19BD4E1}" dt="2023-02-03T00:13:38.657" v="6141" actId="20577"/>
          <ac:spMkLst>
            <pc:docMk/>
            <pc:sldMk cId="2332924818" sldId="53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0119534" sldId="535"/>
        </pc:sldMkLst>
        <pc:spChg chg="mod">
          <ac:chgData name="Chuck Tomasi" userId="79514c44-a18e-4aaa-84b1-18f74099d6b1" providerId="ADAL" clId="{083A307A-D291-B540-A7C7-5367A19BD4E1}" dt="2023-02-03T00:13:46.943" v="6161" actId="20577"/>
          <ac:spMkLst>
            <pc:docMk/>
            <pc:sldMk cId="2630119534" sldId="53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00716947" sldId="53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71681457" sldId="536"/>
        </pc:sldMkLst>
        <pc:spChg chg="mod">
          <ac:chgData name="Chuck Tomasi" userId="79514c44-a18e-4aaa-84b1-18f74099d6b1" providerId="ADAL" clId="{083A307A-D291-B540-A7C7-5367A19BD4E1}" dt="2023-02-03T00:13:56.876" v="6177" actId="20577"/>
          <ac:spMkLst>
            <pc:docMk/>
            <pc:sldMk cId="1571681457" sldId="53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32852696" sldId="53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30220359" sldId="53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783574772" sldId="537"/>
        </pc:sldMkLst>
        <pc:spChg chg="mod">
          <ac:chgData name="Chuck Tomasi" userId="79514c44-a18e-4aaa-84b1-18f74099d6b1" providerId="ADAL" clId="{083A307A-D291-B540-A7C7-5367A19BD4E1}" dt="2023-02-03T00:14:03.227" v="6193" actId="20577"/>
          <ac:spMkLst>
            <pc:docMk/>
            <pc:sldMk cId="2783574772" sldId="53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706809063" sldId="53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7323755" sldId="538"/>
        </pc:sldMkLst>
        <pc:spChg chg="mod">
          <ac:chgData name="Chuck Tomasi" userId="79514c44-a18e-4aaa-84b1-18f74099d6b1" providerId="ADAL" clId="{083A307A-D291-B540-A7C7-5367A19BD4E1}" dt="2023-02-03T00:14:11.061" v="6209" actId="20577"/>
          <ac:spMkLst>
            <pc:docMk/>
            <pc:sldMk cId="2637323755" sldId="538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801030548" sldId="539"/>
        </pc:sldMkLst>
        <pc:spChg chg="mod">
          <ac:chgData name="Chuck Tomasi" userId="79514c44-a18e-4aaa-84b1-18f74099d6b1" providerId="ADAL" clId="{083A307A-D291-B540-A7C7-5367A19BD4E1}" dt="2023-02-03T00:14:21.961" v="6233" actId="20577"/>
          <ac:spMkLst>
            <pc:docMk/>
            <pc:sldMk cId="2801030548" sldId="53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062830484" sldId="539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12067267" sldId="540"/>
        </pc:sldMkLst>
        <pc:spChg chg="mod">
          <ac:chgData name="Chuck Tomasi" userId="79514c44-a18e-4aaa-84b1-18f74099d6b1" providerId="ADAL" clId="{083A307A-D291-B540-A7C7-5367A19BD4E1}" dt="2023-02-03T00:14:52.173" v="6249" actId="20577"/>
          <ac:spMkLst>
            <pc:docMk/>
            <pc:sldMk cId="2512067267" sldId="54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620815881" sldId="54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954425249" sldId="541"/>
        </pc:sldMkLst>
        <pc:spChg chg="mod">
          <ac:chgData name="Chuck Tomasi" userId="79514c44-a18e-4aaa-84b1-18f74099d6b1" providerId="ADAL" clId="{083A307A-D291-B540-A7C7-5367A19BD4E1}" dt="2023-02-03T00:14:59.310" v="6265" actId="20577"/>
          <ac:spMkLst>
            <pc:docMk/>
            <pc:sldMk cId="1954425249" sldId="54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93138607" sldId="541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35895614" sldId="54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47483480" sldId="542"/>
        </pc:sldMkLst>
        <pc:spChg chg="mod">
          <ac:chgData name="Chuck Tomasi" userId="79514c44-a18e-4aaa-84b1-18f74099d6b1" providerId="ADAL" clId="{083A307A-D291-B540-A7C7-5367A19BD4E1}" dt="2023-02-03T00:15:07.158" v="6283" actId="20577"/>
          <ac:spMkLst>
            <pc:docMk/>
            <pc:sldMk cId="1847483480" sldId="542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047269277" sldId="543"/>
        </pc:sldMkLst>
        <pc:spChg chg="mod">
          <ac:chgData name="Chuck Tomasi" userId="79514c44-a18e-4aaa-84b1-18f74099d6b1" providerId="ADAL" clId="{083A307A-D291-B540-A7C7-5367A19BD4E1}" dt="2023-02-03T00:15:20.715" v="6301" actId="20577"/>
          <ac:spMkLst>
            <pc:docMk/>
            <pc:sldMk cId="2047269277" sldId="54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110480485" sldId="54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8455092" sldId="54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896985249" sldId="544"/>
        </pc:sldMkLst>
        <pc:spChg chg="mod">
          <ac:chgData name="Chuck Tomasi" userId="79514c44-a18e-4aaa-84b1-18f74099d6b1" providerId="ADAL" clId="{083A307A-D291-B540-A7C7-5367A19BD4E1}" dt="2023-02-03T00:15:38.211" v="6319" actId="20577"/>
          <ac:spMkLst>
            <pc:docMk/>
            <pc:sldMk cId="3896985249" sldId="54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07246478" sldId="545"/>
        </pc:sldMkLst>
        <pc:spChg chg="mod">
          <ac:chgData name="Chuck Tomasi" userId="79514c44-a18e-4aaa-84b1-18f74099d6b1" providerId="ADAL" clId="{083A307A-D291-B540-A7C7-5367A19BD4E1}" dt="2023-02-03T00:15:45.148" v="6335" actId="20577"/>
          <ac:spMkLst>
            <pc:docMk/>
            <pc:sldMk cId="1107246478" sldId="54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04700732" sldId="545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28336431" sldId="546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55652854" sldId="546"/>
        </pc:sldMkLst>
        <pc:spChg chg="mod">
          <ac:chgData name="Chuck Tomasi" userId="79514c44-a18e-4aaa-84b1-18f74099d6b1" providerId="ADAL" clId="{083A307A-D291-B540-A7C7-5367A19BD4E1}" dt="2023-02-03T00:15:55.399" v="6357" actId="20577"/>
          <ac:spMkLst>
            <pc:docMk/>
            <pc:sldMk cId="4155652854" sldId="546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38575216" sldId="547"/>
        </pc:sldMkLst>
        <pc:spChg chg="mod">
          <ac:chgData name="Chuck Tomasi" userId="79514c44-a18e-4aaa-84b1-18f74099d6b1" providerId="ADAL" clId="{083A307A-D291-B540-A7C7-5367A19BD4E1}" dt="2023-02-03T00:16:20.174" v="6373" actId="20577"/>
          <ac:spMkLst>
            <pc:docMk/>
            <pc:sldMk cId="138575216" sldId="54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21611506" sldId="54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5505379" sldId="548"/>
        </pc:sldMkLst>
        <pc:spChg chg="mod">
          <ac:chgData name="Chuck Tomasi" userId="79514c44-a18e-4aaa-84b1-18f74099d6b1" providerId="ADAL" clId="{083A307A-D291-B540-A7C7-5367A19BD4E1}" dt="2023-02-03T00:16:29.148" v="6391" actId="20577"/>
          <ac:spMkLst>
            <pc:docMk/>
            <pc:sldMk cId="1855505379" sldId="54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593584861" sldId="54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87636416" sldId="549"/>
        </pc:sldMkLst>
        <pc:spChg chg="mod">
          <ac:chgData name="Chuck Tomasi" userId="79514c44-a18e-4aaa-84b1-18f74099d6b1" providerId="ADAL" clId="{083A307A-D291-B540-A7C7-5367A19BD4E1}" dt="2023-02-03T00:16:36.347" v="6407" actId="20577"/>
          <ac:spMkLst>
            <pc:docMk/>
            <pc:sldMk cId="1187636416" sldId="54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976468431" sldId="54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23890745" sldId="55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93852951" sldId="550"/>
        </pc:sldMkLst>
        <pc:spChg chg="mod">
          <ac:chgData name="Chuck Tomasi" userId="79514c44-a18e-4aaa-84b1-18f74099d6b1" providerId="ADAL" clId="{083A307A-D291-B540-A7C7-5367A19BD4E1}" dt="2023-02-03T00:16:43.679" v="6423" actId="20577"/>
          <ac:spMkLst>
            <pc:docMk/>
            <pc:sldMk cId="4193852951" sldId="55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4822678" sldId="55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36806848" sldId="551"/>
        </pc:sldMkLst>
        <pc:spChg chg="mod">
          <ac:chgData name="Chuck Tomasi" userId="79514c44-a18e-4aaa-84b1-18f74099d6b1" providerId="ADAL" clId="{083A307A-D291-B540-A7C7-5367A19BD4E1}" dt="2023-02-03T00:16:51.879" v="6441" actId="20577"/>
          <ac:spMkLst>
            <pc:docMk/>
            <pc:sldMk cId="3036806848" sldId="55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361133717" sldId="55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98025605" sldId="552"/>
        </pc:sldMkLst>
        <pc:spChg chg="mod">
          <ac:chgData name="Chuck Tomasi" userId="79514c44-a18e-4aaa-84b1-18f74099d6b1" providerId="ADAL" clId="{083A307A-D291-B540-A7C7-5367A19BD4E1}" dt="2023-02-03T00:17:00.798" v="6457" actId="20577"/>
          <ac:spMkLst>
            <pc:docMk/>
            <pc:sldMk cId="2598025605" sldId="55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147230937" sldId="553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9851361" sldId="553"/>
        </pc:sldMkLst>
        <pc:spChg chg="mod">
          <ac:chgData name="Chuck Tomasi" userId="79514c44-a18e-4aaa-84b1-18f74099d6b1" providerId="ADAL" clId="{083A307A-D291-B540-A7C7-5367A19BD4E1}" dt="2023-02-03T00:17:39.174" v="6473" actId="20577"/>
          <ac:spMkLst>
            <pc:docMk/>
            <pc:sldMk cId="1859851361" sldId="553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280060325" sldId="554"/>
        </pc:sldMkLst>
        <pc:spChg chg="mod">
          <ac:chgData name="Chuck Tomasi" userId="79514c44-a18e-4aaa-84b1-18f74099d6b1" providerId="ADAL" clId="{083A307A-D291-B540-A7C7-5367A19BD4E1}" dt="2023-02-03T00:17:46.250" v="6489" actId="20577"/>
          <ac:spMkLst>
            <pc:docMk/>
            <pc:sldMk cId="1280060325" sldId="554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196067798" sldId="55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58970040" sldId="555"/>
        </pc:sldMkLst>
        <pc:spChg chg="mod">
          <ac:chgData name="Chuck Tomasi" userId="79514c44-a18e-4aaa-84b1-18f74099d6b1" providerId="ADAL" clId="{083A307A-D291-B540-A7C7-5367A19BD4E1}" dt="2023-02-02T22:56:59.037" v="5964" actId="20577"/>
          <ac:spMkLst>
            <pc:docMk/>
            <pc:sldMk cId="1658970040" sldId="55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18316243" sldId="555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40082529" sldId="556"/>
        </pc:sldMkLst>
        <pc:spChg chg="del mod ord">
          <ac:chgData name="Chuck Tomasi" userId="79514c44-a18e-4aaa-84b1-18f74099d6b1" providerId="ADAL" clId="{083A307A-D291-B540-A7C7-5367A19BD4E1}" dt="2023-02-03T00:19:12.012" v="6496" actId="700"/>
          <ac:spMkLst>
            <pc:docMk/>
            <pc:sldMk cId="440082529" sldId="556"/>
            <ac:spMk id="2" creationId="{CEE470F5-1A11-7D42-7611-ECDAE2B368E3}"/>
          </ac:spMkLst>
        </pc:spChg>
        <pc:spChg chg="add mod ord">
          <ac:chgData name="Chuck Tomasi" userId="79514c44-a18e-4aaa-84b1-18f74099d6b1" providerId="ADAL" clId="{083A307A-D291-B540-A7C7-5367A19BD4E1}" dt="2023-02-03T00:19:22.377" v="6511" actId="20577"/>
          <ac:spMkLst>
            <pc:docMk/>
            <pc:sldMk cId="440082529" sldId="556"/>
            <ac:spMk id="3" creationId="{3E666678-C704-C244-7E0E-C8B9A845141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08521163" sldId="55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221559194" sldId="55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156227581" sldId="557"/>
        </pc:sldMkLst>
        <pc:spChg chg="mod">
          <ac:chgData name="Chuck Tomasi" userId="79514c44-a18e-4aaa-84b1-18f74099d6b1" providerId="ADAL" clId="{083A307A-D291-B540-A7C7-5367A19BD4E1}" dt="2023-02-03T00:20:00.111" v="6563" actId="20577"/>
          <ac:spMkLst>
            <pc:docMk/>
            <pc:sldMk cId="4156227581" sldId="557"/>
            <ac:spMk id="2" creationId="{BCF44882-ADA2-6C0D-7308-587CA334AD7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43099956" sldId="55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12469213" sldId="558"/>
        </pc:sldMkLst>
        <pc:spChg chg="mod">
          <ac:chgData name="Chuck Tomasi" userId="79514c44-a18e-4aaa-84b1-18f74099d6b1" providerId="ADAL" clId="{083A307A-D291-B540-A7C7-5367A19BD4E1}" dt="2023-02-03T00:20:31.813" v="6578" actId="20577"/>
          <ac:spMkLst>
            <pc:docMk/>
            <pc:sldMk cId="3812469213" sldId="558"/>
            <ac:spMk id="2" creationId="{AA30A5C4-556C-E812-CF1E-AC989160164A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97490487" sldId="559"/>
        </pc:sldMkLst>
        <pc:spChg chg="mod">
          <ac:chgData name="Chuck Tomasi" userId="79514c44-a18e-4aaa-84b1-18f74099d6b1" providerId="ADAL" clId="{083A307A-D291-B540-A7C7-5367A19BD4E1}" dt="2023-02-03T00:20:39.807" v="6593" actId="20577"/>
          <ac:spMkLst>
            <pc:docMk/>
            <pc:sldMk cId="1797490487" sldId="559"/>
            <ac:spMk id="2" creationId="{B76AB59F-72CB-7020-DA0D-5847AFCFC75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015519447" sldId="55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613895072" sldId="56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445438409" sldId="560"/>
        </pc:sldMkLst>
        <pc:spChg chg="mod">
          <ac:chgData name="Chuck Tomasi" userId="79514c44-a18e-4aaa-84b1-18f74099d6b1" providerId="ADAL" clId="{083A307A-D291-B540-A7C7-5367A19BD4E1}" dt="2023-02-03T00:20:47.073" v="6608" actId="20577"/>
          <ac:spMkLst>
            <pc:docMk/>
            <pc:sldMk cId="1445438409" sldId="560"/>
            <ac:spMk id="2" creationId="{B2DCC971-6DC9-7777-CF36-C8462D0DD7EA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52591827" sldId="56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34645657" sldId="561"/>
        </pc:sldMkLst>
        <pc:spChg chg="mod">
          <ac:chgData name="Chuck Tomasi" userId="79514c44-a18e-4aaa-84b1-18f74099d6b1" providerId="ADAL" clId="{083A307A-D291-B540-A7C7-5367A19BD4E1}" dt="2023-02-03T00:20:54.437" v="6623" actId="20577"/>
          <ac:spMkLst>
            <pc:docMk/>
            <pc:sldMk cId="3734645657" sldId="561"/>
            <ac:spMk id="2" creationId="{CB5AE897-BEA6-73F2-99DE-A4FD0506D30F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6750148" sldId="562"/>
        </pc:sldMkLst>
        <pc:spChg chg="mod">
          <ac:chgData name="Chuck Tomasi" userId="79514c44-a18e-4aaa-84b1-18f74099d6b1" providerId="ADAL" clId="{083A307A-D291-B540-A7C7-5367A19BD4E1}" dt="2023-02-03T00:21:02.216" v="6638" actId="20577"/>
          <ac:spMkLst>
            <pc:docMk/>
            <pc:sldMk cId="326750148" sldId="562"/>
            <ac:spMk id="2" creationId="{2A340874-3605-D574-5371-A3FE0D6003B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61430857" sldId="562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60067293" sldId="56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99349546" sldId="563"/>
        </pc:sldMkLst>
        <pc:spChg chg="mod">
          <ac:chgData name="Chuck Tomasi" userId="79514c44-a18e-4aaa-84b1-18f74099d6b1" providerId="ADAL" clId="{083A307A-D291-B540-A7C7-5367A19BD4E1}" dt="2023-02-03T00:21:14.014" v="6653" actId="20577"/>
          <ac:spMkLst>
            <pc:docMk/>
            <pc:sldMk cId="499349546" sldId="563"/>
            <ac:spMk id="2" creationId="{8FF83749-C861-52A1-6640-C8949BED3023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009388598" sldId="564"/>
        </pc:sldMkLst>
        <pc:spChg chg="mod">
          <ac:chgData name="Chuck Tomasi" userId="79514c44-a18e-4aaa-84b1-18f74099d6b1" providerId="ADAL" clId="{083A307A-D291-B540-A7C7-5367A19BD4E1}" dt="2023-02-03T00:21:28.238" v="6676" actId="20577"/>
          <ac:spMkLst>
            <pc:docMk/>
            <pc:sldMk cId="3009388598" sldId="564"/>
            <ac:spMk id="2" creationId="{3F701204-4459-E6DD-E79B-27F9F5A295A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381523025" sldId="56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86246837" sldId="565"/>
        </pc:sldMkLst>
        <pc:spChg chg="mod">
          <ac:chgData name="Chuck Tomasi" userId="79514c44-a18e-4aaa-84b1-18f74099d6b1" providerId="ADAL" clId="{083A307A-D291-B540-A7C7-5367A19BD4E1}" dt="2023-02-03T00:21:37.438" v="6694" actId="20577"/>
          <ac:spMkLst>
            <pc:docMk/>
            <pc:sldMk cId="1786246837" sldId="565"/>
            <ac:spMk id="2" creationId="{19CB43DC-A38F-B372-880C-BFE7BD37B77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001370132" sldId="565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79187322" sldId="566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41098591" sldId="566"/>
        </pc:sldMkLst>
        <pc:spChg chg="mod">
          <ac:chgData name="Chuck Tomasi" userId="79514c44-a18e-4aaa-84b1-18f74099d6b1" providerId="ADAL" clId="{083A307A-D291-B540-A7C7-5367A19BD4E1}" dt="2023-02-03T00:21:44.244" v="6712" actId="20577"/>
          <ac:spMkLst>
            <pc:docMk/>
            <pc:sldMk cId="1541098591" sldId="566"/>
            <ac:spMk id="2" creationId="{634BDF6F-3D5B-55FD-127E-0AD807EC17D9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599829014" sldId="567"/>
        </pc:sldMkLst>
        <pc:spChg chg="mod">
          <ac:chgData name="Chuck Tomasi" userId="79514c44-a18e-4aaa-84b1-18f74099d6b1" providerId="ADAL" clId="{083A307A-D291-B540-A7C7-5367A19BD4E1}" dt="2023-02-03T00:21:55.082" v="6730" actId="20577"/>
          <ac:spMkLst>
            <pc:docMk/>
            <pc:sldMk cId="599829014" sldId="567"/>
            <ac:spMk id="2" creationId="{37A2A39A-3247-2C9B-E4EE-7A6367B41F08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302709954" sldId="56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7937979" sldId="568"/>
        </pc:sldMkLst>
        <pc:spChg chg="mod">
          <ac:chgData name="Chuck Tomasi" userId="79514c44-a18e-4aaa-84b1-18f74099d6b1" providerId="ADAL" clId="{083A307A-D291-B540-A7C7-5367A19BD4E1}" dt="2023-02-03T00:22:04.380" v="6746" actId="20577"/>
          <ac:spMkLst>
            <pc:docMk/>
            <pc:sldMk cId="7937979" sldId="568"/>
            <ac:spMk id="2" creationId="{0223E542-1F13-1C5D-A364-11A19CE4D9E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530687061" sldId="568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1732456" sldId="569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36613250" sldId="569"/>
        </pc:sldMkLst>
        <pc:spChg chg="mod">
          <ac:chgData name="Chuck Tomasi" userId="79514c44-a18e-4aaa-84b1-18f74099d6b1" providerId="ADAL" clId="{083A307A-D291-B540-A7C7-5367A19BD4E1}" dt="2023-02-03T00:22:13.290" v="6763" actId="20577"/>
          <ac:spMkLst>
            <pc:docMk/>
            <pc:sldMk cId="4036613250" sldId="569"/>
            <ac:spMk id="2" creationId="{E45200DA-A3C9-7F41-2DBE-E964EC3A279E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693003660" sldId="57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9928498" sldId="570"/>
        </pc:sldMkLst>
        <pc:spChg chg="mod">
          <ac:chgData name="Chuck Tomasi" userId="79514c44-a18e-4aaa-84b1-18f74099d6b1" providerId="ADAL" clId="{083A307A-D291-B540-A7C7-5367A19BD4E1}" dt="2023-02-03T00:22:21.029" v="6779" actId="20577"/>
          <ac:spMkLst>
            <pc:docMk/>
            <pc:sldMk cId="3719928498" sldId="570"/>
            <ac:spMk id="2" creationId="{E4FB516B-A821-A116-3119-726A3941436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84699961" sldId="571"/>
        </pc:sldMkLst>
        <pc:spChg chg="mod">
          <ac:chgData name="Chuck Tomasi" userId="79514c44-a18e-4aaa-84b1-18f74099d6b1" providerId="ADAL" clId="{083A307A-D291-B540-A7C7-5367A19BD4E1}" dt="2023-02-03T00:22:29.395" v="6795" actId="20577"/>
          <ac:spMkLst>
            <pc:docMk/>
            <pc:sldMk cId="2484699961" sldId="571"/>
            <ac:spMk id="2" creationId="{93620B86-F5B0-8B2B-C9AE-6A301E104C9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785910779" sldId="57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0891124" sldId="572"/>
        </pc:sldMkLst>
        <pc:spChg chg="mod">
          <ac:chgData name="Chuck Tomasi" userId="79514c44-a18e-4aaa-84b1-18f74099d6b1" providerId="ADAL" clId="{083A307A-D291-B540-A7C7-5367A19BD4E1}" dt="2023-02-03T00:22:36.774" v="6811" actId="20577"/>
          <ac:spMkLst>
            <pc:docMk/>
            <pc:sldMk cId="320891124" sldId="572"/>
            <ac:spMk id="2" creationId="{627DCE05-8D6C-853A-BB3D-2993A4749B8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39927338" sldId="57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838658391" sldId="573"/>
        </pc:sldMkLst>
        <pc:spChg chg="mod">
          <ac:chgData name="Chuck Tomasi" userId="79514c44-a18e-4aaa-84b1-18f74099d6b1" providerId="ADAL" clId="{083A307A-D291-B540-A7C7-5367A19BD4E1}" dt="2023-02-03T00:22:46.110" v="6827" actId="20577"/>
          <ac:spMkLst>
            <pc:docMk/>
            <pc:sldMk cId="838658391" sldId="573"/>
            <ac:spMk id="2" creationId="{D9028E6F-CE1B-BF4D-F0E7-58C24B53BD3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869299791" sldId="573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513818329" sldId="57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71047365" sldId="574"/>
        </pc:sldMkLst>
        <pc:spChg chg="mod">
          <ac:chgData name="Chuck Tomasi" userId="79514c44-a18e-4aaa-84b1-18f74099d6b1" providerId="ADAL" clId="{083A307A-D291-B540-A7C7-5367A19BD4E1}" dt="2023-02-03T00:22:56.132" v="6843" actId="20577"/>
          <ac:spMkLst>
            <pc:docMk/>
            <pc:sldMk cId="4071047365" sldId="574"/>
            <ac:spMk id="2" creationId="{47F1A4CD-4381-00D7-5073-C50539CFE0B8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566635391" sldId="575"/>
        </pc:sldMkLst>
        <pc:spChg chg="mod">
          <ac:chgData name="Chuck Tomasi" userId="79514c44-a18e-4aaa-84b1-18f74099d6b1" providerId="ADAL" clId="{083A307A-D291-B540-A7C7-5367A19BD4E1}" dt="2023-02-03T00:25:46.107" v="6859" actId="20577"/>
          <ac:spMkLst>
            <pc:docMk/>
            <pc:sldMk cId="2566635391" sldId="575"/>
            <ac:spMk id="2" creationId="{F9AC4CA2-5FD7-0BB5-1385-1F602AFB985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51087765" sldId="57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3676991" sldId="576"/>
        </pc:sldMkLst>
        <pc:spChg chg="mod">
          <ac:chgData name="Chuck Tomasi" userId="79514c44-a18e-4aaa-84b1-18f74099d6b1" providerId="ADAL" clId="{083A307A-D291-B540-A7C7-5367A19BD4E1}" dt="2023-02-03T00:29:43.117" v="6875" actId="20577"/>
          <ac:spMkLst>
            <pc:docMk/>
            <pc:sldMk cId="153676991" sldId="576"/>
            <ac:spMk id="2" creationId="{3545B86C-C198-5FAC-5EAF-96B25A895AC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221138247" sldId="57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53661088" sldId="57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4290449" sldId="577"/>
        </pc:sldMkLst>
        <pc:spChg chg="mod">
          <ac:chgData name="Chuck Tomasi" userId="79514c44-a18e-4aaa-84b1-18f74099d6b1" providerId="ADAL" clId="{083A307A-D291-B540-A7C7-5367A19BD4E1}" dt="2023-02-03T00:30:00.345" v="6899" actId="20577"/>
          <ac:spMkLst>
            <pc:docMk/>
            <pc:sldMk cId="3714290449" sldId="577"/>
            <ac:spMk id="2" creationId="{614E0804-BE2F-0900-952A-938B558803F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63361429" sldId="578"/>
        </pc:sldMkLst>
        <pc:spChg chg="mod">
          <ac:chgData name="Chuck Tomasi" userId="79514c44-a18e-4aaa-84b1-18f74099d6b1" providerId="ADAL" clId="{083A307A-D291-B540-A7C7-5367A19BD4E1}" dt="2023-02-03T00:30:21.888" v="6921" actId="20577"/>
          <ac:spMkLst>
            <pc:docMk/>
            <pc:sldMk cId="263361429" sldId="578"/>
            <ac:spMk id="2" creationId="{48F6D044-0568-808C-24A1-A70472202F72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49114136" sldId="57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677610582" sldId="579"/>
        </pc:sldMkLst>
        <pc:spChg chg="mod">
          <ac:chgData name="Chuck Tomasi" userId="79514c44-a18e-4aaa-84b1-18f74099d6b1" providerId="ADAL" clId="{083A307A-D291-B540-A7C7-5367A19BD4E1}" dt="2023-02-03T00:30:36.451" v="6937" actId="20577"/>
          <ac:spMkLst>
            <pc:docMk/>
            <pc:sldMk cId="677610582" sldId="579"/>
            <ac:spMk id="2" creationId="{F8E45579-F4C2-6197-AE68-A95D76F657D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898405660" sldId="57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876696" sldId="58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498489215" sldId="580"/>
        </pc:sldMkLst>
        <pc:spChg chg="mod">
          <ac:chgData name="Chuck Tomasi" userId="79514c44-a18e-4aaa-84b1-18f74099d6b1" providerId="ADAL" clId="{083A307A-D291-B540-A7C7-5367A19BD4E1}" dt="2023-02-03T00:30:45.351" v="6953" actId="20577"/>
          <ac:spMkLst>
            <pc:docMk/>
            <pc:sldMk cId="3498489215" sldId="580"/>
            <ac:spMk id="2" creationId="{12EBBE58-8005-5C37-8A8A-577CFF121B27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57524419" sldId="581"/>
        </pc:sldMkLst>
        <pc:spChg chg="mod">
          <ac:chgData name="Chuck Tomasi" userId="79514c44-a18e-4aaa-84b1-18f74099d6b1" providerId="ADAL" clId="{083A307A-D291-B540-A7C7-5367A19BD4E1}" dt="2023-02-03T00:30:54.561" v="6969" actId="20577"/>
          <ac:spMkLst>
            <pc:docMk/>
            <pc:sldMk cId="3857524419" sldId="581"/>
            <ac:spMk id="2" creationId="{FBD9C184-CDF1-9529-47BD-D6EC21DC3667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0917834" sldId="581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882055035" sldId="58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698035954" sldId="582"/>
        </pc:sldMkLst>
        <pc:spChg chg="mod">
          <ac:chgData name="Chuck Tomasi" userId="79514c44-a18e-4aaa-84b1-18f74099d6b1" providerId="ADAL" clId="{083A307A-D291-B540-A7C7-5367A19BD4E1}" dt="2023-02-03T00:31:21.033" v="6985" actId="20577"/>
          <ac:spMkLst>
            <pc:docMk/>
            <pc:sldMk cId="1698035954" sldId="582"/>
            <ac:spMk id="2" creationId="{24B0FE97-D3AF-E3EB-EF0E-643903525A6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114941335" sldId="58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99985430" sldId="583"/>
        </pc:sldMkLst>
        <pc:spChg chg="mod">
          <ac:chgData name="Chuck Tomasi" userId="79514c44-a18e-4aaa-84b1-18f74099d6b1" providerId="ADAL" clId="{083A307A-D291-B540-A7C7-5367A19BD4E1}" dt="2023-02-03T00:31:28.055" v="7001" actId="20577"/>
          <ac:spMkLst>
            <pc:docMk/>
            <pc:sldMk cId="2499985430" sldId="583"/>
            <ac:spMk id="2" creationId="{E870B3F5-E280-AB21-AC0B-AC6FE0ED4BDD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3969795" sldId="58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78929470" sldId="584"/>
        </pc:sldMkLst>
        <pc:spChg chg="mod">
          <ac:chgData name="Chuck Tomasi" userId="79514c44-a18e-4aaa-84b1-18f74099d6b1" providerId="ADAL" clId="{083A307A-D291-B540-A7C7-5367A19BD4E1}" dt="2023-02-03T00:31:35.607" v="7017" actId="20577"/>
          <ac:spMkLst>
            <pc:docMk/>
            <pc:sldMk cId="2478929470" sldId="584"/>
            <ac:spMk id="2" creationId="{8D9AB452-FF6E-A066-7104-193EAF367B1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27254" sldId="58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662587911" sldId="585"/>
        </pc:sldMkLst>
        <pc:spChg chg="mod">
          <ac:chgData name="Chuck Tomasi" userId="79514c44-a18e-4aaa-84b1-18f74099d6b1" providerId="ADAL" clId="{083A307A-D291-B540-A7C7-5367A19BD4E1}" dt="2023-02-03T00:31:45.510" v="7033" actId="20577"/>
          <ac:spMkLst>
            <pc:docMk/>
            <pc:sldMk cId="3662587911" sldId="585"/>
            <ac:spMk id="2" creationId="{64E1B815-AD65-7BB0-2736-574DB448250F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896007215" sldId="586"/>
        </pc:sldMkLst>
        <pc:spChg chg="del mod ord">
          <ac:chgData name="Chuck Tomasi" userId="79514c44-a18e-4aaa-84b1-18f74099d6b1" providerId="ADAL" clId="{083A307A-D291-B540-A7C7-5367A19BD4E1}" dt="2023-02-03T00:39:32.856" v="7073" actId="700"/>
          <ac:spMkLst>
            <pc:docMk/>
            <pc:sldMk cId="896007215" sldId="586"/>
            <ac:spMk id="2" creationId="{20F493ED-01F2-771A-987D-8E543AE90CF5}"/>
          </ac:spMkLst>
        </pc:spChg>
        <pc:spChg chg="add mod ord">
          <ac:chgData name="Chuck Tomasi" userId="79514c44-a18e-4aaa-84b1-18f74099d6b1" providerId="ADAL" clId="{083A307A-D291-B540-A7C7-5367A19BD4E1}" dt="2023-02-03T00:40:44.350" v="7095" actId="20577"/>
          <ac:spMkLst>
            <pc:docMk/>
            <pc:sldMk cId="896007215" sldId="586"/>
            <ac:spMk id="3" creationId="{7EF0F1FA-BD69-F0BA-151B-3B2DD3B133B1}"/>
          </ac:spMkLst>
        </pc:spChg>
      </pc:sldChg>
      <pc:sldChg chg="new del">
        <pc:chgData name="Chuck Tomasi" userId="79514c44-a18e-4aaa-84b1-18f74099d6b1" providerId="ADAL" clId="{083A307A-D291-B540-A7C7-5367A19BD4E1}" dt="2023-02-03T00:19:43.326" v="6544" actId="2696"/>
        <pc:sldMkLst>
          <pc:docMk/>
          <pc:sldMk cId="1040865823" sldId="586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603378708" sldId="586"/>
        </pc:sldMkLst>
      </pc:sldChg>
      <pc:sldChg chg="new del">
        <pc:chgData name="Chuck Tomasi" userId="79514c44-a18e-4aaa-84b1-18f74099d6b1" providerId="ADAL" clId="{083A307A-D291-B540-A7C7-5367A19BD4E1}" dt="2023-02-03T00:19:41.212" v="6543" actId="2696"/>
        <pc:sldMkLst>
          <pc:docMk/>
          <pc:sldMk cId="34620027" sldId="587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11292690" sldId="58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39328733" sldId="587"/>
        </pc:sldMkLst>
        <pc:spChg chg="mod">
          <ac:chgData name="Chuck Tomasi" userId="79514c44-a18e-4aaa-84b1-18f74099d6b1" providerId="ADAL" clId="{083A307A-D291-B540-A7C7-5367A19BD4E1}" dt="2023-02-03T00:42:30.608" v="7142" actId="20577"/>
          <ac:spMkLst>
            <pc:docMk/>
            <pc:sldMk cId="1639328733" sldId="587"/>
            <ac:spMk id="2" creationId="{DA1801F6-E41B-CF8B-A6DE-45E63C1CB4EC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100779671" sldId="588"/>
        </pc:sldMkLst>
        <pc:spChg chg="mod">
          <ac:chgData name="Chuck Tomasi" userId="79514c44-a18e-4aaa-84b1-18f74099d6b1" providerId="ADAL" clId="{083A307A-D291-B540-A7C7-5367A19BD4E1}" dt="2023-02-03T00:42:38.752" v="7161" actId="20577"/>
          <ac:spMkLst>
            <pc:docMk/>
            <pc:sldMk cId="1100779671" sldId="588"/>
            <ac:spMk id="2" creationId="{8642664C-43E0-5868-40E9-0F379D5CB340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58082204" sldId="58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0468967" sldId="589"/>
        </pc:sldMkLst>
        <pc:spChg chg="mod">
          <ac:chgData name="Chuck Tomasi" userId="79514c44-a18e-4aaa-84b1-18f74099d6b1" providerId="ADAL" clId="{083A307A-D291-B540-A7C7-5367A19BD4E1}" dt="2023-02-03T00:42:54.462" v="7182" actId="20577"/>
          <ac:spMkLst>
            <pc:docMk/>
            <pc:sldMk cId="850468967" sldId="589"/>
            <ac:spMk id="2" creationId="{781D2D94-274E-A804-1157-0879665352CE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95452826" sldId="589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71697113" sldId="59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783967816" sldId="590"/>
        </pc:sldMkLst>
        <pc:spChg chg="mod">
          <ac:chgData name="Chuck Tomasi" userId="79514c44-a18e-4aaa-84b1-18f74099d6b1" providerId="ADAL" clId="{083A307A-D291-B540-A7C7-5367A19BD4E1}" dt="2023-02-03T00:43:26.987" v="7202" actId="20577"/>
          <ac:spMkLst>
            <pc:docMk/>
            <pc:sldMk cId="1783967816" sldId="590"/>
            <ac:spMk id="2" creationId="{C844FAE2-EFE1-C07C-72B8-0F865130984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306342900" sldId="591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08519702" sldId="591"/>
        </pc:sldMkLst>
        <pc:spChg chg="mod">
          <ac:chgData name="Chuck Tomasi" userId="79514c44-a18e-4aaa-84b1-18f74099d6b1" providerId="ADAL" clId="{083A307A-D291-B540-A7C7-5367A19BD4E1}" dt="2023-02-03T00:44:11.948" v="7217" actId="20577"/>
          <ac:spMkLst>
            <pc:docMk/>
            <pc:sldMk cId="1408519702" sldId="591"/>
            <ac:spMk id="2" creationId="{681F0836-811B-7F07-9738-61696F867ACF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33149171" sldId="592"/>
        </pc:sldMkLst>
        <pc:spChg chg="mod">
          <ac:chgData name="Chuck Tomasi" userId="79514c44-a18e-4aaa-84b1-18f74099d6b1" providerId="ADAL" clId="{083A307A-D291-B540-A7C7-5367A19BD4E1}" dt="2023-02-03T00:44:19.631" v="7232" actId="20577"/>
          <ac:spMkLst>
            <pc:docMk/>
            <pc:sldMk cId="1033149171" sldId="592"/>
            <ac:spMk id="2" creationId="{CE799F10-E8E2-0830-3D66-EB5CAE9305C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50463927" sldId="592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65915774" sldId="59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021873313" sldId="593"/>
        </pc:sldMkLst>
        <pc:spChg chg="mod">
          <ac:chgData name="Chuck Tomasi" userId="79514c44-a18e-4aaa-84b1-18f74099d6b1" providerId="ADAL" clId="{083A307A-D291-B540-A7C7-5367A19BD4E1}" dt="2023-02-03T00:44:49.413" v="7247" actId="20577"/>
          <ac:spMkLst>
            <pc:docMk/>
            <pc:sldMk cId="2021873313" sldId="593"/>
            <ac:spMk id="2" creationId="{CE23618E-63D2-889C-FFFF-51642AD469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667651774" sldId="59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202112962" sldId="594"/>
        </pc:sldMkLst>
        <pc:spChg chg="mod">
          <ac:chgData name="Chuck Tomasi" userId="79514c44-a18e-4aaa-84b1-18f74099d6b1" providerId="ADAL" clId="{083A307A-D291-B540-A7C7-5367A19BD4E1}" dt="2023-02-03T00:44:58.925" v="7264" actId="20577"/>
          <ac:spMkLst>
            <pc:docMk/>
            <pc:sldMk cId="3202112962" sldId="594"/>
            <ac:spMk id="2" creationId="{FB05022C-B6F9-1BA9-4154-A62A77020F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52427013" sldId="59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34610539" sldId="595"/>
        </pc:sldMkLst>
        <pc:spChg chg="mod">
          <ac:chgData name="Chuck Tomasi" userId="79514c44-a18e-4aaa-84b1-18f74099d6b1" providerId="ADAL" clId="{083A307A-D291-B540-A7C7-5367A19BD4E1}" dt="2023-02-03T00:45:09.831" v="7282" actId="20577"/>
          <ac:spMkLst>
            <pc:docMk/>
            <pc:sldMk cId="3634610539" sldId="595"/>
            <ac:spMk id="2" creationId="{79571899-21C9-7F69-100A-AAD34DB2BD1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42609425" sldId="59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47757333" sldId="596"/>
        </pc:sldMkLst>
        <pc:spChg chg="mod">
          <ac:chgData name="Chuck Tomasi" userId="79514c44-a18e-4aaa-84b1-18f74099d6b1" providerId="ADAL" clId="{083A307A-D291-B540-A7C7-5367A19BD4E1}" dt="2023-02-03T00:46:54.006" v="7304" actId="20577"/>
          <ac:spMkLst>
            <pc:docMk/>
            <pc:sldMk cId="3447757333" sldId="596"/>
            <ac:spMk id="2" creationId="{CFF19BC6-A521-D547-D220-A4868FFC885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05045957" sldId="59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869075874" sldId="597"/>
        </pc:sldMkLst>
        <pc:spChg chg="mod">
          <ac:chgData name="Chuck Tomasi" userId="79514c44-a18e-4aaa-84b1-18f74099d6b1" providerId="ADAL" clId="{083A307A-D291-B540-A7C7-5367A19BD4E1}" dt="2023-02-03T00:47:07.415" v="7320" actId="20577"/>
          <ac:spMkLst>
            <pc:docMk/>
            <pc:sldMk cId="2869075874" sldId="597"/>
            <ac:spMk id="2" creationId="{07BCAE15-C1C9-788C-8DEB-ADA99587991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693252540" sldId="59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163095816" sldId="598"/>
        </pc:sldMkLst>
        <pc:spChg chg="mod">
          <ac:chgData name="Chuck Tomasi" userId="79514c44-a18e-4aaa-84b1-18f74099d6b1" providerId="ADAL" clId="{083A307A-D291-B540-A7C7-5367A19BD4E1}" dt="2023-02-03T00:47:14.004" v="7338" actId="20577"/>
          <ac:spMkLst>
            <pc:docMk/>
            <pc:sldMk cId="2163095816" sldId="598"/>
            <ac:spMk id="2" creationId="{46D7CBE3-CFC8-27F5-258D-05448F1F083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29842552" sldId="59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827797400" sldId="599"/>
        </pc:sldMkLst>
        <pc:spChg chg="mod">
          <ac:chgData name="Chuck Tomasi" userId="79514c44-a18e-4aaa-84b1-18f74099d6b1" providerId="ADAL" clId="{083A307A-D291-B540-A7C7-5367A19BD4E1}" dt="2023-02-03T00:47:24.223" v="7354" actId="20577"/>
          <ac:spMkLst>
            <pc:docMk/>
            <pc:sldMk cId="3827797400" sldId="599"/>
            <ac:spMk id="2" creationId="{66685A3E-EB27-BBCF-484D-C0E96ACADFD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6848430" sldId="60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163693222" sldId="600"/>
        </pc:sldMkLst>
        <pc:spChg chg="mod">
          <ac:chgData name="Chuck Tomasi" userId="79514c44-a18e-4aaa-84b1-18f74099d6b1" providerId="ADAL" clId="{083A307A-D291-B540-A7C7-5367A19BD4E1}" dt="2023-02-03T00:47:29.600" v="7370" actId="20577"/>
          <ac:spMkLst>
            <pc:docMk/>
            <pc:sldMk cId="3163693222" sldId="600"/>
            <ac:spMk id="2" creationId="{445534C2-4A30-D727-AEBA-EE22841D3285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528866162" sldId="601"/>
        </pc:sldMkLst>
        <pc:spChg chg="mod">
          <ac:chgData name="Chuck Tomasi" userId="79514c44-a18e-4aaa-84b1-18f74099d6b1" providerId="ADAL" clId="{083A307A-D291-B540-A7C7-5367A19BD4E1}" dt="2023-02-03T00:47:35.510" v="7386" actId="20577"/>
          <ac:spMkLst>
            <pc:docMk/>
            <pc:sldMk cId="528866162" sldId="601"/>
            <ac:spMk id="2" creationId="{0B964417-F239-FDC0-52E8-B7F5FF6CE52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791289988" sldId="60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88340598" sldId="60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7009088" sldId="602"/>
        </pc:sldMkLst>
        <pc:spChg chg="mod">
          <ac:chgData name="Chuck Tomasi" userId="79514c44-a18e-4aaa-84b1-18f74099d6b1" providerId="ADAL" clId="{083A307A-D291-B540-A7C7-5367A19BD4E1}" dt="2023-02-03T00:47:43.871" v="7406" actId="20577"/>
          <ac:spMkLst>
            <pc:docMk/>
            <pc:sldMk cId="1047009088" sldId="602"/>
            <ac:spMk id="2" creationId="{313CCC24-3233-6CA8-DE07-EB33AD483528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81428206" sldId="603"/>
        </pc:sldMkLst>
        <pc:spChg chg="mod">
          <ac:chgData name="Chuck Tomasi" userId="79514c44-a18e-4aaa-84b1-18f74099d6b1" providerId="ADAL" clId="{083A307A-D291-B540-A7C7-5367A19BD4E1}" dt="2023-02-03T00:47:51.038" v="7426" actId="20577"/>
          <ac:spMkLst>
            <pc:docMk/>
            <pc:sldMk cId="1681428206" sldId="603"/>
            <ac:spMk id="2" creationId="{33E161CC-3885-D776-B981-9858539D54AC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86906699" sldId="603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79716716" sldId="60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36922506" sldId="604"/>
        </pc:sldMkLst>
        <pc:spChg chg="mod">
          <ac:chgData name="Chuck Tomasi" userId="79514c44-a18e-4aaa-84b1-18f74099d6b1" providerId="ADAL" clId="{083A307A-D291-B540-A7C7-5367A19BD4E1}" dt="2023-02-03T00:47:58.457" v="7442" actId="20577"/>
          <ac:spMkLst>
            <pc:docMk/>
            <pc:sldMk cId="3436922506" sldId="604"/>
            <ac:spMk id="2" creationId="{AC357DB4-8816-71D6-2FF2-CB57F87262A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526770344" sldId="605"/>
        </pc:sldMkLst>
        <pc:spChg chg="mod">
          <ac:chgData name="Chuck Tomasi" userId="79514c44-a18e-4aaa-84b1-18f74099d6b1" providerId="ADAL" clId="{083A307A-D291-B540-A7C7-5367A19BD4E1}" dt="2023-02-03T00:48:05.058" v="7462" actId="20577"/>
          <ac:spMkLst>
            <pc:docMk/>
            <pc:sldMk cId="1526770344" sldId="605"/>
            <ac:spMk id="2" creationId="{293ADCF3-EAF2-EF07-0C41-6E63E444F82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25295471" sldId="605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013981030" sldId="60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82535962" sldId="606"/>
        </pc:sldMkLst>
        <pc:spChg chg="mod">
          <ac:chgData name="Chuck Tomasi" userId="79514c44-a18e-4aaa-84b1-18f74099d6b1" providerId="ADAL" clId="{083A307A-D291-B540-A7C7-5367A19BD4E1}" dt="2023-02-03T00:48:14.091" v="7478" actId="20577"/>
          <ac:spMkLst>
            <pc:docMk/>
            <pc:sldMk cId="3682535962" sldId="606"/>
            <ac:spMk id="2" creationId="{72305F4C-3F2F-92A8-6EFE-7532CA475110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729684210" sldId="607"/>
        </pc:sldMkLst>
        <pc:spChg chg="mod">
          <ac:chgData name="Chuck Tomasi" userId="79514c44-a18e-4aaa-84b1-18f74099d6b1" providerId="ADAL" clId="{083A307A-D291-B540-A7C7-5367A19BD4E1}" dt="2023-02-03T00:48:21.425" v="7496" actId="20577"/>
          <ac:spMkLst>
            <pc:docMk/>
            <pc:sldMk cId="729684210" sldId="607"/>
            <ac:spMk id="2" creationId="{63F21BFF-16DD-EFD0-8B44-2119C9DE957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290139251" sldId="60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0776328" sldId="608"/>
        </pc:sldMkLst>
        <pc:spChg chg="mod">
          <ac:chgData name="Chuck Tomasi" userId="79514c44-a18e-4aaa-84b1-18f74099d6b1" providerId="ADAL" clId="{083A307A-D291-B540-A7C7-5367A19BD4E1}" dt="2023-02-03T00:48:31.833" v="7512" actId="20577"/>
          <ac:spMkLst>
            <pc:docMk/>
            <pc:sldMk cId="1040776328" sldId="608"/>
            <ac:spMk id="2" creationId="{8DD5535C-71B2-60D4-4470-B32835628A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12782287" sldId="60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9481078" sldId="609"/>
        </pc:sldMkLst>
        <pc:spChg chg="mod">
          <ac:chgData name="Chuck Tomasi" userId="79514c44-a18e-4aaa-84b1-18f74099d6b1" providerId="ADAL" clId="{083A307A-D291-B540-A7C7-5367A19BD4E1}" dt="2023-02-03T00:48:38.736" v="7528" actId="20577"/>
          <ac:spMkLst>
            <pc:docMk/>
            <pc:sldMk cId="859481078" sldId="609"/>
            <ac:spMk id="2" creationId="{AE743BFB-FC6F-EF18-C3B7-77DA2FD9C61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87599186" sldId="60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358400780" sldId="610"/>
        </pc:sldMkLst>
        <pc:spChg chg="mod">
          <ac:chgData name="Chuck Tomasi" userId="79514c44-a18e-4aaa-84b1-18f74099d6b1" providerId="ADAL" clId="{083A307A-D291-B540-A7C7-5367A19BD4E1}" dt="2023-02-03T00:48:48.354" v="7546" actId="20577"/>
          <ac:spMkLst>
            <pc:docMk/>
            <pc:sldMk cId="1358400780" sldId="610"/>
            <ac:spMk id="2" creationId="{D8FCFCD2-6522-08EE-197B-5AD6812A894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28850782" sldId="61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12400444" sldId="611"/>
        </pc:sldMkLst>
        <pc:spChg chg="mod">
          <ac:chgData name="Chuck Tomasi" userId="79514c44-a18e-4aaa-84b1-18f74099d6b1" providerId="ADAL" clId="{083A307A-D291-B540-A7C7-5367A19BD4E1}" dt="2023-02-03T00:48:56.596" v="7562" actId="20577"/>
          <ac:spMkLst>
            <pc:docMk/>
            <pc:sldMk cId="1412400444" sldId="611"/>
            <ac:spMk id="2" creationId="{B0CBE6C5-6A21-4A43-E5A1-6BF6EB2CF74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139481973" sldId="61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328845949" sldId="61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541544659" sldId="612"/>
        </pc:sldMkLst>
        <pc:spChg chg="mod">
          <ac:chgData name="Chuck Tomasi" userId="79514c44-a18e-4aaa-84b1-18f74099d6b1" providerId="ADAL" clId="{083A307A-D291-B540-A7C7-5367A19BD4E1}" dt="2023-02-03T00:49:04.022" v="7578" actId="20577"/>
          <ac:spMkLst>
            <pc:docMk/>
            <pc:sldMk cId="3541544659" sldId="612"/>
            <ac:spMk id="2" creationId="{ED9EC273-82CE-C4FB-596A-16B88578326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2246781" sldId="61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91965073" sldId="613"/>
        </pc:sldMkLst>
        <pc:spChg chg="mod">
          <ac:chgData name="Chuck Tomasi" userId="79514c44-a18e-4aaa-84b1-18f74099d6b1" providerId="ADAL" clId="{083A307A-D291-B540-A7C7-5367A19BD4E1}" dt="2023-02-03T00:49:13.955" v="7594" actId="20577"/>
          <ac:spMkLst>
            <pc:docMk/>
            <pc:sldMk cId="3091965073" sldId="613"/>
            <ac:spMk id="2" creationId="{E18D9208-F209-DA8C-40D4-A83D0CB5587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93990018" sldId="614"/>
        </pc:sldMkLst>
        <pc:spChg chg="mod">
          <ac:chgData name="Chuck Tomasi" userId="79514c44-a18e-4aaa-84b1-18f74099d6b1" providerId="ADAL" clId="{083A307A-D291-B540-A7C7-5367A19BD4E1}" dt="2023-02-03T00:49:20.875" v="7610" actId="20577"/>
          <ac:spMkLst>
            <pc:docMk/>
            <pc:sldMk cId="1493990018" sldId="614"/>
            <ac:spMk id="2" creationId="{6074DC41-E630-E17A-517D-C8E922A8EFE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55662522" sldId="61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884816762" sldId="615"/>
        </pc:sldMkLst>
        <pc:spChg chg="mod">
          <ac:chgData name="Chuck Tomasi" userId="79514c44-a18e-4aaa-84b1-18f74099d6b1" providerId="ADAL" clId="{083A307A-D291-B540-A7C7-5367A19BD4E1}" dt="2023-02-03T00:49:29.145" v="7626" actId="20577"/>
          <ac:spMkLst>
            <pc:docMk/>
            <pc:sldMk cId="1884816762" sldId="615"/>
            <ac:spMk id="2" creationId="{4C4BAF60-517A-E11A-B784-0403CE7615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829722724" sldId="61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06779293" sldId="616"/>
        </pc:sldMkLst>
        <pc:spChg chg="mod">
          <ac:chgData name="Chuck Tomasi" userId="79514c44-a18e-4aaa-84b1-18f74099d6b1" providerId="ADAL" clId="{083A307A-D291-B540-A7C7-5367A19BD4E1}" dt="2023-02-03T00:49:36.350" v="7644" actId="20577"/>
          <ac:spMkLst>
            <pc:docMk/>
            <pc:sldMk cId="3006779293" sldId="616"/>
            <ac:spMk id="2" creationId="{AFF816F4-513A-C9E5-7FB3-8C43A0AF4956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63843599" sldId="616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3387186972" sldId="617"/>
        </pc:sldMkLst>
        <pc:spChg chg="del mod ord">
          <ac:chgData name="Chuck Tomasi" userId="79514c44-a18e-4aaa-84b1-18f74099d6b1" providerId="ADAL" clId="{083A307A-D291-B540-A7C7-5367A19BD4E1}" dt="2023-02-03T00:55:11.890" v="7687" actId="700"/>
          <ac:spMkLst>
            <pc:docMk/>
            <pc:sldMk cId="3387186972" sldId="617"/>
            <ac:spMk id="2" creationId="{93A6CB3D-765E-295E-3407-7F9B8BAF5479}"/>
          </ac:spMkLst>
        </pc:spChg>
        <pc:spChg chg="add mod ord">
          <ac:chgData name="Chuck Tomasi" userId="79514c44-a18e-4aaa-84b1-18f74099d6b1" providerId="ADAL" clId="{083A307A-D291-B540-A7C7-5367A19BD4E1}" dt="2023-02-03T00:55:20.445" v="7702" actId="20577"/>
          <ac:spMkLst>
            <pc:docMk/>
            <pc:sldMk cId="3387186972" sldId="617"/>
            <ac:spMk id="3" creationId="{73307BF3-1FC7-EE4A-0360-8E491AEB1D0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42560579" sldId="617"/>
        </pc:sldMkLst>
      </pc:sldChg>
      <pc:sldChg chg="add del">
        <pc:chgData name="Chuck Tomasi" userId="79514c44-a18e-4aaa-84b1-18f74099d6b1" providerId="ADAL" clId="{083A307A-D291-B540-A7C7-5367A19BD4E1}" dt="2023-02-03T00:55:30.133" v="7704" actId="2890"/>
        <pc:sldMkLst>
          <pc:docMk/>
          <pc:sldMk cId="2562032444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430216122" sldId="618"/>
        </pc:sldMkLst>
        <pc:spChg chg="mod">
          <ac:chgData name="Chuck Tomasi" userId="79514c44-a18e-4aaa-84b1-18f74099d6b1" providerId="ADAL" clId="{083A307A-D291-B540-A7C7-5367A19BD4E1}" dt="2023-02-03T00:55:58.455" v="7748" actId="20577"/>
          <ac:spMkLst>
            <pc:docMk/>
            <pc:sldMk cId="3430216122" sldId="618"/>
            <ac:spMk id="2" creationId="{5533BAC5-59C5-3255-00BF-3D975B7DF15F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25814521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86216931" sldId="619"/>
        </pc:sldMkLst>
        <pc:spChg chg="mod">
          <ac:chgData name="Chuck Tomasi" userId="79514c44-a18e-4aaa-84b1-18f74099d6b1" providerId="ADAL" clId="{083A307A-D291-B540-A7C7-5367A19BD4E1}" dt="2023-02-03T00:56:04.909" v="7763" actId="20577"/>
          <ac:spMkLst>
            <pc:docMk/>
            <pc:sldMk cId="1186216931" sldId="619"/>
            <ac:spMk id="2" creationId="{6E270472-35E1-8961-A30D-6A85E696165E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596753048" sldId="619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68772370" sldId="62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076190541" sldId="620"/>
        </pc:sldMkLst>
        <pc:spChg chg="mod">
          <ac:chgData name="Chuck Tomasi" userId="79514c44-a18e-4aaa-84b1-18f74099d6b1" providerId="ADAL" clId="{083A307A-D291-B540-A7C7-5367A19BD4E1}" dt="2023-02-03T00:56:13.739" v="7778" actId="20577"/>
          <ac:spMkLst>
            <pc:docMk/>
            <pc:sldMk cId="4076190541" sldId="620"/>
            <ac:spMk id="2" creationId="{99EC65AE-C4BE-E7E6-50D8-4DFA5B9089E1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37023664" sldId="621"/>
        </pc:sldMkLst>
        <pc:spChg chg="mod">
          <ac:chgData name="Chuck Tomasi" userId="79514c44-a18e-4aaa-84b1-18f74099d6b1" providerId="ADAL" clId="{083A307A-D291-B540-A7C7-5367A19BD4E1}" dt="2023-02-03T00:56:19.365" v="7793" actId="20577"/>
          <ac:spMkLst>
            <pc:docMk/>
            <pc:sldMk cId="1737023664" sldId="621"/>
            <ac:spMk id="2" creationId="{77E4AC1A-7627-A8D4-005E-8A110DB49B6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815933858" sldId="621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562922703" sldId="62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33188982" sldId="622"/>
        </pc:sldMkLst>
        <pc:spChg chg="mod">
          <ac:chgData name="Chuck Tomasi" userId="79514c44-a18e-4aaa-84b1-18f74099d6b1" providerId="ADAL" clId="{083A307A-D291-B540-A7C7-5367A19BD4E1}" dt="2023-02-03T00:56:27.406" v="7808" actId="20577"/>
          <ac:spMkLst>
            <pc:docMk/>
            <pc:sldMk cId="3133188982" sldId="622"/>
            <ac:spMk id="2" creationId="{6CA6CFF8-7FA0-E9D4-4956-B779BB4CFB9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37917463" sldId="62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900225707" sldId="623"/>
        </pc:sldMkLst>
        <pc:spChg chg="mod">
          <ac:chgData name="Chuck Tomasi" userId="79514c44-a18e-4aaa-84b1-18f74099d6b1" providerId="ADAL" clId="{083A307A-D291-B540-A7C7-5367A19BD4E1}" dt="2023-02-03T00:56:36.167" v="7825" actId="20577"/>
          <ac:spMkLst>
            <pc:docMk/>
            <pc:sldMk cId="3900225707" sldId="623"/>
            <ac:spMk id="2" creationId="{EEEB42B2-DA96-9BC1-7DAB-343CCCC7143D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26698568" sldId="624"/>
        </pc:sldMkLst>
        <pc:spChg chg="mod">
          <ac:chgData name="Chuck Tomasi" userId="79514c44-a18e-4aaa-84b1-18f74099d6b1" providerId="ADAL" clId="{083A307A-D291-B540-A7C7-5367A19BD4E1}" dt="2023-02-03T00:56:42.990" v="7840" actId="20577"/>
          <ac:spMkLst>
            <pc:docMk/>
            <pc:sldMk cId="326698568" sldId="624"/>
            <ac:spMk id="2" creationId="{C3A0DFAC-FC42-7948-4D74-AD7E0F005E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15980942" sldId="62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639881924" sldId="625"/>
        </pc:sldMkLst>
        <pc:spChg chg="mod">
          <ac:chgData name="Chuck Tomasi" userId="79514c44-a18e-4aaa-84b1-18f74099d6b1" providerId="ADAL" clId="{083A307A-D291-B540-A7C7-5367A19BD4E1}" dt="2023-02-03T00:56:51.731" v="7857" actId="20577"/>
          <ac:spMkLst>
            <pc:docMk/>
            <pc:sldMk cId="639881924" sldId="625"/>
            <ac:spMk id="2" creationId="{FDE068A0-6127-5FE7-CCE3-A42FFB86EF79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8126013" sldId="62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34395044" sldId="626"/>
        </pc:sldMkLst>
        <pc:spChg chg="mod">
          <ac:chgData name="Chuck Tomasi" userId="79514c44-a18e-4aaa-84b1-18f74099d6b1" providerId="ADAL" clId="{083A307A-D291-B540-A7C7-5367A19BD4E1}" dt="2023-02-03T00:56:57.943" v="7873" actId="20577"/>
          <ac:spMkLst>
            <pc:docMk/>
            <pc:sldMk cId="1434395044" sldId="626"/>
            <ac:spMk id="2" creationId="{8D375E21-1A86-4B7E-A10D-B28F94DAB9E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485964164" sldId="62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83504809" sldId="627"/>
        </pc:sldMkLst>
        <pc:spChg chg="mod">
          <ac:chgData name="Chuck Tomasi" userId="79514c44-a18e-4aaa-84b1-18f74099d6b1" providerId="ADAL" clId="{083A307A-D291-B540-A7C7-5367A19BD4E1}" dt="2023-02-03T00:57:04.401" v="7889" actId="20577"/>
          <ac:spMkLst>
            <pc:docMk/>
            <pc:sldMk cId="1083504809" sldId="627"/>
            <ac:spMk id="2" creationId="{04D2A816-D731-6623-FF1B-EB3D61D149B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59105994" sldId="627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24882" sldId="62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94110724" sldId="628"/>
        </pc:sldMkLst>
        <pc:spChg chg="mod">
          <ac:chgData name="Chuck Tomasi" userId="79514c44-a18e-4aaa-84b1-18f74099d6b1" providerId="ADAL" clId="{083A307A-D291-B540-A7C7-5367A19BD4E1}" dt="2023-02-03T00:57:09.928" v="7905" actId="20577"/>
          <ac:spMkLst>
            <pc:docMk/>
            <pc:sldMk cId="3194110724" sldId="628"/>
            <ac:spMk id="2" creationId="{89589D2F-4161-476E-90FD-A739321FEFB5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31591304" sldId="629"/>
        </pc:sldMkLst>
        <pc:spChg chg="mod">
          <ac:chgData name="Chuck Tomasi" userId="79514c44-a18e-4aaa-84b1-18f74099d6b1" providerId="ADAL" clId="{083A307A-D291-B540-A7C7-5367A19BD4E1}" dt="2023-02-03T00:57:17.248" v="7921" actId="20577"/>
          <ac:spMkLst>
            <pc:docMk/>
            <pc:sldMk cId="1031591304" sldId="629"/>
            <ac:spMk id="2" creationId="{8FBAEE56-88CC-FC43-32E0-19A27BA013C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92669765" sldId="62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77391228" sldId="630"/>
        </pc:sldMkLst>
        <pc:spChg chg="mod">
          <ac:chgData name="Chuck Tomasi" userId="79514c44-a18e-4aaa-84b1-18f74099d6b1" providerId="ADAL" clId="{083A307A-D291-B540-A7C7-5367A19BD4E1}" dt="2023-02-03T00:57:24.613" v="7937" actId="20577"/>
          <ac:spMkLst>
            <pc:docMk/>
            <pc:sldMk cId="477391228" sldId="630"/>
            <ac:spMk id="2" creationId="{85B22477-1A31-8DEC-2E27-7FE3536FF89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474519" sldId="63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55469969" sldId="631"/>
        </pc:sldMkLst>
        <pc:spChg chg="mod">
          <ac:chgData name="Chuck Tomasi" userId="79514c44-a18e-4aaa-84b1-18f74099d6b1" providerId="ADAL" clId="{083A307A-D291-B540-A7C7-5367A19BD4E1}" dt="2023-02-03T00:57:30.650" v="7953" actId="20577"/>
          <ac:spMkLst>
            <pc:docMk/>
            <pc:sldMk cId="1455469969" sldId="631"/>
            <ac:spMk id="2" creationId="{E5242148-5BDB-5808-346E-4451D7180927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86945296" sldId="63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87470494" sldId="632"/>
        </pc:sldMkLst>
        <pc:spChg chg="mod">
          <ac:chgData name="Chuck Tomasi" userId="79514c44-a18e-4aaa-84b1-18f74099d6b1" providerId="ADAL" clId="{083A307A-D291-B540-A7C7-5367A19BD4E1}" dt="2023-02-03T00:57:39.080" v="7969" actId="20577"/>
          <ac:spMkLst>
            <pc:docMk/>
            <pc:sldMk cId="87470494" sldId="632"/>
            <ac:spMk id="2" creationId="{D3A7EC61-6C21-A96E-0113-92D454229D7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039726412" sldId="632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14495723" sldId="63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68010083" sldId="633"/>
        </pc:sldMkLst>
        <pc:spChg chg="mod">
          <ac:chgData name="Chuck Tomasi" userId="79514c44-a18e-4aaa-84b1-18f74099d6b1" providerId="ADAL" clId="{083A307A-D291-B540-A7C7-5367A19BD4E1}" dt="2023-02-03T00:57:47.959" v="7985" actId="20577"/>
          <ac:spMkLst>
            <pc:docMk/>
            <pc:sldMk cId="2868010083" sldId="633"/>
            <ac:spMk id="2" creationId="{32B10352-15D5-4C1A-5917-3363359D34C9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91163331" sldId="634"/>
        </pc:sldMkLst>
        <pc:spChg chg="mod">
          <ac:chgData name="Chuck Tomasi" userId="79514c44-a18e-4aaa-84b1-18f74099d6b1" providerId="ADAL" clId="{083A307A-D291-B540-A7C7-5367A19BD4E1}" dt="2023-02-03T00:57:57.195" v="8001" actId="20577"/>
          <ac:spMkLst>
            <pc:docMk/>
            <pc:sldMk cId="1491163331" sldId="634"/>
            <ac:spMk id="2" creationId="{DB59ACDB-923A-D6C4-0C7D-80A69AF41B6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55120862" sldId="63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08763552" sldId="635"/>
        </pc:sldMkLst>
        <pc:spChg chg="mod">
          <ac:chgData name="Chuck Tomasi" userId="79514c44-a18e-4aaa-84b1-18f74099d6b1" providerId="ADAL" clId="{083A307A-D291-B540-A7C7-5367A19BD4E1}" dt="2023-02-03T00:58:04.299" v="8017" actId="20577"/>
          <ac:spMkLst>
            <pc:docMk/>
            <pc:sldMk cId="1108763552" sldId="635"/>
            <ac:spMk id="2" creationId="{AE15EEF2-04B5-DA53-6DC0-DC17E1D31BC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84957471" sldId="63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362695962" sldId="636"/>
        </pc:sldMkLst>
        <pc:spChg chg="mod">
          <ac:chgData name="Chuck Tomasi" userId="79514c44-a18e-4aaa-84b1-18f74099d6b1" providerId="ADAL" clId="{083A307A-D291-B540-A7C7-5367A19BD4E1}" dt="2023-02-03T00:58:15.173" v="8033" actId="20577"/>
          <ac:spMkLst>
            <pc:docMk/>
            <pc:sldMk cId="2362695962" sldId="636"/>
            <ac:spMk id="2" creationId="{19BB2F62-05F8-9B06-B441-43BFBA0B542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46453463" sldId="636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4769909" sldId="637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23918132" sldId="637"/>
        </pc:sldMkLst>
        <pc:spChg chg="mod">
          <ac:chgData name="Chuck Tomasi" userId="79514c44-a18e-4aaa-84b1-18f74099d6b1" providerId="ADAL" clId="{083A307A-D291-B540-A7C7-5367A19BD4E1}" dt="2023-02-03T00:58:20.914" v="8049" actId="20577"/>
          <ac:spMkLst>
            <pc:docMk/>
            <pc:sldMk cId="3023918132" sldId="637"/>
            <ac:spMk id="2" creationId="{C0A1CA24-B46D-FF75-7F76-A1D4C7D507F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13452883" sldId="63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12487457" sldId="638"/>
        </pc:sldMkLst>
        <pc:spChg chg="mod">
          <ac:chgData name="Chuck Tomasi" userId="79514c44-a18e-4aaa-84b1-18f74099d6b1" providerId="ADAL" clId="{083A307A-D291-B540-A7C7-5367A19BD4E1}" dt="2023-02-03T00:58:29.517" v="8067" actId="20577"/>
          <ac:spMkLst>
            <pc:docMk/>
            <pc:sldMk cId="3712487457" sldId="638"/>
            <ac:spMk id="2" creationId="{92C8C43F-5C03-369C-C7DA-C49F8CBDEA3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13063199" sldId="63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899245259" sldId="639"/>
        </pc:sldMkLst>
        <pc:spChg chg="mod">
          <ac:chgData name="Chuck Tomasi" userId="79514c44-a18e-4aaa-84b1-18f74099d6b1" providerId="ADAL" clId="{083A307A-D291-B540-A7C7-5367A19BD4E1}" dt="2023-02-03T00:58:41.478" v="8083" actId="20577"/>
          <ac:spMkLst>
            <pc:docMk/>
            <pc:sldMk cId="1899245259" sldId="639"/>
            <ac:spMk id="2" creationId="{9AFF61B6-A057-4030-D1B4-D78B01644835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27442020" sldId="64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189055305" sldId="640"/>
        </pc:sldMkLst>
        <pc:spChg chg="mod">
          <ac:chgData name="Chuck Tomasi" userId="79514c44-a18e-4aaa-84b1-18f74099d6b1" providerId="ADAL" clId="{083A307A-D291-B540-A7C7-5367A19BD4E1}" dt="2023-02-03T00:58:47.524" v="8099" actId="20577"/>
          <ac:spMkLst>
            <pc:docMk/>
            <pc:sldMk cId="4189055305" sldId="640"/>
            <ac:spMk id="2" creationId="{FB15BC97-D687-FABC-22E5-EC729DC9546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9117377" sldId="64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97104930" sldId="641"/>
        </pc:sldMkLst>
        <pc:spChg chg="mod">
          <ac:chgData name="Chuck Tomasi" userId="79514c44-a18e-4aaa-84b1-18f74099d6b1" providerId="ADAL" clId="{083A307A-D291-B540-A7C7-5367A19BD4E1}" dt="2023-02-03T00:58:54.488" v="8115" actId="20577"/>
          <ac:spMkLst>
            <pc:docMk/>
            <pc:sldMk cId="1797104930" sldId="641"/>
            <ac:spMk id="2" creationId="{7EFE2CD2-DCD0-4D72-5FEB-C9211D8726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689101766" sldId="64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874725151" sldId="642"/>
        </pc:sldMkLst>
        <pc:spChg chg="mod">
          <ac:chgData name="Chuck Tomasi" userId="79514c44-a18e-4aaa-84b1-18f74099d6b1" providerId="ADAL" clId="{083A307A-D291-B540-A7C7-5367A19BD4E1}" dt="2023-02-03T00:59:01.450" v="8131" actId="20577"/>
          <ac:spMkLst>
            <pc:docMk/>
            <pc:sldMk cId="3874725151" sldId="642"/>
            <ac:spMk id="2" creationId="{3CE4F6E3-FE12-FADF-2CDB-498DF2908A16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57416918" sldId="643"/>
        </pc:sldMkLst>
        <pc:spChg chg="mod">
          <ac:chgData name="Chuck Tomasi" userId="79514c44-a18e-4aaa-84b1-18f74099d6b1" providerId="ADAL" clId="{083A307A-D291-B540-A7C7-5367A19BD4E1}" dt="2023-02-03T00:59:08.263" v="8148" actId="20577"/>
          <ac:spMkLst>
            <pc:docMk/>
            <pc:sldMk cId="3757416918" sldId="643"/>
            <ac:spMk id="2" creationId="{CF9C5376-39D5-5487-A807-CE04413CA928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837643968" sldId="643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22840376" sldId="64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461596502" sldId="644"/>
        </pc:sldMkLst>
        <pc:spChg chg="mod">
          <ac:chgData name="Chuck Tomasi" userId="79514c44-a18e-4aaa-84b1-18f74099d6b1" providerId="ADAL" clId="{083A307A-D291-B540-A7C7-5367A19BD4E1}" dt="2023-02-03T00:59:15.676" v="8166" actId="20577"/>
          <ac:spMkLst>
            <pc:docMk/>
            <pc:sldMk cId="2461596502" sldId="644"/>
            <ac:spMk id="2" creationId="{C39CAF0C-F463-19AC-7B6A-11ED32B2B30F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13824878" sldId="645"/>
        </pc:sldMkLst>
        <pc:spChg chg="mod">
          <ac:chgData name="Chuck Tomasi" userId="79514c44-a18e-4aaa-84b1-18f74099d6b1" providerId="ADAL" clId="{083A307A-D291-B540-A7C7-5367A19BD4E1}" dt="2023-02-03T00:59:25.272" v="8190" actId="20577"/>
          <ac:spMkLst>
            <pc:docMk/>
            <pc:sldMk cId="2813824878" sldId="645"/>
            <ac:spMk id="2" creationId="{C1C092B8-9A8B-501A-AA1F-079DE846A820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69241421" sldId="645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21147247" sldId="64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41284764" sldId="646"/>
        </pc:sldMkLst>
        <pc:spChg chg="mod">
          <ac:chgData name="Chuck Tomasi" userId="79514c44-a18e-4aaa-84b1-18f74099d6b1" providerId="ADAL" clId="{083A307A-D291-B540-A7C7-5367A19BD4E1}" dt="2023-02-03T00:59:35.999" v="8210" actId="20577"/>
          <ac:spMkLst>
            <pc:docMk/>
            <pc:sldMk cId="3041284764" sldId="646"/>
            <ac:spMk id="2" creationId="{59C65E94-373B-BDE6-EDFB-2FBA73A24B0C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976855422" sldId="647"/>
        </pc:sldMkLst>
        <pc:spChg chg="del mod ord">
          <ac:chgData name="Chuck Tomasi" userId="79514c44-a18e-4aaa-84b1-18f74099d6b1" providerId="ADAL" clId="{083A307A-D291-B540-A7C7-5367A19BD4E1}" dt="2023-02-03T13:47:22.033" v="8247" actId="700"/>
          <ac:spMkLst>
            <pc:docMk/>
            <pc:sldMk cId="976855422" sldId="647"/>
            <ac:spMk id="2" creationId="{E93FFD19-06FA-021D-C952-EA297C006666}"/>
          </ac:spMkLst>
        </pc:spChg>
        <pc:spChg chg="add mod ord">
          <ac:chgData name="Chuck Tomasi" userId="79514c44-a18e-4aaa-84b1-18f74099d6b1" providerId="ADAL" clId="{083A307A-D291-B540-A7C7-5367A19BD4E1}" dt="2023-02-03T13:47:44.097" v="8267" actId="20577"/>
          <ac:spMkLst>
            <pc:docMk/>
            <pc:sldMk cId="976855422" sldId="647"/>
            <ac:spMk id="3" creationId="{50E069F0-712C-BA78-F451-C7C1DEC32D3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62861436" sldId="647"/>
        </pc:sldMkLst>
      </pc:sldChg>
      <pc:sldChg chg="addSp 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6662652" sldId="648"/>
        </pc:sldMkLst>
        <pc:spChg chg="mod">
          <ac:chgData name="Chuck Tomasi" userId="79514c44-a18e-4aaa-84b1-18f74099d6b1" providerId="ADAL" clId="{083A307A-D291-B540-A7C7-5367A19BD4E1}" dt="2023-02-03T13:48:09.094" v="8312" actId="20577"/>
          <ac:spMkLst>
            <pc:docMk/>
            <pc:sldMk cId="236662652" sldId="648"/>
            <ac:spMk id="2" creationId="{1BAD7E6C-16B4-E586-2875-2A889850DDB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" creationId="{1DC07129-F394-4368-E83A-4AD1EA40AF2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" creationId="{BF403678-BDD2-BC25-D293-BD5D8462951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5" creationId="{A370FB16-7E64-A0F9-2730-0FE771987A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6" creationId="{B5ABF816-A376-4C7B-37DA-D1698EE4C4B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7" creationId="{C4EAF101-99E2-0F1A-E03C-094AB34531D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8" creationId="{68CBBFDF-FA74-F48D-2753-05CAF46EB28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9" creationId="{5C34D49A-DEA0-7A36-1178-B04D85699FC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0" creationId="{C2180788-5BD1-F555-8F90-70B88658630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1" creationId="{118D56EF-3A62-3253-620D-4C7C4A69E2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2" creationId="{530E0154-C8E5-0256-3397-EC9619E689A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3" creationId="{BC47ABBC-4BC8-8D64-E2BF-AA8FED0EDED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4" creationId="{7D100692-75CD-0BE0-DFE7-059AC8DD493A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5" creationId="{72C31294-708F-21F8-64F2-7B36A43BA2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6" creationId="{97BC0465-E41D-A077-E1FB-B1F1F3D6B46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7" creationId="{0D1D6DB8-6658-57CB-4C1C-F299F343933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8" creationId="{729E61B5-7FED-89DA-0CDD-BA45E3511BA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9" creationId="{A2100A2C-34AD-8375-097F-87AA9B4AC5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0" creationId="{E0D8012B-9F2A-0170-197A-BDD4616F8B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1" creationId="{F3EC0D00-111E-791D-2E15-4121B347F23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2" creationId="{AFA48947-D570-3E4D-6238-DE52A22AED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3" creationId="{F3142520-C654-27E8-7242-A9CDFAB0A7C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4" creationId="{5DAF7691-D01F-6601-1CF7-408629E399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5" creationId="{C8FA8B77-15E1-F4F3-81E7-579D13A6AD2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6" creationId="{ED9BF876-893A-AF43-72A0-4EB0213E5F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7" creationId="{B2DC2605-7C54-A17E-78C6-D128AA4D915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8" creationId="{1BAB7D56-AA03-5498-C696-3527819CE968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9" creationId="{B1670DDD-CFB9-7C7B-8A6D-565A03EA3B8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0" creationId="{07871C77-8C14-990B-C8DD-3F21C795357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1" creationId="{0433F6F5-30FA-7CA9-0A15-25486AE614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2" creationId="{92DFA34F-103C-129F-A84D-68A8F4DCD18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3" creationId="{5C4A5C12-8A78-DA04-3219-3E8A351629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4" creationId="{066A9EBD-33A7-47E5-5280-7798B5CD501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5" creationId="{5458F1FB-E0E5-B0EC-B917-CF30F2C2450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6" creationId="{4D5093F3-D0E4-1D96-CE3A-713303DADCF9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7" creationId="{92EAC216-EFAF-3A43-39E7-D5A2B509997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8" creationId="{EDDCB6C4-72AE-1AD6-B396-4BAA039B70F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9" creationId="{AC473D15-EE59-DEA2-C280-000E6E3F13A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0" creationId="{FBE1857F-0956-8C14-3C98-2C6EAE45C60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1" creationId="{9C4FC74C-FC45-36CC-0E8A-A3FBF691282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2" creationId="{FEBC2A3A-69C1-3F37-A7FD-6A55FD26D56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3" creationId="{FF63E232-414B-7AAE-6CDE-32FF2A1A82F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4" creationId="{A51CC7F8-3A36-2189-8686-A27E2ADD72B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5" creationId="{0D1D1AC0-DACA-772F-58EE-475BF7476CC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82502463" sldId="64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851089362" sldId="649"/>
        </pc:sldMkLst>
        <pc:spChg chg="mod">
          <ac:chgData name="Chuck Tomasi" userId="79514c44-a18e-4aaa-84b1-18f74099d6b1" providerId="ADAL" clId="{083A307A-D291-B540-A7C7-5367A19BD4E1}" dt="2023-02-03T13:48:15.454" v="8327" actId="20577"/>
          <ac:spMkLst>
            <pc:docMk/>
            <pc:sldMk cId="2851089362" sldId="649"/>
            <ac:spMk id="2" creationId="{83BDD851-9F1F-7245-811D-37B34B748A6E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48522951" sldId="64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0321664" sldId="65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296241112" sldId="650"/>
        </pc:sldMkLst>
        <pc:spChg chg="mod">
          <ac:chgData name="Chuck Tomasi" userId="79514c44-a18e-4aaa-84b1-18f74099d6b1" providerId="ADAL" clId="{083A307A-D291-B540-A7C7-5367A19BD4E1}" dt="2023-02-03T13:48:31.102" v="8342" actId="20577"/>
          <ac:spMkLst>
            <pc:docMk/>
            <pc:sldMk cId="1296241112" sldId="650"/>
            <ac:spMk id="2" creationId="{E87D293C-014C-EA5F-DC7F-C51E1ABA4259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531760969" sldId="651"/>
        </pc:sldMkLst>
        <pc:spChg chg="mod">
          <ac:chgData name="Chuck Tomasi" userId="79514c44-a18e-4aaa-84b1-18f74099d6b1" providerId="ADAL" clId="{083A307A-D291-B540-A7C7-5367A19BD4E1}" dt="2023-02-03T13:48:38.487" v="8359" actId="20577"/>
          <ac:spMkLst>
            <pc:docMk/>
            <pc:sldMk cId="1531760969" sldId="651"/>
            <ac:spMk id="2" creationId="{9AC61F9B-48C1-0DB4-6471-0E7CE080F3B3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85141821" sldId="651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81097865" sldId="65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24311745" sldId="652"/>
        </pc:sldMkLst>
        <pc:spChg chg="mod">
          <ac:chgData name="Chuck Tomasi" userId="79514c44-a18e-4aaa-84b1-18f74099d6b1" providerId="ADAL" clId="{083A307A-D291-B540-A7C7-5367A19BD4E1}" dt="2023-02-03T13:48:46.451" v="8374" actId="20577"/>
          <ac:spMkLst>
            <pc:docMk/>
            <pc:sldMk cId="1624311745" sldId="652"/>
            <ac:spMk id="2" creationId="{8554DCF6-C5E2-3E27-E715-576C8F81658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483714807" sldId="65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460874817" sldId="653"/>
        </pc:sldMkLst>
        <pc:spChg chg="mod">
          <ac:chgData name="Chuck Tomasi" userId="79514c44-a18e-4aaa-84b1-18f74099d6b1" providerId="ADAL" clId="{083A307A-D291-B540-A7C7-5367A19BD4E1}" dt="2023-02-03T13:48:57.598" v="8389" actId="20577"/>
          <ac:spMkLst>
            <pc:docMk/>
            <pc:sldMk cId="1460874817" sldId="653"/>
            <ac:spMk id="2" creationId="{3ADD1A8F-5823-059A-1211-A856E83130B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414035778" sldId="65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954371793" sldId="654"/>
        </pc:sldMkLst>
        <pc:spChg chg="mod">
          <ac:chgData name="Chuck Tomasi" userId="79514c44-a18e-4aaa-84b1-18f74099d6b1" providerId="ADAL" clId="{083A307A-D291-B540-A7C7-5367A19BD4E1}" dt="2023-02-03T13:49:06.046" v="8404" actId="20577"/>
          <ac:spMkLst>
            <pc:docMk/>
            <pc:sldMk cId="2954371793" sldId="654"/>
            <ac:spMk id="2" creationId="{4A959B06-0862-1426-7EF3-D627579ED91C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51348944" sldId="655"/>
        </pc:sldMkLst>
        <pc:spChg chg="mod">
          <ac:chgData name="Chuck Tomasi" userId="79514c44-a18e-4aaa-84b1-18f74099d6b1" providerId="ADAL" clId="{083A307A-D291-B540-A7C7-5367A19BD4E1}" dt="2023-02-03T13:49:16.447" v="8419" actId="20577"/>
          <ac:spMkLst>
            <pc:docMk/>
            <pc:sldMk cId="1351348944" sldId="655"/>
            <ac:spMk id="2" creationId="{B27FE1E6-4CFE-5D0C-882F-F196F3FC1A8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800005752" sldId="65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04493734" sldId="65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36467202" sldId="656"/>
        </pc:sldMkLst>
        <pc:spChg chg="mod">
          <ac:chgData name="Chuck Tomasi" userId="79514c44-a18e-4aaa-84b1-18f74099d6b1" providerId="ADAL" clId="{083A307A-D291-B540-A7C7-5367A19BD4E1}" dt="2023-02-03T13:49:27.285" v="8445" actId="20577"/>
          <ac:spMkLst>
            <pc:docMk/>
            <pc:sldMk cId="3736467202" sldId="656"/>
            <ac:spMk id="2" creationId="{1245CA07-C643-BE73-B6CB-6455CA83516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5658165" sldId="65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338049088" sldId="657"/>
        </pc:sldMkLst>
        <pc:spChg chg="mod">
          <ac:chgData name="Chuck Tomasi" userId="79514c44-a18e-4aaa-84b1-18f74099d6b1" providerId="ADAL" clId="{083A307A-D291-B540-A7C7-5367A19BD4E1}" dt="2023-02-03T13:49:34.101" v="8461" actId="20577"/>
          <ac:spMkLst>
            <pc:docMk/>
            <pc:sldMk cId="3338049088" sldId="657"/>
            <ac:spMk id="2" creationId="{37362979-6319-06BF-0BBB-9D0D859E392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4160313" sldId="65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264809509" sldId="658"/>
        </pc:sldMkLst>
        <pc:spChg chg="mod">
          <ac:chgData name="Chuck Tomasi" userId="79514c44-a18e-4aaa-84b1-18f74099d6b1" providerId="ADAL" clId="{083A307A-D291-B540-A7C7-5367A19BD4E1}" dt="2023-02-03T13:49:41.217" v="8477" actId="20577"/>
          <ac:spMkLst>
            <pc:docMk/>
            <pc:sldMk cId="4264809509" sldId="658"/>
            <ac:spMk id="2" creationId="{FA0AB1B8-46C1-D98E-0E2D-63D3CEE7F537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47767689" sldId="659"/>
        </pc:sldMkLst>
        <pc:spChg chg="mod">
          <ac:chgData name="Chuck Tomasi" userId="79514c44-a18e-4aaa-84b1-18f74099d6b1" providerId="ADAL" clId="{083A307A-D291-B540-A7C7-5367A19BD4E1}" dt="2023-02-03T13:49:47.866" v="8493" actId="20577"/>
          <ac:spMkLst>
            <pc:docMk/>
            <pc:sldMk cId="1347767689" sldId="659"/>
            <ac:spMk id="2" creationId="{5A1F73F5-FE71-6713-4172-5A34E3998F7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266087039" sldId="65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92974679" sldId="66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138113996" sldId="660"/>
        </pc:sldMkLst>
        <pc:spChg chg="mod">
          <ac:chgData name="Chuck Tomasi" userId="79514c44-a18e-4aaa-84b1-18f74099d6b1" providerId="ADAL" clId="{083A307A-D291-B540-A7C7-5367A19BD4E1}" dt="2023-02-03T13:49:57.100" v="8513" actId="20577"/>
          <ac:spMkLst>
            <pc:docMk/>
            <pc:sldMk cId="3138113996" sldId="660"/>
            <ac:spMk id="2" creationId="{DFC4640C-6451-83A8-C92C-FF8E64779C94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68263539" sldId="66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68600540" sldId="661"/>
        </pc:sldMkLst>
        <pc:spChg chg="mod">
          <ac:chgData name="Chuck Tomasi" userId="79514c44-a18e-4aaa-84b1-18f74099d6b1" providerId="ADAL" clId="{083A307A-D291-B540-A7C7-5367A19BD4E1}" dt="2023-02-03T13:50:07.742" v="8539" actId="20577"/>
          <ac:spMkLst>
            <pc:docMk/>
            <pc:sldMk cId="1368600540" sldId="661"/>
            <ac:spMk id="2" creationId="{1DC761C4-D4DE-D1B8-8D7C-DF6ABF41A48E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600136598" sldId="662"/>
        </pc:sldMkLst>
        <pc:spChg chg="mod">
          <ac:chgData name="Chuck Tomasi" userId="79514c44-a18e-4aaa-84b1-18f74099d6b1" providerId="ADAL" clId="{083A307A-D291-B540-A7C7-5367A19BD4E1}" dt="2023-02-03T13:50:14.585" v="8554" actId="20577"/>
          <ac:spMkLst>
            <pc:docMk/>
            <pc:sldMk cId="600136598" sldId="662"/>
            <ac:spMk id="2" creationId="{825850FD-0D04-195E-A140-E534BB10EEEB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322845930" sldId="662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67804024" sldId="66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30893737" sldId="663"/>
        </pc:sldMkLst>
        <pc:spChg chg="mod">
          <ac:chgData name="Chuck Tomasi" userId="79514c44-a18e-4aaa-84b1-18f74099d6b1" providerId="ADAL" clId="{083A307A-D291-B540-A7C7-5367A19BD4E1}" dt="2023-02-03T13:50:23.066" v="8570" actId="20577"/>
          <ac:spMkLst>
            <pc:docMk/>
            <pc:sldMk cId="4030893737" sldId="663"/>
            <ac:spMk id="2" creationId="{F9F0E58A-53A6-1F16-099E-DB1F844F71E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521915074" sldId="664"/>
        </pc:sldMkLst>
        <pc:spChg chg="mod">
          <ac:chgData name="Chuck Tomasi" userId="79514c44-a18e-4aaa-84b1-18f74099d6b1" providerId="ADAL" clId="{083A307A-D291-B540-A7C7-5367A19BD4E1}" dt="2023-02-03T13:50:30.231" v="8586" actId="20577"/>
          <ac:spMkLst>
            <pc:docMk/>
            <pc:sldMk cId="521915074" sldId="664"/>
            <ac:spMk id="2" creationId="{EA618431-2A8C-2F8F-82F2-A6B0DA01B68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49352846" sldId="66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85793694" sldId="665"/>
        </pc:sldMkLst>
        <pc:spChg chg="mod">
          <ac:chgData name="Chuck Tomasi" userId="79514c44-a18e-4aaa-84b1-18f74099d6b1" providerId="ADAL" clId="{083A307A-D291-B540-A7C7-5367A19BD4E1}" dt="2023-02-03T13:50:37.428" v="8602" actId="20577"/>
          <ac:spMkLst>
            <pc:docMk/>
            <pc:sldMk cId="2385793694" sldId="665"/>
            <ac:spMk id="2" creationId="{0BF75A86-2946-F97E-AC8E-6FBBAB29EEF0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68251250" sldId="66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9431616" sldId="66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494327" sldId="666"/>
        </pc:sldMkLst>
        <pc:spChg chg="mod">
          <ac:chgData name="Chuck Tomasi" userId="79514c44-a18e-4aaa-84b1-18f74099d6b1" providerId="ADAL" clId="{083A307A-D291-B540-A7C7-5367A19BD4E1}" dt="2023-02-03T13:50:46.999" v="8618" actId="20577"/>
          <ac:spMkLst>
            <pc:docMk/>
            <pc:sldMk cId="3458494327" sldId="666"/>
            <ac:spMk id="2" creationId="{4A5E18F7-87D4-29FF-E5D6-4A229F9CFFE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78801152" sldId="66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251683" sldId="667"/>
        </pc:sldMkLst>
        <pc:spChg chg="mod">
          <ac:chgData name="Chuck Tomasi" userId="79514c44-a18e-4aaa-84b1-18f74099d6b1" providerId="ADAL" clId="{083A307A-D291-B540-A7C7-5367A19BD4E1}" dt="2023-02-03T13:50:58.974" v="8634" actId="20577"/>
          <ac:spMkLst>
            <pc:docMk/>
            <pc:sldMk cId="3458251683" sldId="667"/>
            <ac:spMk id="2" creationId="{1A86DCF5-7773-F7D0-D904-C3E9D5A313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61802101" sldId="66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03966071" sldId="668"/>
        </pc:sldMkLst>
        <pc:spChg chg="mod">
          <ac:chgData name="Chuck Tomasi" userId="79514c44-a18e-4aaa-84b1-18f74099d6b1" providerId="ADAL" clId="{083A307A-D291-B540-A7C7-5367A19BD4E1}" dt="2023-02-03T13:51:05.822" v="8650" actId="20577"/>
          <ac:spMkLst>
            <pc:docMk/>
            <pc:sldMk cId="2203966071" sldId="668"/>
            <ac:spMk id="2" creationId="{F2B7B3F0-44C4-3B74-6664-52B84FA2BE1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232038227" sldId="669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06652362" sldId="669"/>
        </pc:sldMkLst>
        <pc:spChg chg="mod">
          <ac:chgData name="Chuck Tomasi" userId="79514c44-a18e-4aaa-84b1-18f74099d6b1" providerId="ADAL" clId="{083A307A-D291-B540-A7C7-5367A19BD4E1}" dt="2023-02-03T13:51:15.418" v="8666" actId="20577"/>
          <ac:spMkLst>
            <pc:docMk/>
            <pc:sldMk cId="4006652362" sldId="669"/>
            <ac:spMk id="2" creationId="{EF3CDE05-9E30-8167-5CE0-E3E549F5AA8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46574669" sldId="67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07303223" sldId="670"/>
        </pc:sldMkLst>
        <pc:spChg chg="mod">
          <ac:chgData name="Chuck Tomasi" userId="79514c44-a18e-4aaa-84b1-18f74099d6b1" providerId="ADAL" clId="{083A307A-D291-B540-A7C7-5367A19BD4E1}" dt="2023-02-03T13:51:21.469" v="8682" actId="20577"/>
          <ac:spMkLst>
            <pc:docMk/>
            <pc:sldMk cId="1607303223" sldId="670"/>
            <ac:spMk id="2" creationId="{F1AD2B9C-B83B-99A0-0C8E-6DD081FFD95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95409536" sldId="67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86001632" sldId="671"/>
        </pc:sldMkLst>
        <pc:spChg chg="mod">
          <ac:chgData name="Chuck Tomasi" userId="79514c44-a18e-4aaa-84b1-18f74099d6b1" providerId="ADAL" clId="{083A307A-D291-B540-A7C7-5367A19BD4E1}" dt="2023-02-03T13:51:27.095" v="8698" actId="20577"/>
          <ac:spMkLst>
            <pc:docMk/>
            <pc:sldMk cId="2286001632" sldId="671"/>
            <ac:spMk id="2" creationId="{38811A07-E5D2-8F30-3890-3197B717429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794612268" sldId="672"/>
        </pc:sldMkLst>
        <pc:spChg chg="mod">
          <ac:chgData name="Chuck Tomasi" userId="79514c44-a18e-4aaa-84b1-18f74099d6b1" providerId="ADAL" clId="{083A307A-D291-B540-A7C7-5367A19BD4E1}" dt="2023-02-03T13:51:34.642" v="8714" actId="20577"/>
          <ac:spMkLst>
            <pc:docMk/>
            <pc:sldMk cId="794612268" sldId="672"/>
            <ac:spMk id="2" creationId="{EEDB2E44-D236-2BB2-8B72-6751DF42204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35015319" sldId="67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185269426" sldId="673"/>
        </pc:sldMkLst>
        <pc:spChg chg="mod">
          <ac:chgData name="Chuck Tomasi" userId="79514c44-a18e-4aaa-84b1-18f74099d6b1" providerId="ADAL" clId="{083A307A-D291-B540-A7C7-5367A19BD4E1}" dt="2023-02-03T13:51:42.429" v="8730" actId="20577"/>
          <ac:spMkLst>
            <pc:docMk/>
            <pc:sldMk cId="1185269426" sldId="673"/>
            <ac:spMk id="2" creationId="{E8EA5AFB-5B15-54CD-899F-DEC33DEA4F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782266149" sldId="673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16403455" sldId="67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686824690" sldId="674"/>
        </pc:sldMkLst>
        <pc:spChg chg="mod">
          <ac:chgData name="Chuck Tomasi" userId="79514c44-a18e-4aaa-84b1-18f74099d6b1" providerId="ADAL" clId="{083A307A-D291-B540-A7C7-5367A19BD4E1}" dt="2023-02-03T13:51:50.652" v="8746" actId="20577"/>
          <ac:spMkLst>
            <pc:docMk/>
            <pc:sldMk cId="2686824690" sldId="674"/>
            <ac:spMk id="2" creationId="{D68A73F2-0CF4-8A40-2B40-7C34A571BCE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6981695" sldId="675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01096887" sldId="675"/>
        </pc:sldMkLst>
        <pc:spChg chg="mod">
          <ac:chgData name="Chuck Tomasi" userId="79514c44-a18e-4aaa-84b1-18f74099d6b1" providerId="ADAL" clId="{083A307A-D291-B540-A7C7-5367A19BD4E1}" dt="2023-02-03T13:51:57.898" v="8762" actId="20577"/>
          <ac:spMkLst>
            <pc:docMk/>
            <pc:sldMk cId="3701096887" sldId="675"/>
            <ac:spMk id="2" creationId="{B4B9E7F6-56D8-84EE-A104-7843C88787D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34716324" sldId="67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26784246" sldId="676"/>
        </pc:sldMkLst>
        <pc:spChg chg="mod">
          <ac:chgData name="Chuck Tomasi" userId="79514c44-a18e-4aaa-84b1-18f74099d6b1" providerId="ADAL" clId="{083A307A-D291-B540-A7C7-5367A19BD4E1}" dt="2023-02-03T13:52:05.745" v="8780" actId="20577"/>
          <ac:spMkLst>
            <pc:docMk/>
            <pc:sldMk cId="3426784246" sldId="676"/>
            <ac:spMk id="2" creationId="{855EA8FA-F9B1-1EE5-7242-850A390F10D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14456402" sldId="67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07320567" sldId="677"/>
        </pc:sldMkLst>
        <pc:spChg chg="mod">
          <ac:chgData name="Chuck Tomasi" userId="79514c44-a18e-4aaa-84b1-18f74099d6b1" providerId="ADAL" clId="{083A307A-D291-B540-A7C7-5367A19BD4E1}" dt="2023-02-03T13:52:12.733" v="8796" actId="20577"/>
          <ac:spMkLst>
            <pc:docMk/>
            <pc:sldMk cId="3407320567" sldId="677"/>
            <ac:spMk id="2" creationId="{13580161-18EF-54CE-3A48-9F735CB2A7F9}"/>
          </ac:spMkLst>
        </pc:spChg>
      </pc:sldChg>
      <pc:sldChg chg="addSp delSp modSp new mod chgLayout">
        <pc:chgData name="Chuck Tomasi" userId="79514c44-a18e-4aaa-84b1-18f74099d6b1" providerId="ADAL" clId="{083A307A-D291-B540-A7C7-5367A19BD4E1}" dt="2023-02-03T14:01:32.071" v="8867" actId="20577"/>
        <pc:sldMkLst>
          <pc:docMk/>
          <pc:sldMk cId="542260705" sldId="678"/>
        </pc:sldMkLst>
        <pc:spChg chg="del">
          <ac:chgData name="Chuck Tomasi" userId="79514c44-a18e-4aaa-84b1-18f74099d6b1" providerId="ADAL" clId="{083A307A-D291-B540-A7C7-5367A19BD4E1}" dt="2023-02-03T14:01:26.960" v="8857" actId="700"/>
          <ac:spMkLst>
            <pc:docMk/>
            <pc:sldMk cId="542260705" sldId="678"/>
            <ac:spMk id="2" creationId="{80798C9F-0F36-E099-2D90-A3B789D29DC1}"/>
          </ac:spMkLst>
        </pc:spChg>
        <pc:spChg chg="add mod ord">
          <ac:chgData name="Chuck Tomasi" userId="79514c44-a18e-4aaa-84b1-18f74099d6b1" providerId="ADAL" clId="{083A307A-D291-B540-A7C7-5367A19BD4E1}" dt="2023-02-03T14:01:32.071" v="8867" actId="20577"/>
          <ac:spMkLst>
            <pc:docMk/>
            <pc:sldMk cId="542260705" sldId="678"/>
            <ac:spMk id="3" creationId="{DA3EF4E1-D277-8F2E-7618-55A35DD8D3E4}"/>
          </ac:spMkLst>
        </pc:spChg>
      </pc:sldChg>
      <pc:sldChg chg="new del">
        <pc:chgData name="Chuck Tomasi" userId="79514c44-a18e-4aaa-84b1-18f74099d6b1" providerId="ADAL" clId="{083A307A-D291-B540-A7C7-5367A19BD4E1}" dt="2023-02-03T14:01:12.897" v="8855" actId="680"/>
        <pc:sldMkLst>
          <pc:docMk/>
          <pc:sldMk cId="3200650965" sldId="678"/>
        </pc:sldMkLst>
      </pc:sldChg>
      <pc:sldMasterChg chg="addSldLayout delSldLayout modSldLayout sldLayoutOrd">
        <pc:chgData name="Chuck Tomasi" userId="79514c44-a18e-4aaa-84b1-18f74099d6b1" providerId="ADAL" clId="{083A307A-D291-B540-A7C7-5367A19BD4E1}" dt="2023-02-03T20:24:09.801" v="9658" actId="21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083A307A-D291-B540-A7C7-5367A19BD4E1}" dt="2023-02-03T17:35:45.405" v="9593" actId="14100"/>
          <pc:sldLayoutMkLst>
            <pc:docMk/>
            <pc:sldMasterMk cId="2317532505" sldId="2147483672"/>
            <pc:sldLayoutMk cId="1645841540" sldId="2147483674"/>
          </pc:sldLayoutMkLst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2" creationId="{C6614C5F-A601-17A0-C32C-9C138F37BB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3" creationId="{FDD96ED0-F21B-D60A-DB7D-F5279C120E6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4" creationId="{4CBF3DDD-8342-1FD0-79DE-B12DFDF8CF7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" creationId="{6CF675D3-5F94-C7FD-089A-0282E5B647BA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" creationId="{22D9BFB1-EAB4-76B9-754F-BEDBC0DAA871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4" creationId="{B6150CB4-5DD1-131F-6CB3-4DACF26850A8}"/>
            </ac:spMkLst>
          </pc:spChg>
          <pc:spChg chg="add del mod">
            <ac:chgData name="Chuck Tomasi" userId="79514c44-a18e-4aaa-84b1-18f74099d6b1" providerId="ADAL" clId="{083A307A-D291-B540-A7C7-5367A19BD4E1}" dt="2023-02-02T00:59:18.813" v="1079" actId="478"/>
            <ac:spMkLst>
              <pc:docMk/>
              <pc:sldMasterMk cId="2317532505" sldId="2147483672"/>
              <pc:sldLayoutMk cId="1645841540" sldId="2147483674"/>
              <ac:spMk id="14" creationId="{C2BE04A7-50FA-22EC-A598-E29CB0846505}"/>
            </ac:spMkLst>
          </pc:spChg>
          <pc:spChg chg="add mod">
            <ac:chgData name="Chuck Tomasi" userId="79514c44-a18e-4aaa-84b1-18f74099d6b1" providerId="ADAL" clId="{083A307A-D291-B540-A7C7-5367A19BD4E1}" dt="2023-02-02T02:06:55.674" v="1249" actId="14100"/>
            <ac:spMkLst>
              <pc:docMk/>
              <pc:sldMasterMk cId="2317532505" sldId="2147483672"/>
              <pc:sldLayoutMk cId="1645841540" sldId="214748367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7" creationId="{499ED178-D1A3-26BC-42EB-66CD58BAF0D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8" creationId="{827257DC-F55A-C797-C56F-35866AE69AAD}"/>
            </ac:spMkLst>
          </pc:spChg>
          <pc:spChg chg="add mod">
            <ac:chgData name="Chuck Tomasi" userId="79514c44-a18e-4aaa-84b1-18f74099d6b1" providerId="ADAL" clId="{083A307A-D291-B540-A7C7-5367A19BD4E1}" dt="2023-02-03T17:35:45.405" v="9593" actId="14100"/>
            <ac:spMkLst>
              <pc:docMk/>
              <pc:sldMasterMk cId="2317532505" sldId="2147483672"/>
              <pc:sldLayoutMk cId="1645841540" sldId="2147483674"/>
              <ac:spMk id="19" creationId="{3D42C6F7-289F-5897-3AF0-F8D9045233AD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0" creationId="{BB6A02FC-2EE5-953A-FA3C-6E353E164FC1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1" creationId="{EC3F4747-C9EA-0ADE-5BAA-16A0EFFAD48B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2" creationId="{8A742A47-477F-E64A-004C-A98DEE502B6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3" creationId="{4AD12E51-0336-3EC3-1D56-6E56F4C7B05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4" creationId="{D41135B4-50EC-E173-CDEC-A1E9C20F1B4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5" creationId="{7B108486-2FA7-2BDD-1A80-6841154B898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6" creationId="{289B7271-2BC4-2ACC-60C5-B3E600FDF8E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7" creationId="{0656D43E-F0F5-57F2-8C42-BB4B89ED2249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8" creationId="{6AA9915F-881C-3D59-E040-FD028CDAFBA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9" creationId="{BC655383-5597-C84D-334F-185E474FA30C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8" creationId="{EB6EB10B-5DEA-02D9-DAFD-5D43D0401EC5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9" creationId="{773A1F4F-C8CA-2E91-A41C-F4B66CBEDD16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4" creationId="{80068C50-53E0-6F95-FB63-297B8A700AD8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5" creationId="{2C2ADADF-568B-133A-63E6-EEB3D8FD8262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6" creationId="{7599C612-8AAF-5B47-2222-B46A9AD9148E}"/>
            </ac:spMkLst>
          </pc:spChg>
          <pc:spChg chg="add del mod">
            <ac:chgData name="Chuck Tomasi" userId="79514c44-a18e-4aaa-84b1-18f74099d6b1" providerId="ADAL" clId="{083A307A-D291-B540-A7C7-5367A19BD4E1}" dt="2023-02-01T21:24:53.833" v="216" actId="478"/>
            <ac:spMkLst>
              <pc:docMk/>
              <pc:sldMasterMk cId="2317532505" sldId="2147483672"/>
              <pc:sldLayoutMk cId="1645841540" sldId="2147483674"/>
              <ac:spMk id="107" creationId="{58DCB1C0-2443-27D9-8F2A-A459E5284483}"/>
            </ac:spMkLst>
          </pc:spChg>
          <pc:grpChg chg="add mod">
            <ac:chgData name="Chuck Tomasi" userId="79514c44-a18e-4aaa-84b1-18f74099d6b1" providerId="ADAL" clId="{083A307A-D291-B540-A7C7-5367A19BD4E1}" dt="2023-02-03T14:11:44.232" v="8981" actId="164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aphicFrameChg chg="add mod modGraphic">
            <ac:chgData name="Chuck Tomasi" userId="79514c44-a18e-4aaa-84b1-18f74099d6b1" providerId="ADAL" clId="{083A307A-D291-B540-A7C7-5367A19BD4E1}" dt="2023-02-01T21:58:20.198" v="757" actId="2161"/>
            <ac:graphicFrameMkLst>
              <pc:docMk/>
              <pc:sldMasterMk cId="2317532505" sldId="2147483672"/>
              <pc:sldLayoutMk cId="1645841540" sldId="2147483674"/>
              <ac:graphicFrameMk id="153" creationId="{E3701B5F-9F05-B99B-2C27-FE7A58DD6F8B}"/>
            </ac:graphicFrameMkLst>
          </pc:graphicFrameChg>
          <pc:picChg chg="mod">
            <ac:chgData name="Chuck Tomasi" userId="79514c44-a18e-4aaa-84b1-18f74099d6b1" providerId="ADAL" clId="{083A307A-D291-B540-A7C7-5367A19BD4E1}" dt="2023-02-01T21:42:53.011" v="542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del">
            <ac:chgData name="Chuck Tomasi" userId="79514c44-a18e-4aaa-84b1-18f74099d6b1" providerId="ADAL" clId="{083A307A-D291-B540-A7C7-5367A19BD4E1}" dt="2023-02-01T21:46:47.098" v="596" actId="478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del">
            <ac:chgData name="Chuck Tomasi" userId="79514c44-a18e-4aaa-84b1-18f74099d6b1" providerId="ADAL" clId="{083A307A-D291-B540-A7C7-5367A19BD4E1}" dt="2023-02-01T21:46:49.334" v="597" actId="478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del">
            <ac:chgData name="Chuck Tomasi" userId="79514c44-a18e-4aaa-84b1-18f74099d6b1" providerId="ADAL" clId="{083A307A-D291-B540-A7C7-5367A19BD4E1}" dt="2023-02-01T21:46:51.312" v="598" actId="478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del">
            <ac:chgData name="Chuck Tomasi" userId="79514c44-a18e-4aaa-84b1-18f74099d6b1" providerId="ADAL" clId="{083A307A-D291-B540-A7C7-5367A19BD4E1}" dt="2023-02-01T21:46:52.995" v="599" actId="478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del">
            <ac:chgData name="Chuck Tomasi" userId="79514c44-a18e-4aaa-84b1-18f74099d6b1" providerId="ADAL" clId="{083A307A-D291-B540-A7C7-5367A19BD4E1}" dt="2023-02-01T21:46:54.594" v="600" actId="478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del">
            <ac:chgData name="Chuck Tomasi" userId="79514c44-a18e-4aaa-84b1-18f74099d6b1" providerId="ADAL" clId="{083A307A-D291-B540-A7C7-5367A19BD4E1}" dt="2023-02-01T21:46:56.518" v="601" actId="478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del">
            <ac:chgData name="Chuck Tomasi" userId="79514c44-a18e-4aaa-84b1-18f74099d6b1" providerId="ADAL" clId="{083A307A-D291-B540-A7C7-5367A19BD4E1}" dt="2023-02-01T21:46:58.145" v="602" actId="478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del">
            <ac:chgData name="Chuck Tomasi" userId="79514c44-a18e-4aaa-84b1-18f74099d6b1" providerId="ADAL" clId="{083A307A-D291-B540-A7C7-5367A19BD4E1}" dt="2023-02-01T21:47:00.233" v="603" actId="478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del">
            <ac:chgData name="Chuck Tomasi" userId="79514c44-a18e-4aaa-84b1-18f74099d6b1" providerId="ADAL" clId="{083A307A-D291-B540-A7C7-5367A19BD4E1}" dt="2023-02-01T21:47:03.505" v="604" actId="478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del">
            <ac:chgData name="Chuck Tomasi" userId="79514c44-a18e-4aaa-84b1-18f74099d6b1" providerId="ADAL" clId="{083A307A-D291-B540-A7C7-5367A19BD4E1}" dt="2023-02-01T21:47:05.042" v="605" actId="478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del">
            <ac:chgData name="Chuck Tomasi" userId="79514c44-a18e-4aaa-84b1-18f74099d6b1" providerId="ADAL" clId="{083A307A-D291-B540-A7C7-5367A19BD4E1}" dt="2023-02-01T21:46:44.243" v="595" actId="478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39" creationId="{F824AF72-CD73-3E14-5788-963987E2E7C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0" creationId="{EBC69C43-D7D4-96C2-E4E8-7DFF1116AB4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1" creationId="{BA39B6DD-D4F3-9FB6-81C7-AD5BAD1324DF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2" creationId="{09DA6415-6C6A-D3A6-B08F-D6537D11DD8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3" creationId="{E00C47AF-44CE-CC82-1616-C85B23B50143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4" creationId="{B3C73FA3-B605-3F41-D5F9-D49BEC947178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5" creationId="{DB369571-B67A-BA45-8312-783D2CDD345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6" creationId="{A3548BAF-9CB6-F954-FB3F-5AD865AD60D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7" creationId="{89750CD7-CFC6-D9F3-A610-D1EEBD2A62B7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8" creationId="{4986643A-AF09-B106-554F-38B51A91AFA2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9" creationId="{5311DFB5-56B6-797B-E197-B1F223414DB2}"/>
            </ac:cxnSpMkLst>
          </pc:cxnChg>
          <pc:cxnChg chg="add del mod">
            <ac:chgData name="Chuck Tomasi" userId="79514c44-a18e-4aaa-84b1-18f74099d6b1" providerId="ADAL" clId="{083A307A-D291-B540-A7C7-5367A19BD4E1}" dt="2023-02-01T21:47:57.008" v="629" actId="478"/>
            <ac:cxnSpMkLst>
              <pc:docMk/>
              <pc:sldMasterMk cId="2317532505" sldId="2147483672"/>
              <pc:sldLayoutMk cId="1645841540" sldId="2147483674"/>
              <ac:cxnSpMk id="150" creationId="{3768855E-EA16-50CC-7540-7754E674093B}"/>
            </ac:cxnSpMkLst>
          </pc:cxnChg>
          <pc:cxnChg chg="add del mod">
            <ac:chgData name="Chuck Tomasi" userId="79514c44-a18e-4aaa-84b1-18f74099d6b1" providerId="ADAL" clId="{083A307A-D291-B540-A7C7-5367A19BD4E1}" dt="2023-02-01T21:47:54.192" v="628" actId="478"/>
            <ac:cxnSpMkLst>
              <pc:docMk/>
              <pc:sldMasterMk cId="2317532505" sldId="2147483672"/>
              <pc:sldLayoutMk cId="1645841540" sldId="2147483674"/>
              <ac:cxnSpMk id="151" creationId="{01BBF23D-B376-71D0-208A-9DD3A280059F}"/>
            </ac:cxnSpMkLst>
          </pc:cxnChg>
          <pc:cxnChg chg="add del mod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152" creationId="{990B5359-E4D6-460A-A67D-990D9285EC8E}"/>
            </ac:cxnSpMkLst>
          </pc:cxnChg>
        </pc:sldLayoutChg>
        <pc:sldLayoutChg chg="addSp delSp modSp mod ord">
          <pc:chgData name="Chuck Tomasi" userId="79514c44-a18e-4aaa-84b1-18f74099d6b1" providerId="ADAL" clId="{083A307A-D291-B540-A7C7-5367A19BD4E1}" dt="2023-02-02T02:04:06.817" v="1226" actId="20578"/>
          <pc:sldLayoutMkLst>
            <pc:docMk/>
            <pc:sldMasterMk cId="2317532505" sldId="2147483672"/>
            <pc:sldLayoutMk cId="695368461" sldId="2147483679"/>
          </pc:sldLayoutMkLst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2" creationId="{5937979E-AD75-3B7C-2993-5922A7DF384F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3" creationId="{C19C8669-AC59-51D7-9E3A-D5AAE8D5778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4" creationId="{7240DFE4-1DDD-CE01-6275-B6F956116C41}"/>
            </ac:spMkLst>
          </pc:spChg>
          <pc:spChg chg="mod">
            <ac:chgData name="Chuck Tomasi" userId="79514c44-a18e-4aaa-84b1-18f74099d6b1" providerId="ADAL" clId="{083A307A-D291-B540-A7C7-5367A19BD4E1}" dt="2023-02-01T21:15:26.641" v="131" actId="20577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3" creationId="{CC69A27B-0F96-DCDF-1861-3C4FB89DE74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4" creationId="{69BDF995-497E-3338-4326-BB6EAD8C6B2D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5" creationId="{67E62428-95DC-BDEB-FCBE-0E5072B94157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6" creationId="{00BA4007-FB5F-6764-5B82-1BE26508479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7" creationId="{F3DD8858-5967-B01A-3F68-DE920679C68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8" creationId="{642B81D4-311B-BAF2-F927-47914943F31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9" creationId="{84D08E29-D22A-4769-A672-E9D4DE7818F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0" creationId="{DAB099F3-BF4A-D4E5-A543-CA6EF632BAE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1" creationId="{90A32387-3CDD-18F0-BFCB-2C6608C9583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2" creationId="{A8F11CC8-270E-8F9B-1F84-FD6912E1158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3" creationId="{FAEE2A92-E6A6-07E5-ADF6-B9235779697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4" creationId="{0A6F3741-B42D-EE9F-E2F6-CF430163E98B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5" creationId="{61BD8CBE-10F0-4342-DF4D-76B8716DE1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6" creationId="{7BC297F7-53E7-9428-1178-9553DAA78E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7" creationId="{26FE528A-94B2-8D53-2A38-45AC42AA2B1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8" creationId="{D8FEC552-1998-EE93-556A-65F0845F4FC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9" creationId="{A3BE344C-74CB-385C-5987-B7FE781AEF8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0" creationId="{690E54BF-8820-91BE-F36A-4472ADCBD27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1" creationId="{32950435-3013-89D3-DFBB-C38DE920EC9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2" creationId="{E99AAF16-FEC8-D232-5F5F-408059483CF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3" creationId="{7A47F4FD-026E-0F10-56A7-A6368550316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4" creationId="{D69F10E3-19F2-A435-97D0-03D9C7853E0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5" creationId="{281E8567-EED3-EBA9-1DFC-53B1B253F42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6" creationId="{A1C9AE34-4E95-B8A0-C576-5C4D7E4692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7" creationId="{BC027E62-9E27-7EE1-9613-88AC3D81025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8" creationId="{0F89BAEC-A403-A75B-11F0-60086FF3FBE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9" creationId="{071AF232-DA9D-A535-F196-2138FA4716A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0" creationId="{528B1DF8-0F0A-D76F-84E8-468FCA51B42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1" creationId="{5AE7AF1F-F1D5-C623-E95C-D60ED01CB75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2" creationId="{265D4156-E8DD-03FC-9CA4-01B4F17BA11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3" creationId="{BB786304-8719-33AD-3DFB-4A93C1A5D48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4" creationId="{8A7551BE-3479-F42C-AA62-0D29615C8C1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5" creationId="{3EA34D7C-EEBE-0DE6-C827-201ED786A0C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6" creationId="{D30C7859-08D9-43FC-4ECA-F212AFDCBA0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7" creationId="{3483F4AC-6843-46E6-85E7-6A7FE06168E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8" creationId="{28DFBA33-2BD6-074E-EED4-3B5904BA1DD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9" creationId="{AE752017-77E9-28EF-1D74-4301C00F78B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0" creationId="{E18E178C-9101-51E1-69D1-E79D3B2ACF8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1" creationId="{B759684C-27BB-A69E-AD60-426467F6713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2" creationId="{059C73C5-CCC1-65C1-2769-473D5EBC137A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3" creationId="{86C37B7C-0A76-F3D0-2AB1-D524B6BC158C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4" creationId="{8A0639E0-088D-0512-7DE6-92DF05C43F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5" creationId="{4C09AB97-1577-F43F-A4F8-CF8D4A6BBF4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6" creationId="{A6A28B89-BC15-317D-8479-CDAD0A88FE1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7" creationId="{D720D477-DC3A-B2BA-0E50-15AED88B165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8" creationId="{64F6F968-C68F-C414-8303-F3E1F24372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9" creationId="{103C0262-2BD2-BB66-D59B-7AC20BC149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0" creationId="{401782F0-E2C2-9592-0954-E75155C2AB8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1" creationId="{26BA745E-B272-5D0D-BE9D-14A7E545B0E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2" creationId="{61C5D42C-BF7D-D666-36CB-3340F317F512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3" creationId="{B778BAE4-292B-69CD-494C-DF815FF6D41C}"/>
            </ac:spMkLst>
          </pc:spChg>
        </pc:sldLayoutChg>
        <pc:sldLayoutChg chg="addSp delSp modSp mod ord">
          <pc:chgData name="Chuck Tomasi" userId="79514c44-a18e-4aaa-84b1-18f74099d6b1" providerId="ADAL" clId="{083A307A-D291-B540-A7C7-5367A19BD4E1}" dt="2023-02-03T17:30:02.087" v="9542"/>
          <pc:sldLayoutMkLst>
            <pc:docMk/>
            <pc:sldMasterMk cId="2317532505" sldId="2147483672"/>
            <pc:sldLayoutMk cId="2411766969" sldId="2147483684"/>
          </pc:sldLayoutMkLst>
          <pc:spChg chg="add mod">
            <ac:chgData name="Chuck Tomasi" userId="79514c44-a18e-4aaa-84b1-18f74099d6b1" providerId="ADAL" clId="{083A307A-D291-B540-A7C7-5367A19BD4E1}" dt="2023-02-01T21:27:57.828" v="217"/>
            <ac:spMkLst>
              <pc:docMk/>
              <pc:sldMasterMk cId="2317532505" sldId="2147483672"/>
              <pc:sldLayoutMk cId="2411766969" sldId="2147483684"/>
              <ac:spMk id="2" creationId="{A327CC0D-8AA0-4855-F523-58610D8D3D2A}"/>
            </ac:spMkLst>
          </pc:spChg>
          <pc:spChg chg="add mod">
            <ac:chgData name="Chuck Tomasi" userId="79514c44-a18e-4aaa-84b1-18f74099d6b1" providerId="ADAL" clId="{083A307A-D291-B540-A7C7-5367A19BD4E1}" dt="2023-02-01T21:28:16.862" v="235" actId="20577"/>
            <ac:spMkLst>
              <pc:docMk/>
              <pc:sldMasterMk cId="2317532505" sldId="2147483672"/>
              <pc:sldLayoutMk cId="2411766969" sldId="2147483684"/>
              <ac:spMk id="3" creationId="{209011F5-2B8B-B96D-33C5-CBD0658C481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4" creationId="{3B459551-AAA4-DE45-F27B-8BFC1691EC81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5" creationId="{50742815-74DA-3284-49E5-5217C8080C66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6" creationId="{30E61DC7-82C0-A85C-04A5-2AC5398D9480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7" creationId="{28EFE0B6-9F30-5810-BC9B-00F47472983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8" creationId="{9FC652ED-5E04-D7C8-A906-EBF230C28204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9" creationId="{87E9A7B7-2C0F-89FB-E45B-6C515E4915C3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0" creationId="{3EC66481-9934-8982-FB6F-4542AA27AA29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1" creationId="{3AF52DDB-8903-C062-CFB3-6E3A6BE4A09C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2" creationId="{D0FEF09E-C0ED-06DE-0575-39DF41EB0FD8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3" creationId="{ED3A2B4B-2213-3494-E9E2-7A11E60468EB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4" creationId="{23C1B0E2-E00A-2832-B6FB-84B592EB3AA5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5" creationId="{678DB2AD-097D-52FE-8121-724CEE6FE45B}"/>
            </ac:spMkLst>
          </pc:spChg>
          <pc:spChg chg="add mod">
            <ac:chgData name="Chuck Tomasi" userId="79514c44-a18e-4aaa-84b1-18f74099d6b1" providerId="ADAL" clId="{083A307A-D291-B540-A7C7-5367A19BD4E1}" dt="2023-02-02T02:00:06.756" v="1211" actId="20577"/>
            <ac:spMkLst>
              <pc:docMk/>
              <pc:sldMasterMk cId="2317532505" sldId="2147483672"/>
              <pc:sldLayoutMk cId="2411766969" sldId="2147483684"/>
              <ac:spMk id="17" creationId="{000B42E6-CDBC-01D3-4975-9FC4F7E59C9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8" creationId="{7B2A68F9-EF91-40B0-FBF0-03BB92D0D697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8" creationId="{F0A0A6A2-6593-4A20-119D-C0AC0DE72F3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9" creationId="{FBE03C32-B8D0-6FD5-4BA0-B93E9AEE142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0" creationId="{5FFF1240-977D-7EAC-FAB6-9145C7469C60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1" creationId="{FA862A3C-192A-9822-4841-64E75DF5B90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2" creationId="{107A9AB5-5EE2-532B-AF2B-4B37968BD7E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3" creationId="{296A7B96-29D9-A9CB-7762-4C8778905D19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4" creationId="{22B8FA90-EC86-18FD-E30E-580D6777A1E2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5" creationId="{3A4BC3FA-CFB0-FF3D-2A1D-2BC28FCC69E5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6" creationId="{92889DF6-B0D2-374B-B5CA-567F9B5182D6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7" creationId="{349612CF-8451-AD98-FDC9-8E3F6110185D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8" creationId="{D07106A0-BD1D-7689-28A6-AC166BA9311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9" creationId="{C193C0D9-0532-0EAF-6480-A3BF466BCE43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0" creationId="{E00D2392-6B8A-E93B-ECEF-2A079AC0B33C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1" creationId="{F6CA4CF5-F8E1-16E5-94AE-83321BD9EA7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2" creationId="{724509C4-7396-145E-E7BA-79A56552AB3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3" creationId="{3DB4C668-F50E-2C10-E174-21492C8EC13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4" creationId="{A58AEB06-AEFD-4E3F-DF54-4A9E66C78288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5" creationId="{AA8FCC06-97DA-21A8-04B8-EE4A108420E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6" creationId="{3FE31830-92AB-4C12-DEC1-EF16A96EDBBE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7" creationId="{35A78C67-DB49-6234-1750-5FCBDE003FF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8" creationId="{1B8309ED-3A63-A0F8-4DB3-8A7524AD6F4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9" creationId="{7415B20C-6FC3-0F3F-7E5B-EEE0AAB393E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0" creationId="{3B3AB1C1-5FF2-3D49-17E4-F8524FB6ADB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1" creationId="{FF2F547C-B6F3-470F-BA37-B92C2C1777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2" creationId="{2AC4C397-80B0-86F9-1F6E-BD8DAD216F0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3" creationId="{795C3360-2D5D-9BDB-4F2B-78BBC801F0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4" creationId="{074B705A-6057-8F46-2854-126C56F6DB0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5" creationId="{8A2B3C2B-4807-A0A9-54F9-A8B30C32908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6" creationId="{BA531221-CB47-B672-0FDA-4C139619FB5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7" creationId="{6D96EAB5-7ADB-E4FA-87FB-542AC3B73E5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8" creationId="{72B2B3E1-E453-CFF6-27CB-EA48A3912FE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9" creationId="{F560AE79-EF3A-3E07-285F-AD0E396C15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0" creationId="{1AF46FE2-6988-4031-A722-0445BD506C9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1" creationId="{92392CA0-ED87-2B72-73B9-1F09AE3A07C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2" creationId="{5CAB6D46-6523-C752-8FCE-6FA5367C73B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3" creationId="{25E3D1C2-797F-5DCA-14AF-C27CFD3B289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4" creationId="{18DB1BF8-F340-4F69-0C0B-99C9886FA9D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5" creationId="{7A1B651E-9321-7300-59E1-356B188C908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6" creationId="{7B3C6E13-BE59-9CBE-9A4E-E323D79EBCD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7" creationId="{0493A079-DCAB-9A5C-9EE6-913A9E9B433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8" creationId="{8AEAFA2B-3619-000E-29F6-8AB361808E8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9" creationId="{DB2164E8-746B-4358-7907-F46225DFE40A}"/>
            </ac:spMkLst>
          </pc:spChg>
          <pc:graphicFrameChg chg="add mod modGraphic">
            <ac:chgData name="Chuck Tomasi" userId="79514c44-a18e-4aaa-84b1-18f74099d6b1" providerId="ADAL" clId="{083A307A-D291-B540-A7C7-5367A19BD4E1}" dt="2023-02-03T14:08:21.326" v="8969" actId="2165"/>
            <ac:graphicFrameMkLst>
              <pc:docMk/>
              <pc:sldMasterMk cId="2317532505" sldId="2147483672"/>
              <pc:sldLayoutMk cId="2411766969" sldId="2147483684"/>
              <ac:graphicFrameMk id="16" creationId="{DEEEE25B-78FF-F6B9-1261-49A1A527CA5B}"/>
            </ac:graphicFrameMkLst>
          </pc:graphicFrameChg>
          <pc:picChg chg="add mod">
            <ac:chgData name="Chuck Tomasi" userId="79514c44-a18e-4aaa-84b1-18f74099d6b1" providerId="ADAL" clId="{083A307A-D291-B540-A7C7-5367A19BD4E1}" dt="2023-02-02T02:03:19.321" v="1222"/>
            <ac:picMkLst>
              <pc:docMk/>
              <pc:sldMasterMk cId="2317532505" sldId="2147483672"/>
              <pc:sldLayoutMk cId="2411766969" sldId="2147483684"/>
              <ac:picMk id="60" creationId="{F8E10197-E708-D13E-3ACE-DD63C6664241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7:54:14.868" v="9651" actId="1037"/>
          <pc:sldLayoutMkLst>
            <pc:docMk/>
            <pc:sldMasterMk cId="2317532505" sldId="2147483672"/>
            <pc:sldLayoutMk cId="1438527250" sldId="2147483686"/>
          </pc:sldLayoutMkLst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2" creationId="{1A80D116-473B-6E15-17DD-8414F99E0C34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3" creationId="{0F58970B-D726-041D-B46C-FA9E79C05872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4" creationId="{FBB6D9DE-EEFE-279D-42E5-AD520706AE08}"/>
            </ac:spMkLst>
          </pc:spChg>
          <pc:spChg chg="mod">
            <ac:chgData name="Chuck Tomasi" userId="79514c44-a18e-4aaa-84b1-18f74099d6b1" providerId="ADAL" clId="{083A307A-D291-B540-A7C7-5367A19BD4E1}" dt="2023-02-01T21:09:31.574" v="7" actId="20577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del mod">
            <ac:chgData name="Chuck Tomasi" userId="79514c44-a18e-4aaa-84b1-18f74099d6b1" providerId="ADAL" clId="{083A307A-D291-B540-A7C7-5367A19BD4E1}" dt="2023-02-03T13:59:41.501" v="8843" actId="478"/>
            <ac:spMkLst>
              <pc:docMk/>
              <pc:sldMasterMk cId="2317532505" sldId="2147483672"/>
              <pc:sldLayoutMk cId="1438527250" sldId="2147483686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083A307A-D291-B540-A7C7-5367A19BD4E1}" dt="2023-02-03T17:52:27.507" v="9637" actId="1035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add del mod">
            <ac:chgData name="Chuck Tomasi" userId="79514c44-a18e-4aaa-84b1-18f74099d6b1" providerId="ADAL" clId="{083A307A-D291-B540-A7C7-5367A19BD4E1}" dt="2023-02-03T17:06:36.163" v="9270" actId="478"/>
            <ac:spMkLst>
              <pc:docMk/>
              <pc:sldMasterMk cId="2317532505" sldId="2147483672"/>
              <pc:sldLayoutMk cId="1438527250" sldId="2147483686"/>
              <ac:spMk id="7" creationId="{FD0C9D98-50E3-30CD-A7CF-57D2B09DDFE6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8" creationId="{8E46C8F3-3CE0-3C37-50AA-ED6132727B95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9" creationId="{4B8C1585-D2E9-4CE7-EFF9-B8B5183A9F83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0" creationId="{F50DF5DE-D8FA-78C9-9FF7-D9738A4EADC9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1" creationId="{4FF29835-D453-8F8F-CA4B-044D2F3C3C1E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2" creationId="{0B6A0268-12A9-4F37-6BC7-0ACB1E2223D8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3" creationId="{F5DCD31F-4E05-6D4F-3971-DCA6B520B92C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4" creationId="{2BFD4665-42CE-7B49-DA77-FA6F38EE8221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5" creationId="{1F07C869-D61F-2260-E84D-E17E73763ECD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6" creationId="{1AD1B754-B91C-7AD8-FDBC-1C7F0ED5CCBB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7" creationId="{44B82052-C648-93BC-0E8C-CDE85C0149A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8" creationId="{F8040855-7F34-B065-FDA0-4BC1AE25D22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9" creationId="{27FD9FBC-7D1A-E0A8-DA58-2FB9B91CD60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0" creationId="{05B41929-554A-A5FF-39F3-C9FFC094654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1" creationId="{A26D913C-4EA1-E5CA-0A7D-CE7EB265F28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2" creationId="{D87A263C-CCA0-F28D-E1E8-CD0E5EF5725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2" creationId="{FF92821A-ED77-A39F-E884-BF06939A31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3" creationId="{FBABE22F-0CC8-E302-7420-CE1CDB07F89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4" creationId="{2D17532B-A71B-D20A-7464-F211FD3C781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5" creationId="{9C0BF7C5-71F9-B1A8-E839-D6DD869643E7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5" creationId="{EDFC2592-8DDC-4D34-ABC9-64000CE71E7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6" creationId="{DC8455F4-3933-21D4-D72A-5E9167A7A47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7" creationId="{3CBFE834-F4C9-9D45-E770-29E17C5223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7" creationId="{E2524581-6A97-E76F-5C4A-20180D4638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8" creationId="{E069850D-98F7-F664-6188-F958AFF7628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9" creationId="{63AB1DC3-FF14-AC66-B3F6-5F03533A130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9" creationId="{EC0F3DF0-896F-E231-198E-0052A982548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0" creationId="{EF4BFBA4-BEDA-D855-E918-B05860218A8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1" creationId="{806A67FA-6D6C-9741-BB6B-33960B8587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2" creationId="{29F52E29-3D2F-F245-3FC1-18CA4FCB45D1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3" creationId="{4B1586CD-5BE3-6B7F-0962-3870247ED2E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3" creationId="{83394C3F-CEAE-D268-0D1C-B406B930C81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4" creationId="{F141A0F7-D90C-5DB6-CF93-88E4C47ADDD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5" creationId="{B1A0E920-9235-E15A-45ED-ECEF0236A20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6" creationId="{86060EC0-91EF-EF93-1BB6-0AAE113730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7" creationId="{7E8DFB78-7BFD-20AD-ECFF-202C797E46D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7" creationId="{A70F1B1E-EF6B-D148-3E4B-9FD02F8F2DB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8" creationId="{B93C5D76-81CA-2281-0652-79B7556FAC4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9" creationId="{A23ACE9D-FA22-8C42-BE8C-3C5C5D87646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0" creationId="{14CA401A-33B7-DAF7-9108-BEA90193872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1" creationId="{231F28E4-5E36-3D81-3709-B818082ED7E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1" creationId="{7FF167DF-198E-D2E6-5157-8DA4F7B5D9F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2" creationId="{CA7946B2-AED8-6D76-F6CD-77777BEE648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3" creationId="{C690B17E-A940-C7CD-F956-2DA3EFBADBA6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4" creationId="{3EAAB1EB-206A-A86B-6E2A-4DD42D4C3E6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4" creationId="{856D2135-D083-B0B2-65B3-3B655D03F74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5" creationId="{A0EE65BF-651C-8950-7074-F7EED2B369FF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6" creationId="{DEF803AD-E263-675E-D436-6871021003B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7" creationId="{1777785C-DBCA-73F4-7F90-F4CF5043A1E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7" creationId="{A1C334E3-D1CC-6524-B136-85FE6BFA0C6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8" creationId="{B27E44F6-AB58-2B20-83F2-AC3CB1D370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9" creationId="{B4694127-2D44-2012-0294-A6990AC4E435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0" creationId="{6057BF20-8EDC-6107-4BC5-A499DC21F8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0" creationId="{EA316CB8-4F93-84BF-B4A3-7C031A40D82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1" creationId="{B1528C93-29E1-F8BC-8D74-546348BC842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2" creationId="{EFFC0EF0-05EA-E8EF-36F0-4D25E93D53B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3" creationId="{EFAC0D19-A5F9-7ADC-09F8-376FF67C0F2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4" creationId="{33A71DED-246B-35A8-F4D2-133A882E47F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4" creationId="{585ED88C-51D4-7591-E666-4EE1DF1DAA1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5" creationId="{F1B665EB-F4F9-09BF-5925-440538DD553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6" creationId="{8E1A70DA-7435-F788-576A-751BBFADDEC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7" creationId="{044123C4-D059-D849-4F34-AD539D3373D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8" creationId="{0228847B-87B7-4126-BF5C-43B1AA07D5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9" creationId="{658773A5-1124-70B2-3A8B-AB1CB0EA9A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9" creationId="{746BCDBE-EEB5-8AA7-2535-FA19FD73C5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0" creationId="{EA0098E2-BBAC-837E-4FA6-9C33AF3DBB6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1" creationId="{53674DDA-6949-F9CC-2BDA-E9DDE040963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2" creationId="{320BBFFC-15CB-2563-EEAB-3B8AD7D2A0A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3" creationId="{E64F16BC-B55A-43AF-29EF-AF686607DF0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4" creationId="{3B5F556C-934D-FDC8-6965-AFF70B1EA37E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5" creationId="{63FF1ACD-FDCE-959E-29D5-7F7803001CE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6" creationId="{AD306520-134F-1BCC-71E0-03BBAE8421C7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7" creationId="{F9C7AEC7-D3B8-36CF-ABC7-252DFA288D5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8" creationId="{0B5C1DC0-0D6D-B315-F251-47F8654960C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9" creationId="{51265344-3905-327F-DC8A-E42283E6926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0" creationId="{318DB5A7-1914-8A84-FABD-2E8060A7F19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1" creationId="{8DBDED08-B3A3-FBC1-8FE9-E9BFCCCB08E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2" creationId="{7E70D12F-72F5-BD1E-767B-BF25AC5A140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3" creationId="{F82153DE-351A-6B57-729B-881080206DB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4" creationId="{33129513-20C8-AA79-8FDB-1C26C96A70E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5" creationId="{9D4EF5A5-F4E6-205B-7EF0-687FEA6ED01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6" creationId="{B1715202-B485-9DF0-6F5F-FCC796359BD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7" creationId="{97869FDB-6106-3A57-AC81-4F3B39DD9B4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8" creationId="{6B435322-E9D0-30D9-C286-C56DF247538A}"/>
            </ac:spMkLst>
          </pc:spChg>
          <pc:spChg chg="add mod">
            <ac:chgData name="Chuck Tomasi" userId="79514c44-a18e-4aaa-84b1-18f74099d6b1" providerId="ADAL" clId="{083A307A-D291-B540-A7C7-5367A19BD4E1}" dt="2023-02-03T17:49:39.682" v="9620" actId="14861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0" creationId="{15408BBF-1479-43AA-1FED-281A6AE93D6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1" creationId="{2F6E20E8-7963-1EA6-03C5-7802B593371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2" creationId="{11B1528F-A84D-CA09-79AF-7F53B5383A9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3" creationId="{9E710C0A-9328-3A40-B7D9-BBDB80BEF26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4" creationId="{A52E2AAD-0707-C1CE-8494-42E19967E982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5" creationId="{9CF0E553-96A5-7753-32E2-5031648E9BC9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6" creationId="{88758E74-21C8-8144-55DD-87368B11FD5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7" creationId="{84C7088F-0E48-9BEF-D2C7-AA7209FEAA4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8" creationId="{03956D93-3161-BCBF-4D8A-9C53E196DE8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9" creationId="{216AFECF-63DD-26EA-3856-847481D6FD3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0" creationId="{50798039-E1A4-3748-38D9-C7C18794BA8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1" creationId="{0AAE6E8D-7772-56FA-1D78-43B1AB8FE77A}"/>
            </ac:spMkLst>
          </pc:spChg>
          <pc:spChg chg="add del mod">
            <ac:chgData name="Chuck Tomasi" userId="79514c44-a18e-4aaa-84b1-18f74099d6b1" providerId="ADAL" clId="{083A307A-D291-B540-A7C7-5367A19BD4E1}" dt="2023-02-03T13:59:33.858" v="8841" actId="478"/>
            <ac:spMkLst>
              <pc:docMk/>
              <pc:sldMasterMk cId="2317532505" sldId="2147483672"/>
              <pc:sldLayoutMk cId="1438527250" sldId="2147483686"/>
              <ac:spMk id="92" creationId="{91E05106-0F16-C84E-F5AB-967103B81BB7}"/>
            </ac:spMkLst>
          </pc:spChg>
          <pc:spChg chg="add mod">
            <ac:chgData name="Chuck Tomasi" userId="79514c44-a18e-4aaa-84b1-18f74099d6b1" providerId="ADAL" clId="{083A307A-D291-B540-A7C7-5367A19BD4E1}" dt="2023-02-03T17:50:26.443" v="9624" actId="1076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add mod">
            <ac:chgData name="Chuck Tomasi" userId="79514c44-a18e-4aaa-84b1-18f74099d6b1" providerId="ADAL" clId="{083A307A-D291-B540-A7C7-5367A19BD4E1}" dt="2023-02-03T17:51:11.202" v="9628" actId="103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add del mod">
            <ac:chgData name="Chuck Tomasi" userId="79514c44-a18e-4aaa-84b1-18f74099d6b1" providerId="ADAL" clId="{083A307A-D291-B540-A7C7-5367A19BD4E1}" dt="2023-02-01T21:21:00.891" v="146" actId="21"/>
            <ac:spMkLst>
              <pc:docMk/>
              <pc:sldMasterMk cId="2317532505" sldId="2147483672"/>
              <pc:sldLayoutMk cId="1438527250" sldId="2147483686"/>
              <ac:spMk id="94" creationId="{E658199F-5D7E-6FBE-EA3A-FAB319B3C44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4" creationId="{FA09F590-56DF-291C-ECAE-686933454C1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5" creationId="{4AE59F39-C391-32A5-B1C8-FD5C5CEAC8F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6" creationId="{44708DD8-826B-24EA-71CB-8F9799D1C67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7" creationId="{0E21EA23-AB11-E420-2CD9-D16859F3000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8" creationId="{F02A0BE1-79C4-C04B-934E-F46EF73DFE0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9" creationId="{FCB79011-FD28-EF6C-2C2B-EFCE77D3BEF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0" creationId="{4094A94B-C3A4-2C9B-BCC0-4343D838656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1" creationId="{68434C09-F8A9-9115-2D97-B5421A41EB3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2" creationId="{86DCA27B-15D9-F434-579A-6E5C86C4D2C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3" creationId="{AE964FE1-497D-5F3D-B220-DC129CB782D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4" creationId="{E83E2FFF-C0E1-0093-AA73-E1D2728FAD9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8" creationId="{C012B387-684B-AA89-4B1B-9E33122F2F9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9" creationId="{BD06B199-B5A3-28E1-719B-C7136B3B332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0" creationId="{2FA0C9DF-FD72-284C-E939-A26358371B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1" creationId="{5A17F8BC-B0EF-55EC-568E-028C61322674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2" creationId="{124CD1B5-3CA0-52ED-1F48-20A890AAA0C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3" creationId="{B66383D8-F622-48F2-235D-50B2B06EEF9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4" creationId="{751EDC21-59F1-EA8F-B4EC-638978E66C5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5" creationId="{FB123219-DD88-3417-9ED3-41F49BD424D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6" creationId="{BE841B03-0DB1-8C6D-F263-E203027DEDB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7" creationId="{73D87CD7-CE90-4A4C-23B7-16C894F03F7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8" creationId="{F7465D3A-0F64-113D-80B4-E6183C7C029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9" creationId="{EDA8BEE1-DBC6-25FB-4005-729218E1288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0" creationId="{C2E0AF07-201C-BFFB-64D2-F17BD01386A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1" creationId="{A0D871C5-EF20-9FF1-3400-17692307F0E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2" creationId="{8D875F0F-3909-8960-5AA7-0B05A9F1C79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3" creationId="{E1E0FDBD-FB01-57D1-9353-046AA4A8930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4" creationId="{FAEF07E1-E661-3FB1-E4DA-9BC10AE1F7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5" creationId="{00470E62-448B-8523-6FB4-23FB41F65DB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6" creationId="{BA953C4A-04B4-F994-057B-3DF4DB476B1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7" creationId="{22E511A7-CB40-5738-B62D-1B7EA5A0F51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8" creationId="{706ABBBA-7672-C91E-9096-DEE05BE4D40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9" creationId="{5F1919FB-CA8F-9AA8-A8EB-9545150FFAC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0" creationId="{62C468DD-6F1E-2158-5595-AF983D88AAB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1" creationId="{4B0BFE64-A7DD-9558-26EC-FA7ECA9E130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2" creationId="{6AAAAEA7-5A5C-D38B-BC7F-CB447597AAD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3" creationId="{4E2FB3FE-6E41-6C55-326A-1583E56F38D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4" creationId="{A444E1FC-2097-09C4-2775-E94FB3546DD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5" creationId="{07A4C493-0A90-BD99-79DA-012F81A407A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6" creationId="{E3C6CB4B-AAD5-1CA0-41F7-FCBBE380B35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7" creationId="{D9028C90-7D12-C52D-7C24-2395C980623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8" creationId="{C4994A92-297E-E1CB-F639-39F79708A82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9" creationId="{7BA2DC8A-FB98-08F2-9DFA-2F6C9D91C2F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0" creationId="{F728C973-DCD0-995C-FABD-DF92BC5A22F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1" creationId="{140B8851-AB84-1249-EBDF-A157F2ADBECC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2" creationId="{FB12F3AF-C64C-97CC-3DC6-CE1626A9BE4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3" creationId="{934D8CCC-B990-80FA-FCA2-9282F27B8A8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4" creationId="{62165299-F5F7-55D6-EE7B-A1F51B76B73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5" creationId="{5FC327E2-89E7-086D-7BE6-AC6E8448D9F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6" creationId="{EE59D7C3-491D-F5D2-978A-6EF4DF412C7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7" creationId="{7B28DAE7-5E32-8716-4867-06C9D8616AD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8" creationId="{3473819D-3C90-AC79-23F7-75D2BA176A5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9" creationId="{6710813F-9057-C9B0-8881-637730218AB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1" creationId="{5A158B91-FB0D-2082-AF2F-A6343A3A137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2" creationId="{2762F676-2066-50D7-B674-B6E9C5630F2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3" creationId="{A16B0982-DD23-04A3-F204-A483FF040D8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4" creationId="{1A819CD9-5022-29B7-AF14-81849EED85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5" creationId="{FAF24D0D-16CE-F14A-FC96-432B2F80F2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6" creationId="{0CFB929B-438D-7D61-DC47-75A5B8E8952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7" creationId="{85F2D0A6-7099-F53D-7183-B52FD8F9352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8" creationId="{8ABCABDD-072D-DC93-E045-F131B84FF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9" creationId="{A0EFB90A-B62F-622B-D11C-8B1EB85CE45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0" creationId="{8D52BAAA-B68D-8C5F-6AA0-F6C36296FF3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1" creationId="{9BB27924-D192-8C90-26A8-59245F7AB30A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2" creationId="{B603EBBF-6661-D72D-3154-C680221349B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3" creationId="{0622C6C1-1724-B31E-E2A6-6D123A7718B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4" creationId="{88DAB818-1494-11B2-EBC4-11A33C99BE3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5" creationId="{5A4AF045-3DA7-4929-7E10-C83D24D7847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6" creationId="{E3D29AD0-A31F-092C-1B2F-5A7B73D35B9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7" creationId="{816418A9-1681-86E7-7210-1C079D83E2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8" creationId="{1194B04C-7032-CD85-E5C9-3BF5C4D75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9" creationId="{1BEDFAEE-30AB-E782-E5AE-4E3E18AF702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0" creationId="{AA799BB0-FF56-F771-8D8F-AEF1F0D4341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1" creationId="{C3936490-65FC-9853-C211-054D7C9E08D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2" creationId="{5E585658-9AD3-EEBB-EB27-96B85A11012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3" creationId="{F0F0979A-9D52-64F0-BC69-F390F5FCBA0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4" creationId="{8E8F5D6A-DDEA-88EC-A219-D35E0B243D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5" creationId="{1576DEE3-BF13-F8C5-67E7-62EADB667E0D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6" creationId="{49891E54-B2E4-2945-8777-1EBEF4E0177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7" creationId="{0316D85D-74C9-2820-2EE2-38AB2A551AA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8" creationId="{84101025-EDE6-E6A4-06D5-243445B7311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9" creationId="{CD507BE8-D39A-4F12-0E60-14A69E00C8D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0" creationId="{BA49CCA5-4510-B23C-AC67-20D53E62EC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1" creationId="{404C486C-7913-8353-702D-50D9C93400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2" creationId="{0254D34E-E84B-45A3-73A6-ADBA922488D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3" creationId="{69C7A2F3-6189-5416-5D81-803D378290E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4" creationId="{1AA79023-EF52-E61A-11D9-578B1D6E607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5" creationId="{DB7C4863-48AB-97E1-4BA2-465D2575AA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6" creationId="{A806346B-1307-0DC5-890C-7845D6BD575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7" creationId="{ABFE39AA-2246-AEDE-566C-08EBC4ACE74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8" creationId="{1088CE7A-FEAC-E6FD-AF42-D3B6C46BEB8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9" creationId="{1A9F7A08-A4AD-3B80-C57D-F730A5EBC85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0" creationId="{F465E419-F956-35BF-B94B-726FB522269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1" creationId="{2EB8E793-80E3-2E08-DB9A-7D81CCA157F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2" creationId="{EA8C53F5-ED72-4E22-840E-47262A0678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3" creationId="{A13862FF-A8A8-BE72-1F46-9C566E80A9B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5" creationId="{479C897F-81F3-800B-D6A2-466E5AF81A6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6" creationId="{80BE6B8B-BB6D-F8F1-B481-BA6CA5D1A08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7" creationId="{9B0F8823-E127-B994-ED48-9DE16DC9D3E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8" creationId="{E98419AE-4B7D-44AE-7162-5B9A830524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9" creationId="{55D1D6D0-0653-2109-D7D9-88BF1CE89A8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0" creationId="{4F29626A-F999-304F-7C62-EED956B3435F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1" creationId="{B3485C4C-E108-0686-7733-072BDDB63E1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2" creationId="{8629E14E-120F-E16B-5F4C-BFD31BA263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3" creationId="{377B0C89-F244-0FF8-4DA1-7F99BD41B9DB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4" creationId="{66E3AF70-FBF0-2207-B0AF-3E560FEBA39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5" creationId="{2CCEEAF4-6E6F-DF4E-68D9-055B3911ED1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6" creationId="{5B2B2EE5-F4D4-0FD9-B045-A117105FCF4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7" creationId="{982D48E0-11CB-C255-3D91-2C88E71EAC8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8" creationId="{309C603E-6C8B-4E8B-9B2D-6CAD9F11332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9" creationId="{2362236A-F3EF-AB9C-BD26-DF3D2F88F2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0" creationId="{9095330A-A5B1-FB26-76CD-56CE9F97174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1" creationId="{C487FE18-803C-8A1E-898F-38BF419D354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2" creationId="{73293DCC-6AFD-A67D-5606-2CE6ADF2E65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3" creationId="{6B6F706F-6C75-43CF-EF3B-C3722672CF4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4" creationId="{B8617D08-38CF-2F9D-EAA6-F08EAF97981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5" creationId="{199865CF-1A09-8F2A-7EED-7A2A7C9FF0C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6" creationId="{EE859B65-E416-249C-826D-F1A117634A1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7" creationId="{4AEE9B45-973F-A01B-49CA-32965916C78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8" creationId="{58A0680A-9245-4EEF-877A-961139C62E9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9" creationId="{C40DC0E9-0F67-4830-C2C2-D7F08592F92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0" creationId="{9021F070-59D1-A466-C78C-F71995D8273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1" creationId="{AE1F7164-DFE9-E6D2-40E7-6CEA64846E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2" creationId="{8C73581A-74DC-128C-60FC-03967F95A2A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3" creationId="{67C0A624-7CCC-EC03-30FA-B4B41FD62537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4" creationId="{5CA0188E-1BC6-7994-D910-0703696C3E6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5" creationId="{2E0AF98C-215C-C8A0-74E9-8520303834E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6" creationId="{028EADA9-5405-6CD4-BDA2-E0B77C46D7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7" creationId="{D60A8FE6-EA55-EAC2-8DEA-A9FF7402D4D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8" creationId="{EC849AFC-E740-2DA5-5758-E608FC8AF0A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9" creationId="{E56D2E84-8B4C-8B23-4D1A-7B1F9DE9ABC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0" creationId="{62DAAE37-2619-9CBC-AC1C-94EC8737010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1" creationId="{30C79F91-738F-FEBF-4E9C-3E2D7449F0B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2" creationId="{984D95FE-DB02-6334-C6BC-B0600449C89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3" creationId="{A78F5455-F63D-2774-2E0E-DF63BEAA3AC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4" creationId="{4487D3E7-3C28-A49D-1D23-BE56FBB01D1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5" creationId="{BDFE0592-CC32-A6EA-A97B-5B1758F9B0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6" creationId="{E2843C9D-F671-8462-F1CB-E24EEF3817E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8" creationId="{17418361-1845-DD8E-0F18-E54974149EA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9" creationId="{AD54AFBC-35E6-50A4-829B-9E8CF28FAB7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0" creationId="{CFC1C98F-B3A2-807E-1BCF-C70BE84A57A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1" creationId="{57E4D6B9-9EC5-B0EB-ACB3-DE62A8B55D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2" creationId="{FBB02D93-1C9F-9809-8CF7-003E4593C87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3" creationId="{DBC28281-EE66-D171-6B2B-5E8815C9A30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4" creationId="{B690FD60-8570-2626-34B5-0A9696E236B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5" creationId="{6BA04C51-2220-A473-3F2F-0DC1B658509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6" creationId="{733111A6-3944-182F-A6CD-F6A7002068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7" creationId="{6FD8AB9C-17C9-B484-337E-08B700698E3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8" creationId="{1AD4F4B2-0437-3B58-B484-B4F2DDC3FBF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9" creationId="{C5E2340D-E95B-7E1F-1772-3BBB2E2EC28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0" creationId="{F8582FC5-9966-3201-EB1F-BAB55F74DCF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1" creationId="{A675967C-355B-53F8-7737-C1BC4D78233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2" creationId="{9E82FAC5-7AAE-9273-0220-70E8A287602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3" creationId="{121913D8-E46E-A40B-2F02-9D0D83D8D6B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4" creationId="{E34E6BEC-8300-36A6-D4CC-C6F2109CBBE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5" creationId="{4ACDB119-5584-41CC-589A-9B4CB1D164F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6" creationId="{85CBD9DF-092D-DF96-7843-6132C6B9874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7" creationId="{F5BC32FD-04FB-CCA7-CD9F-EE7AF944D0A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8" creationId="{39A0EE6D-7580-21EE-7178-35EFC8D3CC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9" creationId="{A321AE3D-E39A-8A89-8C5E-54A87F1AB4C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0" creationId="{86F01E1D-EAEF-1A27-6976-8D12372763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1" creationId="{535BE304-1876-BF9E-C10C-E8C5C37B320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2" creationId="{8FC94351-8F0F-2C2D-A93F-EFE807D75D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3" creationId="{020393E2-8FB8-73E2-2101-D69257DEDC8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4" creationId="{8FB09ABD-6301-CE1F-09BC-7D55B2A66C4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5" creationId="{F2317BE1-71CA-8CE6-8D01-4C7C911612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6" creationId="{3BF59F48-0D82-2508-B247-40B322FF59E8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7" creationId="{57C730E7-7AAB-81EF-2016-5065D07D0CE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8" creationId="{B2B1C725-4348-496A-7C57-66080E703B1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9" creationId="{DC7193B4-7F61-147B-F646-9393ADA361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0" creationId="{CC16FD4C-AC3C-D8CE-55A8-C36648C2EF5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1" creationId="{CD018274-126D-9CB8-FE6A-7694C9ACA31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2" creationId="{91B44F78-70EA-AB6F-38E0-BF8899B41EB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3" creationId="{CE5A23FC-9042-2A78-8089-035B4658307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4" creationId="{D9E8D255-EDA2-85E4-7878-D41BBB7A1BC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5" creationId="{20BDD21A-22A4-FAB6-107C-EE813A16B9B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6" creationId="{F2CA9724-84D8-BBCD-17F0-C7F9B5BD928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7" creationId="{EEC89F0D-21F0-E35F-5CFB-092B0BA9019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8" creationId="{7B9F93A3-678B-DC50-AB85-20C7ECA690C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9" creationId="{367ACB11-5EBF-538D-51CC-8E1668EFDA5E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1" creationId="{DA99C1E1-8DF7-3ED9-9AF6-43063ADEA3D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2" creationId="{2CDFF9AE-20D3-891F-CB4B-E1EC0E1946C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3" creationId="{1CD09579-DF42-D7A0-7F91-178C16008ED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4" creationId="{521F31C7-12E5-D262-81D2-1D2268E1558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5" creationId="{56AA62EA-F54D-8214-42DB-534FF6661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6" creationId="{924C1990-70E3-FDC9-3A81-04E1605BE15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7" creationId="{FE00E9B8-0A9F-A293-282F-21E3867F063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8" creationId="{B19EAD13-A6F5-113F-76EA-0CF3BB6890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9" creationId="{0352ACBE-1B82-B47C-0145-B2E08D225BC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0" creationId="{BD58B6D3-E1DA-D145-D154-16EE950BBD5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1" creationId="{00323C32-85D6-B2E9-E55C-23E6B5E3E1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2" creationId="{53543920-1337-AF1C-CD73-4BFAB2604BE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3" creationId="{8B9E2185-CC5A-D74F-2249-E55B671C15D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4" creationId="{869F7019-3C9B-3F0E-CD01-2FE3C8EFAB6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5" creationId="{394CC2EB-D2CA-8237-CF43-0432F32AAB1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6" creationId="{25069390-CF45-A591-8F88-83741920901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7" creationId="{18E6D11C-A4B7-8181-7917-CCEF9F748B4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8" creationId="{1AB060F0-71B0-73F1-2887-9866942B553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9" creationId="{D049D220-E0EA-8998-8141-6CAAC56EA01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0" creationId="{C644CF94-9B8F-C6F3-CEB5-40A28BA50D1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1" creationId="{0C290302-0D13-62B5-4B06-B0006C469A7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2" creationId="{13B7BA20-5C68-F365-E01B-B0EC3B9E92D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3" creationId="{16C00F51-C5BD-05EC-E669-E05B22009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4" creationId="{EEBE97DA-29A1-1DA9-3250-DC39F5135034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5" creationId="{1FBC222B-6906-A6EB-C5CC-E58122B04AD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6" creationId="{104C5F0C-A4E9-A71C-8CAE-A873B08E39D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7" creationId="{44BC5091-715E-B733-5F55-138865D7CB1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8" creationId="{ACCCFC15-EB6E-880E-E1C7-E60F4F7785A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9" creationId="{EE0BDE97-EB5A-3D81-2214-7508701982D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0" creationId="{9E5A5C92-DE3F-79AC-F769-C77CF132C4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1" creationId="{16E24563-3E07-E857-4DB5-F7302DAAC47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2" creationId="{561FA5B6-7A9F-0411-B50D-085530A8E6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3" creationId="{EC888860-F2DE-D8D4-C4B1-BEC241139BA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4" creationId="{C2A03A63-D1D5-BB6D-7636-3BF347CAA68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5" creationId="{FA5CB6EC-6E83-0A64-893E-0B8AE7DC135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6" creationId="{41055EA8-462C-469C-F295-64380E4A0A3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7" creationId="{D7608D17-F041-DA00-0194-61F936E4213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8" creationId="{A55C5592-0707-5DBB-DE8E-FD8512100BB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9" creationId="{D58EF87C-8DAE-16CE-F804-1B31FD0FF7A5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0" creationId="{9FDBE54B-EC68-801C-3AA7-3A2E79572EF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1" creationId="{9F4A4B7A-5AD9-256E-6BB3-3D6978C4755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2" creationId="{2FE65CFF-2278-3809-0332-2003371774B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3" creationId="{F8554EE7-E998-C58B-D31F-07285DE9357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4" creationId="{DA66415D-21C6-7C13-B658-EAF31588232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6" creationId="{8BFFBDA2-AB3B-C5EB-2EEA-48DB5470C319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7" creationId="{C7241839-57CC-BBA2-1301-265FF86C498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8" creationId="{9392DD2B-FA2C-FA3C-BC99-47E78C0DBF4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9" creationId="{17F21DA2-2EC7-8464-3F03-AA828482A3D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0" creationId="{ABB866E2-11F8-CE88-FD15-4E9B5BCA81B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1" creationId="{3FC5AE2B-F0BA-11E5-906E-40753704AB5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2" creationId="{25F17665-C63F-DAE8-8E58-0BDA6B11265E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3" creationId="{EA89216B-BBD6-C904-12E4-7402A398A1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4" creationId="{EDFC904A-71AE-2339-F92E-C3302162C2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5" creationId="{012904A9-419B-1ECE-BD9A-0005DDB503E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6" creationId="{2E0F8E77-25A1-A40C-03C1-BA5312553A3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7" creationId="{127871EA-37FC-542E-D7C5-D4F210F1706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8" creationId="{33AD2CDA-DD00-4D06-C622-F775B67323E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9" creationId="{A3978399-A11B-94DF-7BFA-FB7B2AD2AB0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0" creationId="{D8429D8F-F79A-2854-0739-5854D362B25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1" creationId="{000AEECF-819B-4FBA-987B-42C12993D3E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2" creationId="{B4EEA5F2-6FDD-B4AF-6DF5-FA8B452C626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3" creationId="{4BD2F6A4-030C-7792-2B66-C9F2818193B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4" creationId="{15018697-0B12-F1E4-69E1-3CBCC83ABE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5" creationId="{0199A43F-08D2-18E1-60DA-4A4BBAC8331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6" creationId="{C1B806EB-3DB7-83D8-39D8-5675DA51B3A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7" creationId="{14100725-111B-87B1-7997-BC5CEE10874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8" creationId="{5055E195-FC6B-04E4-12F2-4D6628CB503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9" creationId="{7E816AF3-5E05-A5AA-5C33-A7BF9EE0644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0" creationId="{DAA56883-DD76-876C-579F-5B45188D9A7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1" creationId="{7FA56620-6664-2201-CBB5-1194F4B14EB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2" creationId="{F33CA31B-68C8-B482-61E8-AAF88B255D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3" creationId="{E1406425-435B-F5E2-8952-15E59BEF0F2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4" creationId="{C62F9C5C-9977-3217-5BA9-BD5512A86C8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5" creationId="{9DDEE5F0-FAC0-CD61-A9CF-2C7B1971BFC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6" creationId="{0EC5F0F4-6539-D945-7B3C-0FF07B17C9B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7" creationId="{F7390470-494F-2A68-06B3-6FF2AA12996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8" creationId="{88DABC78-A72E-E7CD-54BE-F11C1A5AC12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9" creationId="{4C438529-96B3-8660-2BA0-19F5856B351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0" creationId="{0A42A785-E432-C630-9CD3-44107FA9E04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1" creationId="{FE07F936-1F72-9C3E-94EE-35239B4421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2" creationId="{5C9A630D-79C2-6262-49F6-9F980AAC88F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3" creationId="{192763E1-2896-4311-E721-9EBA56F3B2B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4" creationId="{E2AFD812-C34D-31E5-0E70-55D97AA7A383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5" creationId="{5A55D808-F818-6A50-BC89-23C3B05833A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6" creationId="{7B7C6F7C-789F-BFA0-FFBF-7F9D9EFD6F4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7" creationId="{C485B1D4-D685-88AC-5269-E7ADE5BB99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69" creationId="{12FB8841-EE24-0187-D7E1-E952F2A62F1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0" creationId="{7A1E4A34-67BD-0AD9-6B43-BB2B20AAAC1D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1" creationId="{5AA79380-F1A6-572F-D36F-8FF4A1F986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2" creationId="{CBECF52E-72B9-1CFC-ABEC-0556B3E1339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3" creationId="{0B287B28-FD7F-BC00-47C3-03D799354736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4" creationId="{3D536666-A848-99A2-CF9C-EE67BDED01C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5" creationId="{ED1BBAE4-0FEF-D201-DA51-8E93AD315A0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6" creationId="{8A160DFA-66A9-AB85-7AC1-1E1DCB42B4F3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7" creationId="{39D92866-F5B6-C955-8642-04789F567F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8" creationId="{7C03EBED-D1B5-13CD-27F9-86BD5A20FA3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9" creationId="{6953B14E-4BD7-707F-DF49-23097634482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0" creationId="{50E61337-8B37-896F-FC9D-6E6CECD0F4A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1" creationId="{A4F11FA0-4C33-3BC6-DE68-BF77B73BE8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2" creationId="{71CA12CE-1D70-05FB-C9E9-558E18BAF4A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3" creationId="{C73071CB-39C7-B44D-6743-6178FF3C6C0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4" creationId="{FBFD0B06-1D1E-16C4-2654-289022B2A89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5" creationId="{BDDE4DCE-3E4C-31EC-1DB8-327587231D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6" creationId="{1C6E7D80-D489-9F99-B927-4C2C7FEA925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7" creationId="{4DD25F74-65EE-6817-180A-BD2E8C3EDFF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8" creationId="{E315D483-BB78-0E8C-2371-22BF677089C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9" creationId="{7D4EA269-ACA5-FF31-57ED-8D52F55A4E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0" creationId="{8DD5C20C-8E8C-E8E4-1168-DDA3F76B03CA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1" creationId="{45A6CE09-45B4-94B3-ECE0-E7539446996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2" creationId="{ECCF5280-0B9F-C661-54F0-0F6ED73127C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3" creationId="{C8F88B32-E1ED-18E2-9998-A8562B69616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4" creationId="{5BD169DD-8323-A8DF-414A-25F393A963E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5" creationId="{9C83D0C2-16F2-D8B2-9F6D-CBFB9F907C09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6" creationId="{BBAC472F-28F6-BEA4-CAE1-77FA8CF581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7" creationId="{1B3D5FD8-0EC0-1569-BA91-B7973A4F067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8" creationId="{64C58A7F-2180-4B77-5B9C-0298AE28099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9" creationId="{3B93FC0B-6388-EA12-8385-4B117F41B8B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0" creationId="{EFAC16A5-455E-FF9C-B8AF-7A1B74542BE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1" creationId="{12610B84-292F-06DD-EE00-CF4C8025EA1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2" creationId="{081B91E0-D0E0-AD6E-70DA-507F3E628F6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3" creationId="{187E7F58-B120-A473-16E4-C6CDA3287A9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4" creationId="{36D110E3-9B6B-EDA8-B453-CAD7859AFA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5" creationId="{0E59D838-180C-24AE-D0DA-786CCA62533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6" creationId="{5C5E58EB-8E80-4BE1-018D-EE52F1761F1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7" creationId="{66AB3483-7DD6-26DF-5CB8-E8898AC4E5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8" creationId="{BFD19F0D-A0BB-FA36-0C6A-4A55CEB6A4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9" creationId="{7A74A0AE-F290-076E-0A0A-F64C24D653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10" creationId="{6538B7E8-03BD-05EA-336C-88C13EC521E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2" creationId="{E49D602D-290B-E68B-64FB-2DD53E3385B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3" creationId="{A9DBD0C2-B67F-1467-5854-3FBB58C479D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4" creationId="{8EDDF5C4-DF8C-A8A6-49FF-ED6E37E1705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5" creationId="{EBA29FC2-E8B0-EF55-C430-2531BB2048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6" creationId="{6A012D92-23E0-C2D2-A5FB-F014A5ED00F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7" creationId="{0C4E9F4D-C116-36BE-C037-EB9EAEBB0AB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8" creationId="{773D8D9D-3E5A-EAD3-0348-461B8498286C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9" creationId="{70B1EABF-8A09-D118-D1CB-BDA996DB076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0" creationId="{0AF50D78-E25F-A8AC-AC0C-5779D6E2ED1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1" creationId="{4B3A5650-A49B-1699-1333-14E02616942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2" creationId="{02348177-6396-25C8-0E2D-E3D41C7BEF3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3" creationId="{4B93C9E1-0A20-CF8F-93D5-7D2936FCD8A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4" creationId="{DD6EF875-88F0-0E6F-BCF4-DEF9CD25F77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5" creationId="{9256FF97-EC91-09CF-847E-4EAD6A86F4B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6" creationId="{1600AFDB-4119-9C0B-F165-51DFB8078B4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7" creationId="{D77143B6-D6DB-14E2-2B25-2D92BD9E3C2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8" creationId="{9F170CF5-BDEC-5C21-3AD9-0AFEA16E41B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9" creationId="{D35BCD24-E0AD-9172-2394-5B3AA4079A1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0" creationId="{2CF16856-EB81-9630-294A-734A87FCB70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1" creationId="{B60C9893-D86E-67C4-19C4-9E54CC5D1A3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2" creationId="{CC66EECF-3A52-9AA7-02BC-9B472342A04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3" creationId="{4B911E48-9BEC-2F35-43D9-C27DF8D2F67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4" creationId="{BF8D1357-8F68-64A5-74A2-B59171D94F8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5" creationId="{DD01226A-23D0-1D21-5214-88EBC885A17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6" creationId="{C2351B10-E89B-DE05-830B-649F704ABE09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7" creationId="{3DD9224E-F244-6021-566F-DF6E6AA6772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8" creationId="{950F1033-DC92-7DB9-47D4-B3EBD277D4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9" creationId="{71BC08A9-F0CB-BD96-A39A-4F38BF4DDB2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0" creationId="{47939C7D-7E8B-3AF4-9757-1C317828D4D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1" creationId="{932413C7-DD69-458F-3CE6-C0A4AD32470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2" creationId="{8A89555B-7D45-F2E5-BBF7-2D593A06C57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3" creationId="{DBD928A0-0B91-9EF7-5C9B-C2B6DFC4283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4" creationId="{F4BF0A52-BB98-6E40-D89B-0CE7FAE41431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5" creationId="{14E9FF3E-E757-72C1-8B3E-1276974F277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6" creationId="{102A1CAD-C7C5-0C78-5E6B-250C71B8216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7" creationId="{4D5D0DFC-D3B4-BE14-700C-FEADC1D2745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8" creationId="{45DBC113-E31F-5FCC-365F-D707ED05424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9" creationId="{BE57D584-6460-DD0B-EEC3-A9F504F5F98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0" creationId="{9DE7ECF7-2D6F-716F-6116-198E786193B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1" creationId="{3CCC58CA-76CF-C6D6-FEFB-3BE7B999F90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2" creationId="{EE6987A5-600A-E255-2AA1-FA70DB37746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3" creationId="{773436F2-DA2C-DA36-047C-1BB38E3F048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4" creationId="{5563046A-E353-80B0-D95D-59364310E7B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5" creationId="{71770E82-C00C-1ECF-A5E8-51144D5B552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6" creationId="{B1F7E0AB-1694-29A3-DBB2-8A6E3BA383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7" creationId="{CB4B36AE-61A1-755B-E578-56A33904F15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8" creationId="{7E5976D7-33C0-FB2E-5320-33100FD7F84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9" creationId="{45C6D1E5-0A2C-3E2B-A382-D28D86D59B9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0" creationId="{8C209DC5-ECBD-2227-B359-500EF434214F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1" creationId="{A61F8AE0-0580-7527-786A-1FB520CE235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2" creationId="{01E2218B-8332-0F7F-C543-B6AD87D6136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3" creationId="{E6CBEBEB-F2D0-AC21-0592-73681389471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4" creationId="{66A3DC3A-DF53-F04F-2030-981721267BF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5" creationId="{B961EEC1-70E1-97EB-2685-463A6E5AE02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6" creationId="{72F5882B-222B-BB7B-F59F-BDDE604BCB5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7" creationId="{3A8EC1CC-9D55-1E29-F922-2A874D6D9E7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8" creationId="{A7719C79-04DD-2261-CB85-F3C015A7F67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9" creationId="{208E8292-DEB4-DFB3-36D0-AA09435A400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0" creationId="{D150B5A3-AB31-98A8-3E52-81A7C5C52D4E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1" creationId="{0C95E0B1-1975-6D83-9881-306BE8FA213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2" creationId="{9E26E400-A632-869E-CCA5-8295DFF496C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3" creationId="{40494E9A-002E-57CF-CCA4-7937729A8EA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4" creationId="{091CB843-DE96-5B27-7495-932509282B4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5" creationId="{F12A6395-6308-859C-A289-AA0CC9617BF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6" creationId="{84E54019-BCE8-E123-C511-2A863F855E9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7" creationId="{47EB6E93-B09E-D4B2-295F-9C796B55778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8" creationId="{C588ADF4-2112-7C12-66D1-B6BB0A367E0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9" creationId="{F8725D7B-2C50-7D7A-74C9-F8F42F7A1B3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0" creationId="{716E721A-A905-8A70-F096-1253186B8B4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1" creationId="{7FE451D3-B988-6787-89F4-637F1F4BC5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2" creationId="{C3E4B26F-23E7-B924-EB88-CCF9E69DE76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3" creationId="{DB92BE33-5A8E-59FE-7630-B5246DB6BC8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4" creationId="{B020B7F5-89A0-DB75-22FA-B31721E65FA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5" creationId="{6FBEB1E9-1828-CDE0-1A9F-786B2C3D8FD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6" creationId="{240E3E8A-2A12-2A7A-06E6-230EDDDBACD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7" creationId="{FAC54D7D-3BD5-A6F9-AF0C-31096547B36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8" creationId="{BC34C65D-0668-34B8-EB7F-C775A9A1FA3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9" creationId="{0E62A127-9DEA-2773-9A60-45FA2487BBD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0" creationId="{C971A0C9-DDAF-762D-3B22-A9991E242AE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1" creationId="{6078875A-6A05-1A7D-7227-CB4DF04258E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2" creationId="{D4611272-20DB-8E36-0C27-0465F57591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3" creationId="{74795156-264B-9184-0652-DEEA01FEE9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4" creationId="{DB155E1D-4D11-1036-91AC-08C5A838B97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5" creationId="{33D93034-1E4C-F52B-A7C3-A3A65699057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6" creationId="{003618BB-D0CE-96D0-1CF4-6CBC3667E9D4}"/>
            </ac:spMkLst>
          </pc:spChg>
          <pc:spChg chg="add del mod">
            <ac:chgData name="Chuck Tomasi" userId="79514c44-a18e-4aaa-84b1-18f74099d6b1" providerId="ADAL" clId="{083A307A-D291-B540-A7C7-5367A19BD4E1}" dt="2023-02-03T17:06:21.544" v="9266" actId="478"/>
            <ac:spMkLst>
              <pc:docMk/>
              <pc:sldMasterMk cId="2317532505" sldId="2147483672"/>
              <pc:sldLayoutMk cId="1438527250" sldId="2147483686"/>
              <ac:spMk id="496" creationId="{444F9A5B-F253-743C-9D02-D9068BF16D11}"/>
            </ac:spMkLst>
          </pc:spChg>
          <pc:spChg chg="add mod">
            <ac:chgData name="Chuck Tomasi" userId="79514c44-a18e-4aaa-84b1-18f74099d6b1" providerId="ADAL" clId="{083A307A-D291-B540-A7C7-5367A19BD4E1}" dt="2023-02-03T17:47:19.308" v="9606" actId="14100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add del mod">
            <ac:chgData name="Chuck Tomasi" userId="79514c44-a18e-4aaa-84b1-18f74099d6b1" providerId="ADAL" clId="{083A307A-D291-B540-A7C7-5367A19BD4E1}" dt="2023-02-03T17:06:33.619" v="9269" actId="478"/>
            <ac:spMkLst>
              <pc:docMk/>
              <pc:sldMasterMk cId="2317532505" sldId="2147483672"/>
              <pc:sldLayoutMk cId="1438527250" sldId="2147483686"/>
              <ac:spMk id="497" creationId="{19EC689F-AF08-52F0-1E1D-8CD23E9AC1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7" creationId="{5BAD02B5-BBAE-994B-D199-CFA511901CF9}"/>
            </ac:spMkLst>
          </pc:spChg>
          <pc:spChg chg="add mod">
            <ac:chgData name="Chuck Tomasi" userId="79514c44-a18e-4aaa-84b1-18f74099d6b1" providerId="ADAL" clId="{083A307A-D291-B540-A7C7-5367A19BD4E1}" dt="2023-02-03T17:47:49.813" v="9610" actId="1076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8" creationId="{23EF5B6F-6875-05DA-ABEF-01CF93848407}"/>
            </ac:spMkLst>
          </pc:spChg>
          <pc:spChg chg="add mod">
            <ac:chgData name="Chuck Tomasi" userId="79514c44-a18e-4aaa-84b1-18f74099d6b1" providerId="ADAL" clId="{083A307A-D291-B540-A7C7-5367A19BD4E1}" dt="2023-02-03T17:52:21.417" v="9634" actId="1036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add mod">
            <ac:chgData name="Chuck Tomasi" userId="79514c44-a18e-4aaa-84b1-18f74099d6b1" providerId="ADAL" clId="{083A307A-D291-B540-A7C7-5367A19BD4E1}" dt="2023-02-03T17:47:33.287" v="9608" actId="14100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9" creationId="{B81AC126-F28B-3BB1-3FDC-5EED2CBC829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0" creationId="{11FA49AA-811B-AE4D-0795-6B233EF2D60A}"/>
            </ac:spMkLst>
          </pc:spChg>
          <pc:spChg chg="add mod">
            <ac:chgData name="Chuck Tomasi" userId="79514c44-a18e-4aaa-84b1-18f74099d6b1" providerId="ADAL" clId="{083A307A-D291-B540-A7C7-5367A19BD4E1}" dt="2023-02-03T17:26:34.952" v="9528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1" creationId="{8606D17F-638C-3E40-086F-D1135650F146}"/>
            </ac:spMkLst>
          </pc:spChg>
          <pc:spChg chg="add mod">
            <ac:chgData name="Chuck Tomasi" userId="79514c44-a18e-4aaa-84b1-18f74099d6b1" providerId="ADAL" clId="{083A307A-D291-B540-A7C7-5367A19BD4E1}" dt="2023-02-03T17:26:46.836" v="9529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2" creationId="{05C20896-8BB6-CE5E-E538-10D5351E5E94}"/>
            </ac:spMkLst>
          </pc:spChg>
          <pc:spChg chg="add mod">
            <ac:chgData name="Chuck Tomasi" userId="79514c44-a18e-4aaa-84b1-18f74099d6b1" providerId="ADAL" clId="{083A307A-D291-B540-A7C7-5367A19BD4E1}" dt="2023-02-03T17:48:45.455" v="9616" actId="14100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3" creationId="{02C5BF62-EECD-FB2A-FDD1-BC6DC36C1C96}"/>
            </ac:spMkLst>
          </pc:spChg>
          <pc:spChg chg="add mod">
            <ac:chgData name="Chuck Tomasi" userId="79514c44-a18e-4aaa-84b1-18f74099d6b1" providerId="ADAL" clId="{083A307A-D291-B540-A7C7-5367A19BD4E1}" dt="2023-02-03T17:27:11.670" v="9531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4" creationId="{075CA05E-BB88-19FC-7C14-FDE42D2747CF}"/>
            </ac:spMkLst>
          </pc:spChg>
          <pc:spChg chg="add mod">
            <ac:chgData name="Chuck Tomasi" userId="79514c44-a18e-4aaa-84b1-18f74099d6b1" providerId="ADAL" clId="{083A307A-D291-B540-A7C7-5367A19BD4E1}" dt="2023-02-03T17:27:30.755" v="953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5" creationId="{1962FCAF-E73C-580F-A190-58D83C43A310}"/>
            </ac:spMkLst>
          </pc:spChg>
          <pc:spChg chg="add mod">
            <ac:chgData name="Chuck Tomasi" userId="79514c44-a18e-4aaa-84b1-18f74099d6b1" providerId="ADAL" clId="{083A307A-D291-B540-A7C7-5367A19BD4E1}" dt="2023-02-03T17:50:40.093" v="9625" actId="1037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add mod">
            <ac:chgData name="Chuck Tomasi" userId="79514c44-a18e-4aaa-84b1-18f74099d6b1" providerId="ADAL" clId="{083A307A-D291-B540-A7C7-5367A19BD4E1}" dt="2023-02-03T17:28:09.911" v="9534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6" creationId="{FB296B77-03C6-F50C-A791-435836BAC927}"/>
            </ac:spMkLst>
          </pc:spChg>
          <pc:spChg chg="add mod">
            <ac:chgData name="Chuck Tomasi" userId="79514c44-a18e-4aaa-84b1-18f74099d6b1" providerId="ADAL" clId="{083A307A-D291-B540-A7C7-5367A19BD4E1}" dt="2023-02-03T17:28:22.744" v="9535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7" creationId="{CE60B1EF-F229-6049-3769-14E72A93815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8" creationId="{5AE06AF0-598F-4262-6E63-42BC3C9106C3}"/>
            </ac:spMkLst>
          </pc:spChg>
          <pc:spChg chg="add mod">
            <ac:chgData name="Chuck Tomasi" userId="79514c44-a18e-4aaa-84b1-18f74099d6b1" providerId="ADAL" clId="{083A307A-D291-B540-A7C7-5367A19BD4E1}" dt="2023-02-03T17:28:31.978" v="9536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9" creationId="{548D06D2-3653-1FCA-7A87-7E95B34C0B0F}"/>
            </ac:spMkLst>
          </pc:spChg>
          <pc:spChg chg="add mod">
            <ac:chgData name="Chuck Tomasi" userId="79514c44-a18e-4aaa-84b1-18f74099d6b1" providerId="ADAL" clId="{083A307A-D291-B540-A7C7-5367A19BD4E1}" dt="2023-02-03T17:28:44.113" v="9537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add mod">
            <ac:chgData name="Chuck Tomasi" userId="79514c44-a18e-4aaa-84b1-18f74099d6b1" providerId="ADAL" clId="{083A307A-D291-B540-A7C7-5367A19BD4E1}" dt="2023-02-03T17:48:20.170" v="9613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0" creationId="{E3576333-B48D-44A7-5DAE-B7B08AA4995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1" creationId="{7E991B9A-251F-9DED-AD2D-E43359F1B866}"/>
            </ac:spMkLst>
          </pc:spChg>
          <pc:spChg chg="add mod">
            <ac:chgData name="Chuck Tomasi" userId="79514c44-a18e-4aaa-84b1-18f74099d6b1" providerId="ADAL" clId="{083A307A-D291-B540-A7C7-5367A19BD4E1}" dt="2023-02-03T17:48:40.271" v="9615" actId="1076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add mod">
            <ac:chgData name="Chuck Tomasi" userId="79514c44-a18e-4aaa-84b1-18f74099d6b1" providerId="ADAL" clId="{083A307A-D291-B540-A7C7-5367A19BD4E1}" dt="2023-02-03T17:51:54.600" v="9632" actId="103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2" creationId="{8BEFD369-31DC-33B4-B406-CA79F255691A}"/>
            </ac:spMkLst>
          </pc:spChg>
          <pc:spChg chg="add mod">
            <ac:chgData name="Chuck Tomasi" userId="79514c44-a18e-4aaa-84b1-18f74099d6b1" providerId="ADAL" clId="{083A307A-D291-B540-A7C7-5367A19BD4E1}" dt="2023-02-03T17:53:22.113" v="9644" actId="1036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3" creationId="{47C3582D-B7A6-4A4F-85F4-C4417869735E}"/>
            </ac:spMkLst>
          </pc:spChg>
          <pc:spChg chg="add mod">
            <ac:chgData name="Chuck Tomasi" userId="79514c44-a18e-4aaa-84b1-18f74099d6b1" providerId="ADAL" clId="{083A307A-D291-B540-A7C7-5367A19BD4E1}" dt="2023-02-03T17:53:47.578" v="9647" actId="1037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4" creationId="{DA5D7FE7-4E5D-9226-2D54-65747E556A6E}"/>
            </ac:spMkLst>
          </pc:spChg>
          <pc:spChg chg="add mod">
            <ac:chgData name="Chuck Tomasi" userId="79514c44-a18e-4aaa-84b1-18f74099d6b1" providerId="ADAL" clId="{083A307A-D291-B540-A7C7-5367A19BD4E1}" dt="2023-02-03T17:54:14.868" v="9651" actId="1037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5" creationId="{DB24F39B-E38A-2B78-1398-C97CE917EE5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6" creationId="{50CC91E1-C289-5A97-0C9C-0D5192B8753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7" creationId="{BB6A0D83-A366-24AE-1C6C-B40C20D6CD2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8" creationId="{BEC6E804-5979-DF57-7D14-B8DD1745B2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9" creationId="{F4D9692F-750C-B130-41F2-E630FBD27BA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0" creationId="{4D5F79B6-1AB8-2AB4-0BED-62F44D8ACE41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1" creationId="{1DE8A6F1-8504-FE1A-1022-592594ECE27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2" creationId="{8D57613A-DDEF-EB6A-DDAE-229F47F6080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3" creationId="{BA344C8F-CC07-14E6-C2E9-664C3292C1E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4" creationId="{A258DDB5-F6E2-FFB7-9A57-AE34BB222CA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5" creationId="{1AED2195-EEF0-60AA-0140-94409402781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6" creationId="{FAB0EBD2-752E-D8DE-0766-5B77A7EA78D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7" creationId="{AC98678D-B1BE-11D3-8F46-024BB869B39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8" creationId="{2FEDECDE-028C-7908-AF41-BB4B85D628B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9" creationId="{035D75D4-5447-EB20-37F4-C62B27C8876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0" creationId="{323E8EA3-482C-9E7F-81CF-0BDDBCF80B6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1" creationId="{256BE7A3-8638-B42E-609D-FB0F1C0C066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2" creationId="{E36AD3C0-D771-32A1-48A4-A13465CC03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3" creationId="{8BB701C6-0F40-68A7-1E72-15E460ABC00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4" creationId="{D80F3AC7-CAC7-98CB-307E-24EB949E186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5" creationId="{8EE60C82-DBF1-AB43-F01F-65A5734B43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6" creationId="{180AF422-6E8B-A5C0-86BD-AB8D1FDF330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7" creationId="{CE93F356-24E8-ADDA-C79F-1EDC1116B79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39" creationId="{1114ABF3-6BCD-4CB2-3652-5D22EA12B9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0" creationId="{8FD111E1-FB1B-BF24-3AFC-058BFCF5C0A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1" creationId="{9677768D-3D84-27F9-02D0-891C4246D56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2" creationId="{10F45A86-139C-14F3-6002-BA16DEB62F5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3" creationId="{D9B36011-8DCB-1470-1AF4-5167B27FD8B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4" creationId="{D76EF9BE-B7C1-957B-758D-D78512BB688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5" creationId="{CB832487-4A68-56E0-2FF0-0697E6CAF41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6" creationId="{895ED43C-2A4C-78DF-AB5A-7403312DAF3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7" creationId="{2B459A42-1CA9-3825-826F-71FE4032EB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8" creationId="{34C83B19-F33B-2696-0232-14A4A589892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9" creationId="{1EFD89D7-12A4-F034-6AAB-603687387ED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0" creationId="{4607FBD6-9C53-036F-4691-B2BABAAB34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1" creationId="{1F112921-8463-0196-0AFC-62FE4A57EEC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2" creationId="{E554B523-17DC-4A41-2D58-4C4D0430E3B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3" creationId="{C2EB5A56-7347-EDD6-7F32-1FE6865E47A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4" creationId="{0BB2C594-6604-8C49-F3CA-CA92551E388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5" creationId="{6CAFF705-ACE8-34A8-A129-C417F26172C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6" creationId="{EB52ABE0-0CD2-9A85-E16E-DD3D0E87184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7" creationId="{6A8C8E3E-B231-F99F-D7F2-8D64646190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8" creationId="{D360A350-EE83-CE70-CCE4-97C694CF6037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9" creationId="{BBB81CD7-9A40-7C70-F620-41109C321A0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0" creationId="{A049EBBC-600E-4538-1666-6DF6E027D86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1" creationId="{2C6019D0-FBB4-3F5C-2478-6E3F025322C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2" creationId="{76898FDB-7F70-9EDC-08D2-9F9E1A25E8A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3" creationId="{EC70D01D-A95E-0062-0A7C-5C8AA3DF6E6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4" creationId="{9BD5697F-10D2-2253-9A8F-7C1A6C69EE9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5" creationId="{CBE8E50F-7004-2C61-54D2-10DF2BB9525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6" creationId="{A787CD2C-B6A1-5218-071B-208485E3CA0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7" creationId="{19EA55B9-5AC1-9486-94BC-14A620B4E92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8" creationId="{E314E5F7-93CE-0C1F-5BB6-3A2F8D1B1C0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9" creationId="{863C9E82-8365-47C1-40E3-D34C6529091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0" creationId="{975732CD-7507-BDF6-F849-3D9F3AFD69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1" creationId="{C403CC0F-05DF-40E5-24BD-FF168DFBA83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2" creationId="{CF6AA6BE-4E88-16B3-C69B-690E1B3797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3" creationId="{723BFD8E-72E2-3652-C06A-18974A07F8B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4" creationId="{3E036D9D-6232-F7B2-6195-C1022B71BD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5" creationId="{550ECED5-D68B-C38F-316D-C486434CAE3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6" creationId="{7AF44B38-ADFE-BCCD-F11B-337F94519E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7" creationId="{1DB21C11-ABAB-548A-B968-61D66D7AA1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8" creationId="{B67F874B-BDF4-3F48-B648-3C20086ED86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9" creationId="{3D6E1913-2A12-E41B-29AC-650F399D43D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0" creationId="{4F181222-2401-1D45-4FA3-F765EB8337E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1" creationId="{B3BFAD78-194F-1804-BFA9-FC086CAA13D5}"/>
            </ac:spMkLst>
          </pc:spChg>
          <pc:spChg chg="add del mod">
            <ac:chgData name="Chuck Tomasi" userId="79514c44-a18e-4aaa-84b1-18f74099d6b1" providerId="ADAL" clId="{083A307A-D291-B540-A7C7-5367A19BD4E1}" dt="2023-02-03T17:11:11.722" v="9292" actId="478"/>
            <ac:spMkLst>
              <pc:docMk/>
              <pc:sldMasterMk cId="2317532505" sldId="2147483672"/>
              <pc:sldLayoutMk cId="1438527250" sldId="2147483686"/>
              <ac:spMk id="583" creationId="{D926E2EF-ADED-AE90-36B4-EAA0DD4E83F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4" creationId="{36862A3E-E97F-C9BD-1CEA-7A7CBDC38CAD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5" creationId="{C2FFF8AF-90F3-BA5C-A24E-281E3240E468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6" creationId="{28BA97D3-060A-F895-4101-E0A0D9776764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7" creationId="{E80D6FF6-90D3-CAEB-225F-1F9C9100869F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8" creationId="{932B0366-1F39-B67E-3068-9C1593F34B52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9" creationId="{9D927719-3A0B-7580-EBE1-3A3FCF2EBE9A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0" creationId="{74E2B464-3D80-5C41-A324-BB2C70A9316B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1" creationId="{45ECCB01-CA94-3C63-312D-9F960B8ECF4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2" creationId="{66F7F796-9B3F-9520-14E9-7EF24E15AD6C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3" creationId="{B1EC0A11-57DA-52A4-9029-522E7E6DE840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4" creationId="{2C04BBCC-910E-B4C7-40E2-A354A77D4FFC}"/>
            </ac:spMkLst>
          </pc:spChg>
          <pc:grpChg chg="add mod">
            <ac:chgData name="Chuck Tomasi" userId="79514c44-a18e-4aaa-84b1-18f74099d6b1" providerId="ADAL" clId="{083A307A-D291-B540-A7C7-5367A19BD4E1}" dt="2023-02-03T17:19:28.061" v="9447" actId="1278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add mod">
            <ac:chgData name="Chuck Tomasi" userId="79514c44-a18e-4aaa-84b1-18f74099d6b1" providerId="ADAL" clId="{083A307A-D291-B540-A7C7-5367A19BD4E1}" dt="2023-02-03T17:19:14.243" v="9446" actId="1278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add mod">
            <ac:chgData name="Chuck Tomasi" userId="79514c44-a18e-4aaa-84b1-18f74099d6b1" providerId="ADAL" clId="{083A307A-D291-B540-A7C7-5367A19BD4E1}" dt="2023-02-03T17:19:39.376" v="9448" actId="1278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add mod">
            <ac:chgData name="Chuck Tomasi" userId="79514c44-a18e-4aaa-84b1-18f74099d6b1" providerId="ADAL" clId="{083A307A-D291-B540-A7C7-5367A19BD4E1}" dt="2023-02-03T17:49:48.494" v="9621" actId="14861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aphicFrameChg chg="add del mod modGraphic">
            <ac:chgData name="Chuck Tomasi" userId="79514c44-a18e-4aaa-84b1-18f74099d6b1" providerId="ADAL" clId="{083A307A-D291-B540-A7C7-5367A19BD4E1}" dt="2023-02-03T13:59:38.594" v="8842" actId="478"/>
            <ac:graphicFrameMkLst>
              <pc:docMk/>
              <pc:sldMasterMk cId="2317532505" sldId="2147483672"/>
              <pc:sldLayoutMk cId="1438527250" sldId="2147483686"/>
              <ac:graphicFrameMk id="79" creationId="{428858DE-05BF-6B0E-74F3-240CAF86F573}"/>
            </ac:graphicFrameMkLst>
          </pc:graphicFrameChg>
          <pc:graphicFrameChg chg="add del mod modGraphic">
            <ac:chgData name="Chuck Tomasi" userId="79514c44-a18e-4aaa-84b1-18f74099d6b1" providerId="ADAL" clId="{083A307A-D291-B540-A7C7-5367A19BD4E1}" dt="2023-02-03T13:59:30.640" v="8840" actId="478"/>
            <ac:graphicFrameMkLst>
              <pc:docMk/>
              <pc:sldMasterMk cId="2317532505" sldId="2147483672"/>
              <pc:sldLayoutMk cId="1438527250" sldId="2147483686"/>
              <ac:graphicFrameMk id="93" creationId="{6FD185E8-78BC-9629-71DC-F95212B6009D}"/>
            </ac:graphicFrameMkLst>
          </pc:graphicFrame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" creationId="{C85B2752-9192-DA84-AA14-2CB9CC0AE1B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3" creationId="{0191B626-DDC3-38D1-1FA5-51E4975D7DD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4" creationId="{C392301B-330F-BB1B-E61B-B6BA79369BA8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8" creationId="{EC886293-0DAC-E7E7-F026-3D5D5B9C4A8F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9" creationId="{82436787-912F-8FE2-A92F-B8F102EFBCA0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0" creationId="{E8B77D49-34DE-7C47-9E45-CC5994B00D5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1" creationId="{B5BD010D-1AA9-7D75-3985-CFEA10E9DE3D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2" creationId="{3ACF6C08-28DE-A9FB-657E-FED6DD2F97B7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3" creationId="{FE39216F-D3D5-8D5E-9ADB-43A9242BA41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4" creationId="{E7B405A6-945C-8510-890D-437DDD152E6E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5" creationId="{3B6A4B7A-04D7-BB57-8293-022DF622DC19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6" creationId="{EBB3888A-F6A6-33F9-9C55-64BC37DA341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7" creationId="{B4D7A210-3867-302C-5615-B2FC5823CE46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8" creationId="{2DA7C65F-0E0B-3062-D5F6-827B2365BE9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9" creationId="{AA50AEFD-8836-EDBA-4816-FF2F7887994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0" creationId="{54672C1A-DE2B-DC18-6860-F332D2A16E9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3" creationId="{CE3A8017-47C7-6C62-9107-420D32C43D9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4" creationId="{0FCFDDC4-A26E-A262-F100-E8845F199FF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5" creationId="{97A92367-1DEB-44A6-2494-DA3D18E44340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6" creationId="{4F030289-4A58-7373-F908-81A56ACEA7A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7" creationId="{73B193BF-C123-509F-7DC6-CF9FAD71AE6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8" creationId="{17EF45A0-70C9-F940-CFA4-9492DAA4EBB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9" creationId="{93DFF6E0-3A42-24A6-54A3-FA8A55E1DD57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0" creationId="{65AD2154-D707-2694-D524-D190EFAF8255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1" creationId="{7D2F64CE-A449-045B-9B85-DFD88F44118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2" creationId="{81265410-F97F-54D4-6B45-3023A8FDB1F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3" creationId="{43C9DF3B-AEB0-08AA-723E-088847130B3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4" creationId="{98D77518-2295-F1C2-1FA2-B7A4F75A23D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5" creationId="{1C3E8384-28F6-78EC-8AC4-82BC7081433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6" creationId="{2A94E062-00D0-A16E-1DB4-DFB26700192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7" creationId="{3292E730-9E16-1C52-13F3-B42172492AF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8" creationId="{93AF8442-AB18-44EE-833A-0A181B3E3D6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0" creationId="{8E283B8E-2087-7E7B-6EE2-BFD1DB2B6053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1" creationId="{B0B4379F-7464-2C18-1C2F-639635576CBA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2" creationId="{AF501674-F00B-CE70-504C-B1CE21937F5D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3" creationId="{C3AED336-00C0-F302-60EF-B0B2B5E0E860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4" creationId="{4BFA5298-1954-BBF8-1008-9A0E9E0C6E7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5" creationId="{EDDF67DB-542D-DF51-9BC9-2ECB08CBB1A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6" creationId="{B8DDF2EA-49BF-723D-C9CE-1AD152012E7C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7" creationId="{275BA912-A799-E5B6-5AF4-E7312C0A38B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8" creationId="{0828CFA3-398F-FC1E-14A7-AF61A623DA2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9" creationId="{6733A434-6884-2E5B-88F2-5976E1563C27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0" creationId="{75469BEB-374D-A631-00DF-F14E9302B1E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1" creationId="{963E4799-D545-3215-1449-355C1AB34C21}"/>
            </ac:cxnSpMkLst>
          </pc:cxnChg>
        </pc:sldLayoutChg>
        <pc:sldLayoutChg chg="add del mod modTransition">
          <pc:chgData name="Chuck Tomasi" userId="79514c44-a18e-4aaa-84b1-18f74099d6b1" providerId="ADAL" clId="{083A307A-D291-B540-A7C7-5367A19BD4E1}" dt="2023-02-02T02:04:02.411" v="1225" actId="2696"/>
          <pc:sldLayoutMkLst>
            <pc:docMk/>
            <pc:sldMasterMk cId="2317532505" sldId="2147483672"/>
            <pc:sldLayoutMk cId="1794062434" sldId="2147483687"/>
          </pc:sldLayoutMkLst>
        </pc:sldLayoutChg>
        <pc:sldLayoutChg chg="modSp add del mod ord modTransition">
          <pc:chgData name="Chuck Tomasi" userId="79514c44-a18e-4aaa-84b1-18f74099d6b1" providerId="ADAL" clId="{083A307A-D291-B540-A7C7-5367A19BD4E1}" dt="2023-02-02T00:41:07.496" v="778" actId="2696"/>
          <pc:sldLayoutMkLst>
            <pc:docMk/>
            <pc:sldMasterMk cId="2317532505" sldId="2147483672"/>
            <pc:sldLayoutMk cId="2215693998" sldId="2147483687"/>
          </pc:sldLayoutMkLst>
          <pc:spChg chg="mod">
            <ac:chgData name="Chuck Tomasi" userId="79514c44-a18e-4aaa-84b1-18f74099d6b1" providerId="ADAL" clId="{083A307A-D291-B540-A7C7-5367A19BD4E1}" dt="2023-02-02T00:40:27.904" v="776" actId="20577"/>
            <ac:spMkLst>
              <pc:docMk/>
              <pc:sldMasterMk cId="2317532505" sldId="2147483672"/>
              <pc:sldLayoutMk cId="2215693998" sldId="2147483687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4:09.801" v="9658" actId="21"/>
          <pc:sldLayoutMkLst>
            <pc:docMk/>
            <pc:sldMasterMk cId="2317532505" sldId="2147483672"/>
            <pc:sldLayoutMk cId="4235989035" sldId="2147483687"/>
          </pc:sldLayoutMkLst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4" creationId="{6FEA0341-0366-7A4B-BCA4-F974C7E1174F}"/>
            </ac:spMkLst>
          </pc:spChg>
          <pc:spChg chg="mod">
            <ac:chgData name="Chuck Tomasi" userId="79514c44-a18e-4aaa-84b1-18f74099d6b1" providerId="ADAL" clId="{083A307A-D291-B540-A7C7-5367A19BD4E1}" dt="2023-02-02T02:06:48.440" v="1248" actId="14100"/>
            <ac:spMkLst>
              <pc:docMk/>
              <pc:sldMasterMk cId="2317532505" sldId="2147483672"/>
              <pc:sldLayoutMk cId="4235989035" sldId="2147483687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6" creationId="{22CF1B4E-226E-71C4-746B-3114582C4537}"/>
            </ac:spMkLst>
          </pc:spChg>
          <pc:spChg chg="add mod">
            <ac:chgData name="Chuck Tomasi" userId="79514c44-a18e-4aaa-84b1-18f74099d6b1" providerId="ADAL" clId="{083A307A-D291-B540-A7C7-5367A19BD4E1}" dt="2023-02-03T17:35:52.120" v="9594" actId="14100"/>
            <ac:spMkLst>
              <pc:docMk/>
              <pc:sldMasterMk cId="2317532505" sldId="2147483672"/>
              <pc:sldLayoutMk cId="4235989035" sldId="2147483687"/>
              <ac:spMk id="17" creationId="{356BBF21-D2FA-2688-1166-83B2753C580B}"/>
            </ac:spMkLst>
          </pc:spChg>
          <pc:spChg chg="add del mod">
            <ac:chgData name="Chuck Tomasi" userId="79514c44-a18e-4aaa-84b1-18f74099d6b1" providerId="ADAL" clId="{083A307A-D291-B540-A7C7-5367A19BD4E1}" dt="2023-02-03T20:24:09.801" v="9658" actId="21"/>
            <ac:spMkLst>
              <pc:docMk/>
              <pc:sldMasterMk cId="2317532505" sldId="2147483672"/>
              <pc:sldLayoutMk cId="4235989035" sldId="2147483687"/>
              <ac:spMk id="18" creationId="{19DB7B53-406C-85F1-66E3-44D7B62A6A8F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9" creationId="{9363582E-1961-61FD-EB52-B73F5FAEEDAC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0" creationId="{BE25E32B-8A04-CDDE-3F82-8F0F64C26EE9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1" creationId="{FDB5F2D9-6664-533F-9B2D-85E6260AB112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2" creationId="{42A82BF1-8027-B5A0-0356-8DB5F8D75491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3" creationId="{4826D444-D62E-D570-DCEC-A7EE60C93766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4" creationId="{B10436A1-51F7-6ACA-EC4D-6776288A8F5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5" creationId="{17A93703-42C0-1100-EFAC-2245F67D321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6" creationId="{A28F2E26-7F3A-F860-0841-AD1D9071EF40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7" creationId="{7A094F64-D003-1C6A-E8F0-AD0663F91DC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8" creationId="{04BD4BBD-B37B-AE6F-D468-5717C351CF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45.602" v="2478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39:50.803" v="2479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39:55.984" v="2480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40:02.604" v="2481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40:08.470" v="2482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40:14.404" v="2483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40:19.521" v="248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40:27.072" v="2485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40:32.588" v="2486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40:38.188" v="2487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40:44.221" v="2488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40:50.105" v="2489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40:55.689" v="2490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41:01.590" v="2491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41:07.107" v="2492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41:12.891" v="2493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41:19.074" v="249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41:26.343" v="2495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41:33.373" v="2496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41:41.559" v="2497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41:50.526" v="2498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41:56.893" v="2499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42:03.079" v="2500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42:09.860" v="2501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42:16.010" v="2502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42:25.618" v="2503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42:31.871" v="250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42:38.973" v="2505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3:35.665" v="1937" actId="3626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3:31.996" v="1936" actId="3626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3:27.981" v="1935" actId="3626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6" creationId="{7599C612-8AAF-5B47-2222-B46A9AD9148E}"/>
            </ac:spMkLst>
          </pc:spChg>
        </pc:sldLayoutChg>
        <pc:sldLayoutChg chg="modSp add del mod ord modTransition">
          <pc:chgData name="Chuck Tomasi" userId="79514c44-a18e-4aaa-84b1-18f74099d6b1" providerId="ADAL" clId="{083A307A-D291-B540-A7C7-5367A19BD4E1}" dt="2023-02-02T00:41:06.093" v="777" actId="2696"/>
          <pc:sldLayoutMkLst>
            <pc:docMk/>
            <pc:sldMasterMk cId="2317532505" sldId="2147483672"/>
            <pc:sldLayoutMk cId="1186164687" sldId="2147483688"/>
          </pc:sldLayoutMkLst>
          <pc:spChg chg="mod">
            <ac:chgData name="Chuck Tomasi" userId="79514c44-a18e-4aaa-84b1-18f74099d6b1" providerId="ADAL" clId="{083A307A-D291-B540-A7C7-5367A19BD4E1}" dt="2023-02-02T00:40:22.702" v="768" actId="20577"/>
            <ac:spMkLst>
              <pc:docMk/>
              <pc:sldMasterMk cId="2317532505" sldId="2147483672"/>
              <pc:sldLayoutMk cId="1186164687" sldId="2147483688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3:56.074" v="9656"/>
          <pc:sldLayoutMkLst>
            <pc:docMk/>
            <pc:sldMasterMk cId="2317532505" sldId="2147483672"/>
            <pc:sldLayoutMk cId="1868233498" sldId="2147483688"/>
          </pc:sldLayoutMkLst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4" creationId="{BFF82C5F-6E77-BECC-7ADE-35A4E1AB51A7}"/>
            </ac:spMkLst>
          </pc:spChg>
          <pc:spChg chg="mod">
            <ac:chgData name="Chuck Tomasi" userId="79514c44-a18e-4aaa-84b1-18f74099d6b1" providerId="ADAL" clId="{083A307A-D291-B540-A7C7-5367A19BD4E1}" dt="2023-02-02T02:06:41.423" v="1247" actId="14100"/>
            <ac:spMkLst>
              <pc:docMk/>
              <pc:sldMasterMk cId="2317532505" sldId="2147483672"/>
              <pc:sldLayoutMk cId="1868233498" sldId="2147483688"/>
              <ac:spMk id="15" creationId="{B887D142-1913-4AF5-FE7C-F7D25A54E51A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6" creationId="{A9CD5B63-7C4E-A49C-FBE6-ACBA5138079D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7" creationId="{730BE9BB-096E-4C40-F381-672C5E0759C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9" creationId="{7F8E68D4-6952-B18E-FC26-FA4CFCFAA247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0" creationId="{9A157A80-7E6E-2CF7-8106-934B6BEED2F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1" creationId="{78CF9B9B-1C5E-94BF-133E-66B0E85A151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2" creationId="{5FD406FB-EE1C-AD75-7FDA-4BFCB9EE9CC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3" creationId="{CD92EF3A-ADC7-C648-E3E9-55D3AEA1C305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4" creationId="{BDB1FE0C-B690-D565-3AED-EE27422EE2D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5" creationId="{8B05F291-D4C8-3FC6-C8CF-FA5EA94E089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6" creationId="{0E7A4903-ACC9-5BE3-A935-520A31B1E77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7" creationId="{C73A4441-1290-DA30-45AD-23ABD3881449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8" creationId="{8ECD5BD0-8B26-74DB-03E9-87A542CAE62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9" creationId="{0DA291FC-15C8-9D7A-9D72-905B14C6BBD8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0" creationId="{90699A63-0A0E-6B02-A363-106E977316C6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1" creationId="{BE3B2079-54DF-DD0B-86BA-BA0772D3C1E4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2" creationId="{A506249C-3C99-550E-6750-61BE2065336D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3" creationId="{D6A278E6-3887-7247-7C68-5E5171995F0F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4" creationId="{82F87261-847B-3386-5850-E671025D4D1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5" creationId="{29E5C07A-C82A-3DAA-C6CB-3A9D754B3A85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6" creationId="{12AC906B-ABB6-46E1-F940-F43CE4E876E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7" creationId="{2109BD98-3BFA-FE13-0B67-9E5B9F99879E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8" creationId="{91EFD75E-4042-1ABD-70CA-6AFE584F676B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9" creationId="{813D07B2-CF11-A92A-3BF6-14A9A3000AF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0" creationId="{04BDFFCD-1EBF-6CC0-70B9-0620C4CC7677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1" creationId="{47A0B24A-9980-F277-D32D-706D7A2AB40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2" creationId="{8AF40D9F-C58B-2CF1-4CE5-2840CB94126B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23.482" v="2477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2T02:39:22.924" v="2476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2T02:18:43.432" v="1899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2T02:18:51.067" v="1900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18:57.817" v="1901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19:02.967" v="1902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19:08.199" v="1903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19:19.800" v="190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19:26" v="1905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19:33.234" v="1906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19:51.101" v="1907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19:57.603" v="1908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20:06.671" v="1909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20:12.752" v="1910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20:21.202" v="1911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20:31.553" v="1912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20:40.988" v="1913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20:47.021" v="191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20:53.903" v="1915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21:02.054" v="1916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21:09.439" v="1917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21:16.004" v="1918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21:24.655" v="1919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21:31.357" v="1920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21:37.106" v="1921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21:43.724" v="1922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21:51.841" v="1923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21:57.858" v="192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22:06.458" v="1925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22:17.360" v="1926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22:23.677" v="1927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2:27.142" v="1928" actId="3626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2:31.244" v="1929" actId="3626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2:34.961" v="1930" actId="3626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6" creationId="{7599C612-8AAF-5B47-2222-B46A9AD9148E}"/>
            </ac:spMkLst>
          </pc:spChg>
          <pc:graphicFrameChg chg="add del mod">
            <ac:chgData name="Chuck Tomasi" userId="79514c44-a18e-4aaa-84b1-18f74099d6b1" providerId="ADAL" clId="{083A307A-D291-B540-A7C7-5367A19BD4E1}" dt="2023-02-03T14:07:59.720" v="8966"/>
            <ac:graphicFrameMkLst>
              <pc:docMk/>
              <pc:sldMasterMk cId="2317532505" sldId="2147483672"/>
              <pc:sldLayoutMk cId="1868233498" sldId="2147483688"/>
              <ac:graphicFrameMk id="16" creationId="{E67E762E-B08D-4849-F742-799AC9454794}"/>
            </ac:graphicFrameMkLst>
          </pc:graphicFrameChg>
          <pc:graphicFrameChg chg="add del mod">
            <ac:chgData name="Chuck Tomasi" userId="79514c44-a18e-4aaa-84b1-18f74099d6b1" providerId="ADAL" clId="{083A307A-D291-B540-A7C7-5367A19BD4E1}" dt="2023-02-03T14:08:39.918" v="8971"/>
            <ac:graphicFrameMkLst>
              <pc:docMk/>
              <pc:sldMasterMk cId="2317532505" sldId="2147483672"/>
              <pc:sldLayoutMk cId="1868233498" sldId="2147483688"/>
              <ac:graphicFrameMk id="17" creationId="{773FFF53-DD94-A30A-8EA6-4DFADC887B3F}"/>
            </ac:graphicFrameMkLst>
          </pc:graphicFrameChg>
          <pc:graphicFrameChg chg="add mod">
            <ac:chgData name="Chuck Tomasi" userId="79514c44-a18e-4aaa-84b1-18f74099d6b1" providerId="ADAL" clId="{083A307A-D291-B540-A7C7-5367A19BD4E1}" dt="2023-02-03T14:09:29.953" v="8974"/>
            <ac:graphicFrameMkLst>
              <pc:docMk/>
              <pc:sldMasterMk cId="2317532505" sldId="2147483672"/>
              <pc:sldLayoutMk cId="1868233498" sldId="2147483688"/>
              <ac:graphicFrameMk id="18" creationId="{46D120DF-9099-220A-1D9A-51D2DDBD2AF9}"/>
            </ac:graphicFrameMkLst>
          </pc:graphicFrameChg>
          <pc:graphicFrameChg chg="del">
            <ac:chgData name="Chuck Tomasi" userId="79514c44-a18e-4aaa-84b1-18f74099d6b1" providerId="ADAL" clId="{083A307A-D291-B540-A7C7-5367A19BD4E1}" dt="2023-02-03T14:07:52.768" v="8964" actId="478"/>
            <ac:graphicFrameMkLst>
              <pc:docMk/>
              <pc:sldMasterMk cId="2317532505" sldId="2147483672"/>
              <pc:sldLayoutMk cId="1868233498" sldId="2147483688"/>
              <ac:graphicFrameMk id="153" creationId="{E3701B5F-9F05-B99B-2C27-FE7A58DD6F8B}"/>
            </ac:graphicFrameMkLst>
          </pc:graphicFrameChg>
          <pc:picChg chg="add del mod">
            <ac:chgData name="Chuck Tomasi" userId="79514c44-a18e-4aaa-84b1-18f74099d6b1" providerId="ADAL" clId="{083A307A-D291-B540-A7C7-5367A19BD4E1}" dt="2023-02-02T02:07:33.383" v="1270"/>
            <ac:picMkLst>
              <pc:docMk/>
              <pc:sldMasterMk cId="2317532505" sldId="2147483672"/>
              <pc:sldLayoutMk cId="1868233498" sldId="2147483688"/>
              <ac:picMk id="14" creationId="{F0B89D48-757C-F433-BDB6-027B6C3EC04A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4:02:41.175" v="8883"/>
          <pc:sldLayoutMkLst>
            <pc:docMk/>
            <pc:sldMasterMk cId="2317532505" sldId="2147483672"/>
            <pc:sldLayoutMk cId="721314834" sldId="2147483689"/>
          </pc:sldLayoutMkLst>
          <pc:spChg chg="mod">
            <ac:chgData name="Chuck Tomasi" userId="79514c44-a18e-4aaa-84b1-18f74099d6b1" providerId="ADAL" clId="{083A307A-D291-B540-A7C7-5367A19BD4E1}" dt="2023-02-02T02:58:56.107" v="3347" actId="207"/>
            <ac:spMkLst>
              <pc:docMk/>
              <pc:sldMasterMk cId="2317532505" sldId="2147483672"/>
              <pc:sldLayoutMk cId="721314834" sldId="2147483689"/>
              <ac:spMk id="4" creationId="{4CBF3DDD-8342-1FD0-79DE-B12DFDF8CF74}"/>
            </ac:spMkLst>
          </pc:spChg>
          <pc:spChg chg="add mod">
            <ac:chgData name="Chuck Tomasi" userId="79514c44-a18e-4aaa-84b1-18f74099d6b1" providerId="ADAL" clId="{083A307A-D291-B540-A7C7-5367A19BD4E1}" dt="2023-02-03T14:02:41.175" v="8883"/>
            <ac:spMkLst>
              <pc:docMk/>
              <pc:sldMasterMk cId="2317532505" sldId="2147483672"/>
              <pc:sldLayoutMk cId="721314834" sldId="2147483689"/>
              <ac:spMk id="14" creationId="{8D91FC3B-64DB-D5B0-7C9C-E0D5FAAF30F5}"/>
            </ac:spMkLst>
          </pc:spChg>
          <pc:spChg chg="mod">
            <ac:chgData name="Chuck Tomasi" userId="79514c44-a18e-4aaa-84b1-18f74099d6b1" providerId="ADAL" clId="{083A307A-D291-B540-A7C7-5367A19BD4E1}" dt="2023-02-02T02:59:00.470" v="3348" actId="20577"/>
            <ac:spMkLst>
              <pc:docMk/>
              <pc:sldMasterMk cId="2317532505" sldId="2147483672"/>
              <pc:sldLayoutMk cId="721314834" sldId="2147483689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59:03.296" v="3349" actId="20577"/>
            <ac:spMkLst>
              <pc:docMk/>
              <pc:sldMasterMk cId="2317532505" sldId="2147483672"/>
              <pc:sldLayoutMk cId="721314834" sldId="2147483689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59:05.438" v="3350" actId="20577"/>
            <ac:spMkLst>
              <pc:docMk/>
              <pc:sldMasterMk cId="2317532505" sldId="2147483672"/>
              <pc:sldLayoutMk cId="721314834" sldId="2147483689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59:06.653" v="3351" actId="20577"/>
            <ac:spMkLst>
              <pc:docMk/>
              <pc:sldMasterMk cId="2317532505" sldId="2147483672"/>
              <pc:sldLayoutMk cId="721314834" sldId="2147483689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59:08.477" v="3352" actId="20577"/>
            <ac:spMkLst>
              <pc:docMk/>
              <pc:sldMasterMk cId="2317532505" sldId="2147483672"/>
              <pc:sldLayoutMk cId="721314834" sldId="2147483689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59:09.688" v="3353" actId="20577"/>
            <ac:spMkLst>
              <pc:docMk/>
              <pc:sldMasterMk cId="2317532505" sldId="2147483672"/>
              <pc:sldLayoutMk cId="721314834" sldId="2147483689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59:10.894" v="3354" actId="20577"/>
            <ac:spMkLst>
              <pc:docMk/>
              <pc:sldMasterMk cId="2317532505" sldId="2147483672"/>
              <pc:sldLayoutMk cId="721314834" sldId="2147483689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59:12.806" v="3355" actId="20577"/>
            <ac:spMkLst>
              <pc:docMk/>
              <pc:sldMasterMk cId="2317532505" sldId="2147483672"/>
              <pc:sldLayoutMk cId="721314834" sldId="2147483689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59:13.966" v="3356" actId="20577"/>
            <ac:spMkLst>
              <pc:docMk/>
              <pc:sldMasterMk cId="2317532505" sldId="2147483672"/>
              <pc:sldLayoutMk cId="721314834" sldId="2147483689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59:15.171" v="3357" actId="20577"/>
            <ac:spMkLst>
              <pc:docMk/>
              <pc:sldMasterMk cId="2317532505" sldId="2147483672"/>
              <pc:sldLayoutMk cId="721314834" sldId="2147483689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59:16.920" v="3358" actId="20577"/>
            <ac:spMkLst>
              <pc:docMk/>
              <pc:sldMasterMk cId="2317532505" sldId="2147483672"/>
              <pc:sldLayoutMk cId="721314834" sldId="2147483689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59:18.206" v="3359" actId="20577"/>
            <ac:spMkLst>
              <pc:docMk/>
              <pc:sldMasterMk cId="2317532505" sldId="2147483672"/>
              <pc:sldLayoutMk cId="721314834" sldId="2147483689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59:19.823" v="3360" actId="20577"/>
            <ac:spMkLst>
              <pc:docMk/>
              <pc:sldMasterMk cId="2317532505" sldId="2147483672"/>
              <pc:sldLayoutMk cId="721314834" sldId="2147483689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59:21.180" v="3361" actId="20577"/>
            <ac:spMkLst>
              <pc:docMk/>
              <pc:sldMasterMk cId="2317532505" sldId="2147483672"/>
              <pc:sldLayoutMk cId="721314834" sldId="2147483689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59:22.764" v="3362" actId="20577"/>
            <ac:spMkLst>
              <pc:docMk/>
              <pc:sldMasterMk cId="2317532505" sldId="2147483672"/>
              <pc:sldLayoutMk cId="721314834" sldId="2147483689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59:23.848" v="3363" actId="20577"/>
            <ac:spMkLst>
              <pc:docMk/>
              <pc:sldMasterMk cId="2317532505" sldId="2147483672"/>
              <pc:sldLayoutMk cId="721314834" sldId="2147483689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59:25.058" v="3364" actId="20577"/>
            <ac:spMkLst>
              <pc:docMk/>
              <pc:sldMasterMk cId="2317532505" sldId="2147483672"/>
              <pc:sldLayoutMk cId="721314834" sldId="2147483689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59:26.737" v="3365" actId="20577"/>
            <ac:spMkLst>
              <pc:docMk/>
              <pc:sldMasterMk cId="2317532505" sldId="2147483672"/>
              <pc:sldLayoutMk cId="721314834" sldId="2147483689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59:29.160" v="3367" actId="20577"/>
            <ac:spMkLst>
              <pc:docMk/>
              <pc:sldMasterMk cId="2317532505" sldId="2147483672"/>
              <pc:sldLayoutMk cId="721314834" sldId="2147483689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59:31.071" v="3368" actId="20577"/>
            <ac:spMkLst>
              <pc:docMk/>
              <pc:sldMasterMk cId="2317532505" sldId="2147483672"/>
              <pc:sldLayoutMk cId="721314834" sldId="2147483689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59:32.356" v="3369" actId="20577"/>
            <ac:spMkLst>
              <pc:docMk/>
              <pc:sldMasterMk cId="2317532505" sldId="2147483672"/>
              <pc:sldLayoutMk cId="721314834" sldId="2147483689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59:33.457" v="3370" actId="20577"/>
            <ac:spMkLst>
              <pc:docMk/>
              <pc:sldMasterMk cId="2317532505" sldId="2147483672"/>
              <pc:sldLayoutMk cId="721314834" sldId="2147483689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59:35.026" v="3371" actId="20577"/>
            <ac:spMkLst>
              <pc:docMk/>
              <pc:sldMasterMk cId="2317532505" sldId="2147483672"/>
              <pc:sldLayoutMk cId="721314834" sldId="2147483689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59:36.048" v="3372" actId="20577"/>
            <ac:spMkLst>
              <pc:docMk/>
              <pc:sldMasterMk cId="2317532505" sldId="2147483672"/>
              <pc:sldLayoutMk cId="721314834" sldId="2147483689"/>
              <ac:spMk id="95" creationId="{76D2E330-99E2-01B8-3283-2E8DCC425B40}"/>
            </ac:spMkLst>
          </pc:spChg>
          <pc:spChg chg="add del mod">
            <ac:chgData name="Chuck Tomasi" userId="79514c44-a18e-4aaa-84b1-18f74099d6b1" providerId="ADAL" clId="{083A307A-D291-B540-A7C7-5367A19BD4E1}" dt="2023-02-02T02:59:43.851" v="3375" actId="20577"/>
            <ac:spMkLst>
              <pc:docMk/>
              <pc:sldMasterMk cId="2317532505" sldId="2147483672"/>
              <pc:sldLayoutMk cId="721314834" sldId="2147483689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59:45.425" v="3376" actId="20577"/>
            <ac:spMkLst>
              <pc:docMk/>
              <pc:sldMasterMk cId="2317532505" sldId="2147483672"/>
              <pc:sldLayoutMk cId="721314834" sldId="2147483689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59:46.955" v="3377" actId="20577"/>
            <ac:spMkLst>
              <pc:docMk/>
              <pc:sldMasterMk cId="2317532505" sldId="2147483672"/>
              <pc:sldLayoutMk cId="721314834" sldId="2147483689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59:48.210" v="3378" actId="20577"/>
            <ac:spMkLst>
              <pc:docMk/>
              <pc:sldMasterMk cId="2317532505" sldId="2147483672"/>
              <pc:sldLayoutMk cId="721314834" sldId="2147483689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59:49.490" v="3379" actId="20577"/>
            <ac:spMkLst>
              <pc:docMk/>
              <pc:sldMasterMk cId="2317532505" sldId="2147483672"/>
              <pc:sldLayoutMk cId="721314834" sldId="2147483689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59:50.594" v="3380" actId="20577"/>
            <ac:spMkLst>
              <pc:docMk/>
              <pc:sldMasterMk cId="2317532505" sldId="2147483672"/>
              <pc:sldLayoutMk cId="721314834" sldId="2147483689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59:51.973" v="3381" actId="20577"/>
            <ac:spMkLst>
              <pc:docMk/>
              <pc:sldMasterMk cId="2317532505" sldId="2147483672"/>
              <pc:sldLayoutMk cId="721314834" sldId="2147483689"/>
              <ac:spMk id="102" creationId="{0378AD10-0523-F032-12EF-F9A532AA89E7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37.421" v="9592" actId="14100"/>
          <pc:sldLayoutMkLst>
            <pc:docMk/>
            <pc:sldMasterMk cId="2317532505" sldId="2147483672"/>
            <pc:sldLayoutMk cId="3561885276" sldId="2147483690"/>
          </pc:sldLayoutMkLst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4" creationId="{4CBF3DDD-8342-1FD0-79DE-B12DFDF8CF74}"/>
            </ac:spMkLst>
          </pc:spChg>
          <pc:spChg chg="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6" creationId="{C207BF65-9AFF-DCB3-988B-7ED628163D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8" creationId="{7086D1F4-3BEF-CA57-87B4-C1E6A31E0355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9" creationId="{3489C14A-45F6-749B-90D2-FEA886B7F2C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0" creationId="{CF2437EF-0698-E2A9-6077-69D084E4BCC5}"/>
            </ac:spMkLst>
          </pc:spChg>
          <pc:spChg chg="add mod">
            <ac:chgData name="Chuck Tomasi" userId="79514c44-a18e-4aaa-84b1-18f74099d6b1" providerId="ADAL" clId="{083A307A-D291-B540-A7C7-5367A19BD4E1}" dt="2023-02-03T17:35:37.421" v="9592" actId="14100"/>
            <ac:spMkLst>
              <pc:docMk/>
              <pc:sldMasterMk cId="2317532505" sldId="2147483672"/>
              <pc:sldLayoutMk cId="3561885276" sldId="2147483690"/>
              <ac:spMk id="21" creationId="{EEBCA3B6-9EB6-0D2C-7D88-F1DEC5DAFB3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2" creationId="{3E19807A-1236-E0AF-F7D0-06648FA79FA9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3" creationId="{E8CA8D95-0A77-B65E-AEE3-C0BCF4A9F372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4" creationId="{2FF61E90-BAC4-750C-3F56-A00B7707E6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5" creationId="{B407D8BB-EFAB-A2CC-F3D4-25204BCC1CF3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6" creationId="{A666D380-1FA7-0978-44D5-17DC7C41632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7" creationId="{88540530-9CD1-3443-BDD1-7D512DCAF58F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8" creationId="{6CF80287-13BF-21FC-F85F-D9268D360938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9" creationId="{6D47C443-29BB-FADE-EE7B-0E315468225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30" creationId="{3663F227-1C75-D42B-FF1F-735057D34F7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2:59.823" v="8985" actId="164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13.453" v="9590" actId="14100"/>
          <pc:sldLayoutMkLst>
            <pc:docMk/>
            <pc:sldMasterMk cId="2317532505" sldId="2147483672"/>
            <pc:sldLayoutMk cId="2765756988" sldId="2147483691"/>
          </pc:sldLayoutMkLst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" creationId="{6CF675D3-5F94-C7FD-089A-0282E5B647BA}"/>
            </ac:spMkLst>
          </pc:spChg>
          <pc:spChg chg="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4" creationId="{6E10A80D-6686-DB92-50E7-C916A109B586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7" creationId="{F4D1C33F-E48D-C734-F72D-3A66A73F67DB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8" creationId="{5911BE24-DBDD-4BC5-B697-C2622F5113C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9" creationId="{20B529E4-D6A9-786B-FF97-B93078C82568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0" creationId="{5922D0E9-E6C6-83EA-9D43-D6158D29E15C}"/>
            </ac:spMkLst>
          </pc:spChg>
          <pc:spChg chg="add mod">
            <ac:chgData name="Chuck Tomasi" userId="79514c44-a18e-4aaa-84b1-18f74099d6b1" providerId="ADAL" clId="{083A307A-D291-B540-A7C7-5367A19BD4E1}" dt="2023-02-03T17:35:13.453" v="9590" actId="14100"/>
            <ac:spMkLst>
              <pc:docMk/>
              <pc:sldMasterMk cId="2317532505" sldId="2147483672"/>
              <pc:sldLayoutMk cId="2765756988" sldId="2147483691"/>
              <ac:spMk id="21" creationId="{BE431F50-380E-EBFE-43F7-00A1284E8A2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2" creationId="{190DEAB1-B56B-7538-4EFD-540FAE36629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3" creationId="{02071BAB-88A7-63E6-1A8D-B05C5442A48E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4" creationId="{A25BAC6B-3FB0-6F9F-91DC-C8E4B451F98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5" creationId="{4EDA45C3-A8C2-B998-6C2B-9231CB6DA33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6" creationId="{84814D1E-BA1E-9D61-090F-9024D26F060F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7" creationId="{1650EE13-629B-AA73-61B0-47DD2CC8B60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8" creationId="{6F5C1E3C-7154-588C-906D-D4CF412EF3D7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9" creationId="{5ADC171D-8508-5A54-6C42-C260313477E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3:34.358" v="8988" actId="164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241" v="3467" actId="2696"/>
          <pc:sldLayoutMkLst>
            <pc:docMk/>
            <pc:sldMasterMk cId="2317532505" sldId="2147483672"/>
            <pc:sldLayoutMk cId="3819771358" sldId="2147483691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61" v="3474" actId="2696"/>
          <pc:sldLayoutMkLst>
            <pc:docMk/>
            <pc:sldMasterMk cId="2317532505" sldId="2147483672"/>
            <pc:sldLayoutMk cId="179331122" sldId="2147483692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5:27.739" v="9591" actId="14100"/>
          <pc:sldLayoutMkLst>
            <pc:docMk/>
            <pc:sldMasterMk cId="2317532505" sldId="2147483672"/>
            <pc:sldLayoutMk cId="3115124350" sldId="2147483692"/>
          </pc:sldLayoutMkLst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4" creationId="{0E3E19B0-CB0B-5A56-7A00-DDC313A7669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7" creationId="{FB0E7333-B517-32D5-995C-AEBBE16CA0AE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8" creationId="{FA1C6755-AC0C-A8F3-1CD2-A017054213D4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9" creationId="{F785CE28-4760-E43C-A23C-F2FB723E235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0" creationId="{D153D046-D2AF-D3C0-0AF0-D995193AC422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1" creationId="{3AE2F322-F830-EBC0-AEC1-98A1A6EBA3A7}"/>
            </ac:spMkLst>
          </pc:spChg>
          <pc:spChg chg="add mod">
            <ac:chgData name="Chuck Tomasi" userId="79514c44-a18e-4aaa-84b1-18f74099d6b1" providerId="ADAL" clId="{083A307A-D291-B540-A7C7-5367A19BD4E1}" dt="2023-02-03T17:35:27.739" v="9591" actId="14100"/>
            <ac:spMkLst>
              <pc:docMk/>
              <pc:sldMasterMk cId="2317532505" sldId="2147483672"/>
              <pc:sldLayoutMk cId="3115124350" sldId="2147483692"/>
              <ac:spMk id="22" creationId="{1C4E2DCD-F4E2-89DB-3F91-2639273B5A9F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3" creationId="{E309E29C-77A1-5F26-954B-7A510962F57C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4" creationId="{2A9CEDFD-AB8C-8A95-6BB8-0C371EE21C0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5" creationId="{26581F8C-F4A5-6F60-FDFC-958F9C5FEDCB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6" creationId="{2D2006BA-353A-F947-5BF3-8E94AE1D569D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7" creationId="{C0783C50-94D6-C63F-8341-ABAFDE6FA736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8" creationId="{2A1E753C-B23D-C35E-8DB2-00447F1C86E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9" creationId="{95B53127-23D3-0B40-0A0F-254820ACF1E2}"/>
            </ac:spMkLst>
          </pc:spChg>
          <pc:spChg chg="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13.454" v="8991" actId="164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22" v="3470" actId="2696"/>
          <pc:sldLayoutMkLst>
            <pc:docMk/>
            <pc:sldMasterMk cId="2317532505" sldId="2147483672"/>
            <pc:sldLayoutMk cId="399434552" sldId="2147483693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28.350" v="9583" actId="14100"/>
          <pc:sldLayoutMkLst>
            <pc:docMk/>
            <pc:sldMasterMk cId="2317532505" sldId="2147483672"/>
            <pc:sldLayoutMk cId="2576591510" sldId="2147483693"/>
          </pc:sldLayoutMkLst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7" creationId="{85309C2F-3ED6-BF34-8E91-5FBAAE3E6E2C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19" creationId="{0A728EC5-E897-7D0F-08CF-16107CBFC191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0" creationId="{E5BCE0FE-93AA-640C-4E7B-00794572708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1" creationId="{0DE364BF-9C83-0093-23B5-1BF1C4A20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2" creationId="{473953B3-94AB-A67C-0B03-BA948A39433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3" creationId="{97338F9B-ECFC-DD81-53B2-BEDEDE96AE43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4" creationId="{63A0084D-794A-622E-2E71-D2CED5749CEE}"/>
            </ac:spMkLst>
          </pc:spChg>
          <pc:spChg chg="add mod">
            <ac:chgData name="Chuck Tomasi" userId="79514c44-a18e-4aaa-84b1-18f74099d6b1" providerId="ADAL" clId="{083A307A-D291-B540-A7C7-5367A19BD4E1}" dt="2023-02-03T17:34:28.350" v="9583" actId="14100"/>
            <ac:spMkLst>
              <pc:docMk/>
              <pc:sldMasterMk cId="2317532505" sldId="2147483672"/>
              <pc:sldLayoutMk cId="2576591510" sldId="2147483693"/>
              <ac:spMk id="25" creationId="{47B3FBE4-3185-B774-6112-ABB573A81D0D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6" creationId="{9F5E1743-9069-E932-F3F7-87CB2C46564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7" creationId="{96AD76CD-5DDB-6BAC-EB0D-4B70C1B9EBA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8" creationId="{7838765C-A3D3-1F22-AED9-B5B844902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9" creationId="{4E6228A5-942D-BE4E-765B-74A810232B2B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0" creationId="{86FC5D11-F2DA-832E-BF67-F365BCE6EA9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1" creationId="{12F23B6D-3A97-DCBA-0185-A82990F2D5C5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8" creationId="{EB6EB10B-5DEA-02D9-DAFD-5D43D0401EC5}"/>
            </ac:spMkLst>
          </pc:spChg>
          <pc:spChg chg="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49.356" v="8994" actId="164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4:19.550" v="9582" actId="14100"/>
          <pc:sldLayoutMkLst>
            <pc:docMk/>
            <pc:sldMasterMk cId="2317532505" sldId="2147483672"/>
            <pc:sldLayoutMk cId="609928305" sldId="2147483694"/>
          </pc:sldLayoutMkLst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4" creationId="{CC74CE16-29C3-E346-B708-1AF4DE59697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7" creationId="{E91468B7-66B6-4D98-6AA8-B9D7A4B703FF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8" creationId="{477DA1D2-5A1D-A376-1342-4E29755B1EA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9" creationId="{1A69343C-C27A-C851-A522-ED5E5F912B4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0" creationId="{69CD187C-0A69-1420-08B5-16F0067DE6D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1" creationId="{FBEB6526-539D-0C85-A590-14F887282A8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2" creationId="{9FC0E66E-1E6E-C769-1C46-5876AEFF4C7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3" creationId="{BC25F2DA-7EB8-1484-52A0-334DCFEB9830}"/>
            </ac:spMkLst>
          </pc:spChg>
          <pc:spChg chg="add mod">
            <ac:chgData name="Chuck Tomasi" userId="79514c44-a18e-4aaa-84b1-18f74099d6b1" providerId="ADAL" clId="{083A307A-D291-B540-A7C7-5367A19BD4E1}" dt="2023-02-03T17:34:19.550" v="9582" actId="14100"/>
            <ac:spMkLst>
              <pc:docMk/>
              <pc:sldMasterMk cId="2317532505" sldId="2147483672"/>
              <pc:sldLayoutMk cId="609928305" sldId="2147483694"/>
              <ac:spMk id="24" creationId="{F3AD783F-6EE7-6AB2-5819-CF889E964E2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5" creationId="{AE0C47D5-C4C6-74CE-75C1-3EEA559A17A9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6" creationId="{DBF09DC4-243B-B92B-5CE2-9E4EE243D93D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7" creationId="{ED849A87-A013-6C6B-B577-4BA3A301C15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8" creationId="{99E87CC6-D73F-CA86-63EE-BA00E287F8C8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9" creationId="{D5FF9625-0FF3-DEE0-0442-0401097C0263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9" creationId="{773A1F4F-C8CA-2E91-A41C-F4B66CBEDD16}"/>
            </ac:spMkLst>
          </pc:spChg>
          <pc:spChg chg="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5:39.395" v="8998" actId="164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13" v="3469" actId="2696"/>
          <pc:sldLayoutMkLst>
            <pc:docMk/>
            <pc:sldMasterMk cId="2317532505" sldId="2147483672"/>
            <pc:sldLayoutMk cId="3717571980" sldId="2147483694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07.716" v="9581" actId="14100"/>
          <pc:sldLayoutMkLst>
            <pc:docMk/>
            <pc:sldMasterMk cId="2317532505" sldId="2147483672"/>
            <pc:sldLayoutMk cId="832540068" sldId="2147483695"/>
          </pc:sldLayoutMkLst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4" creationId="{35DE0689-1E53-DB72-52A9-75BEFC7BB061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7" creationId="{DF9BCF25-01BE-0DBD-73DD-36D281EBB1E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8" creationId="{27304AAC-F3D0-F5D1-36BB-317EE06F8036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9" creationId="{F00D1E28-8B37-EF95-FFF3-190F8B59DAFE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0" creationId="{045D0490-21E2-15EB-E4DF-CF0A06394314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1" creationId="{A688A324-E32D-033F-EB5C-39F92E011C9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2" creationId="{0DD9EC29-9E6D-58FB-61E4-71B72FFD7163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3" creationId="{9CB6C9C5-ABEF-60CA-0358-2FC45F3B4AB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4" creationId="{416479C9-0DB2-A21E-ACAC-F4489E89E041}"/>
            </ac:spMkLst>
          </pc:spChg>
          <pc:spChg chg="add mod">
            <ac:chgData name="Chuck Tomasi" userId="79514c44-a18e-4aaa-84b1-18f74099d6b1" providerId="ADAL" clId="{083A307A-D291-B540-A7C7-5367A19BD4E1}" dt="2023-02-03T17:34:07.716" v="9581" actId="14100"/>
            <ac:spMkLst>
              <pc:docMk/>
              <pc:sldMasterMk cId="2317532505" sldId="2147483672"/>
              <pc:sldLayoutMk cId="832540068" sldId="2147483695"/>
              <ac:spMk id="25" creationId="{740E81F8-C3F2-6387-51FE-E53F017A1C8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6" creationId="{4C7B8F49-C37B-4D73-FADF-7AA5236D1B87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7" creationId="{F88DE58A-51A7-8642-A08E-5F8F5E002C18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8" creationId="{74BBA778-428C-E259-451B-66AAF3A0C85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9" creationId="{76578143-EFD2-A549-E2AE-675B7D184B4E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spChg chg="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13.774" v="9001" actId="164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32" v="3471" actId="2696"/>
          <pc:sldLayoutMkLst>
            <pc:docMk/>
            <pc:sldMasterMk cId="2317532505" sldId="2147483672"/>
            <pc:sldLayoutMk cId="2741516340" sldId="2147483695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51" v="3473" actId="2696"/>
          <pc:sldLayoutMkLst>
            <pc:docMk/>
            <pc:sldMasterMk cId="2317532505" sldId="2147483672"/>
            <pc:sldLayoutMk cId="2163759364" sldId="2147483696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53.315" v="9580" actId="14100"/>
          <pc:sldLayoutMkLst>
            <pc:docMk/>
            <pc:sldMasterMk cId="2317532505" sldId="2147483672"/>
            <pc:sldLayoutMk cId="3996452978" sldId="2147483696"/>
          </pc:sldLayoutMkLst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4" creationId="{57CE7491-C459-2F91-398E-02D3EB2F4448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7" creationId="{67349A12-FAED-A487-1252-CD895AE7819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8" creationId="{9DB3C976-9CB0-C28A-1D3F-560708524CB9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9" creationId="{D5C2EAC5-3E39-09A9-5D4B-0D3276EDC367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0" creationId="{973D7060-42BB-2E15-09D7-57757B3B67BE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1" creationId="{77DCB60A-CA4D-2C39-4F9A-429725443FF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2" creationId="{EAAFE29C-6468-8950-99AE-9777DFE80E4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3" creationId="{12FA8995-3240-749E-E1BF-0729860E7770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4" creationId="{434F4C7D-3D40-01C5-2026-C913F58D3E9C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5" creationId="{28047B87-8447-B4DD-9F82-5C663653EDB7}"/>
            </ac:spMkLst>
          </pc:spChg>
          <pc:spChg chg="add mod">
            <ac:chgData name="Chuck Tomasi" userId="79514c44-a18e-4aaa-84b1-18f74099d6b1" providerId="ADAL" clId="{083A307A-D291-B540-A7C7-5367A19BD4E1}" dt="2023-02-03T17:33:53.315" v="9580" actId="14100"/>
            <ac:spMkLst>
              <pc:docMk/>
              <pc:sldMasterMk cId="2317532505" sldId="2147483672"/>
              <pc:sldLayoutMk cId="3996452978" sldId="2147483696"/>
              <ac:spMk id="26" creationId="{A2AFBC3E-D8CC-1476-A35A-5AF5AC507633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7" creationId="{E87F0B85-D1E8-B9D8-73C1-7A22356A3AEF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8" creationId="{9195025D-A0BE-CD26-BAB0-A2C1B62DE69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9" creationId="{6064A4F7-6D06-3D25-8C3A-8EE3B5F45C50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4" creationId="{80068C50-53E0-6F95-FB63-297B8A700AD8}"/>
            </ac:spMkLst>
          </pc:spChg>
          <pc:spChg chg="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49.059" v="9004" actId="164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04" v="3468" actId="2696"/>
          <pc:sldLayoutMkLst>
            <pc:docMk/>
            <pc:sldMasterMk cId="2317532505" sldId="2147483672"/>
            <pc:sldLayoutMk cId="2490040338" sldId="2147483697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41.716" v="9579" actId="14100"/>
          <pc:sldLayoutMkLst>
            <pc:docMk/>
            <pc:sldMasterMk cId="2317532505" sldId="2147483672"/>
            <pc:sldLayoutMk cId="4272125660" sldId="2147483697"/>
          </pc:sldLayoutMkLst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add mod">
            <ac:chgData name="Chuck Tomasi" userId="79514c44-a18e-4aaa-84b1-18f74099d6b1" providerId="ADAL" clId="{083A307A-D291-B540-A7C7-5367A19BD4E1}" dt="2023-02-03T13:41:36.177" v="8211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add mod">
            <ac:chgData name="Chuck Tomasi" userId="79514c44-a18e-4aaa-84b1-18f74099d6b1" providerId="ADAL" clId="{083A307A-D291-B540-A7C7-5367A19BD4E1}" dt="2023-02-03T13:41:42.742" v="8212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add mod">
            <ac:chgData name="Chuck Tomasi" userId="79514c44-a18e-4aaa-84b1-18f74099d6b1" providerId="ADAL" clId="{083A307A-D291-B540-A7C7-5367A19BD4E1}" dt="2023-02-03T13:41:51.623" v="8213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add mod">
            <ac:chgData name="Chuck Tomasi" userId="79514c44-a18e-4aaa-84b1-18f74099d6b1" providerId="ADAL" clId="{083A307A-D291-B540-A7C7-5367A19BD4E1}" dt="2023-02-03T13:41:58.508" v="821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add mod">
            <ac:chgData name="Chuck Tomasi" userId="79514c44-a18e-4aaa-84b1-18f74099d6b1" providerId="ADAL" clId="{083A307A-D291-B540-A7C7-5367A19BD4E1}" dt="2023-02-03T13:42:07.509" v="8215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add mod">
            <ac:chgData name="Chuck Tomasi" userId="79514c44-a18e-4aaa-84b1-18f74099d6b1" providerId="ADAL" clId="{083A307A-D291-B540-A7C7-5367A19BD4E1}" dt="2023-02-03T13:42:19.042" v="8216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add mod">
            <ac:chgData name="Chuck Tomasi" userId="79514c44-a18e-4aaa-84b1-18f74099d6b1" providerId="ADAL" clId="{083A307A-D291-B540-A7C7-5367A19BD4E1}" dt="2023-02-03T13:42:27.076" v="8217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add mod">
            <ac:chgData name="Chuck Tomasi" userId="79514c44-a18e-4aaa-84b1-18f74099d6b1" providerId="ADAL" clId="{083A307A-D291-B540-A7C7-5367A19BD4E1}" dt="2023-02-03T13:42:37.426" v="8218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add mod">
            <ac:chgData name="Chuck Tomasi" userId="79514c44-a18e-4aaa-84b1-18f74099d6b1" providerId="ADAL" clId="{083A307A-D291-B540-A7C7-5367A19BD4E1}" dt="2023-02-03T13:42:44.959" v="8219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add mod">
            <ac:chgData name="Chuck Tomasi" userId="79514c44-a18e-4aaa-84b1-18f74099d6b1" providerId="ADAL" clId="{083A307A-D291-B540-A7C7-5367A19BD4E1}" dt="2023-02-03T13:42:55.010" v="8220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add mod">
            <ac:chgData name="Chuck Tomasi" userId="79514c44-a18e-4aaa-84b1-18f74099d6b1" providerId="ADAL" clId="{083A307A-D291-B540-A7C7-5367A19BD4E1}" dt="2023-02-03T13:43:06.795" v="8221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add mod">
            <ac:chgData name="Chuck Tomasi" userId="79514c44-a18e-4aaa-84b1-18f74099d6b1" providerId="ADAL" clId="{083A307A-D291-B540-A7C7-5367A19BD4E1}" dt="2023-02-03T13:43:15.161" v="8222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add mod">
            <ac:chgData name="Chuck Tomasi" userId="79514c44-a18e-4aaa-84b1-18f74099d6b1" providerId="ADAL" clId="{083A307A-D291-B540-A7C7-5367A19BD4E1}" dt="2023-02-03T13:43:22.760" v="8223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add mod">
            <ac:chgData name="Chuck Tomasi" userId="79514c44-a18e-4aaa-84b1-18f74099d6b1" providerId="ADAL" clId="{083A307A-D291-B540-A7C7-5367A19BD4E1}" dt="2023-02-03T13:43:30.896" v="822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add mod">
            <ac:chgData name="Chuck Tomasi" userId="79514c44-a18e-4aaa-84b1-18f74099d6b1" providerId="ADAL" clId="{083A307A-D291-B540-A7C7-5367A19BD4E1}" dt="2023-02-03T13:43:39.245" v="8225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add mod">
            <ac:chgData name="Chuck Tomasi" userId="79514c44-a18e-4aaa-84b1-18f74099d6b1" providerId="ADAL" clId="{083A307A-D291-B540-A7C7-5367A19BD4E1}" dt="2023-02-03T13:43:46.546" v="8226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add mod">
            <ac:chgData name="Chuck Tomasi" userId="79514c44-a18e-4aaa-84b1-18f74099d6b1" providerId="ADAL" clId="{083A307A-D291-B540-A7C7-5367A19BD4E1}" dt="2023-02-03T13:43:55.579" v="8227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add mod">
            <ac:chgData name="Chuck Tomasi" userId="79514c44-a18e-4aaa-84b1-18f74099d6b1" providerId="ADAL" clId="{083A307A-D291-B540-A7C7-5367A19BD4E1}" dt="2023-02-03T13:44:03.030" v="8228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add mod">
            <ac:chgData name="Chuck Tomasi" userId="79514c44-a18e-4aaa-84b1-18f74099d6b1" providerId="ADAL" clId="{083A307A-D291-B540-A7C7-5367A19BD4E1}" dt="2023-02-03T13:44:11.730" v="8229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add mod">
            <ac:chgData name="Chuck Tomasi" userId="79514c44-a18e-4aaa-84b1-18f74099d6b1" providerId="ADAL" clId="{083A307A-D291-B540-A7C7-5367A19BD4E1}" dt="2023-02-03T13:44:19.496" v="8230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add mod">
            <ac:chgData name="Chuck Tomasi" userId="79514c44-a18e-4aaa-84b1-18f74099d6b1" providerId="ADAL" clId="{083A307A-D291-B540-A7C7-5367A19BD4E1}" dt="2023-02-03T13:44:26.529" v="8231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add mod">
            <ac:chgData name="Chuck Tomasi" userId="79514c44-a18e-4aaa-84b1-18f74099d6b1" providerId="ADAL" clId="{083A307A-D291-B540-A7C7-5367A19BD4E1}" dt="2023-02-03T13:44:34.897" v="8232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add mod">
            <ac:chgData name="Chuck Tomasi" userId="79514c44-a18e-4aaa-84b1-18f74099d6b1" providerId="ADAL" clId="{083A307A-D291-B540-A7C7-5367A19BD4E1}" dt="2023-02-03T13:44:42.065" v="8233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add mod">
            <ac:chgData name="Chuck Tomasi" userId="79514c44-a18e-4aaa-84b1-18f74099d6b1" providerId="ADAL" clId="{083A307A-D291-B540-A7C7-5367A19BD4E1}" dt="2023-02-03T13:44:49.695" v="823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add mod">
            <ac:chgData name="Chuck Tomasi" userId="79514c44-a18e-4aaa-84b1-18f74099d6b1" providerId="ADAL" clId="{083A307A-D291-B540-A7C7-5367A19BD4E1}" dt="2023-02-03T13:44:59.033" v="8235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add mod">
            <ac:chgData name="Chuck Tomasi" userId="79514c44-a18e-4aaa-84b1-18f74099d6b1" providerId="ADAL" clId="{083A307A-D291-B540-A7C7-5367A19BD4E1}" dt="2023-02-03T13:45:06.899" v="8236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add mod">
            <ac:chgData name="Chuck Tomasi" userId="79514c44-a18e-4aaa-84b1-18f74099d6b1" providerId="ADAL" clId="{083A307A-D291-B540-A7C7-5367A19BD4E1}" dt="2023-02-03T13:45:14.846" v="8237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add mod">
            <ac:chgData name="Chuck Tomasi" userId="79514c44-a18e-4aaa-84b1-18f74099d6b1" providerId="ADAL" clId="{083A307A-D291-B540-A7C7-5367A19BD4E1}" dt="2023-02-03T13:45:23.415" v="8238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add mod">
            <ac:chgData name="Chuck Tomasi" userId="79514c44-a18e-4aaa-84b1-18f74099d6b1" providerId="ADAL" clId="{083A307A-D291-B540-A7C7-5367A19BD4E1}" dt="2023-02-03T13:45:30.332" v="8239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add mod">
            <ac:chgData name="Chuck Tomasi" userId="79514c44-a18e-4aaa-84b1-18f74099d6b1" providerId="ADAL" clId="{083A307A-D291-B540-A7C7-5367A19BD4E1}" dt="2023-02-03T13:45:37.683" v="8240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add mod">
            <ac:chgData name="Chuck Tomasi" userId="79514c44-a18e-4aaa-84b1-18f74099d6b1" providerId="ADAL" clId="{083A307A-D291-B540-A7C7-5367A19BD4E1}" dt="2023-02-02T03:26:34.678" v="3903" actId="3626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0" creationId="{C727999F-69F6-AD0E-9251-9D563CABA89B}"/>
            </ac:spMkLst>
          </pc:spChg>
          <pc:spChg chg="add 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2" creationId="{0A83C75F-6D6F-FD77-B793-763860FA4D3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3" creationId="{C25BFE35-48CB-6400-E2A4-F4F153474059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4" creationId="{9F0D3AB9-1890-E856-22AA-645B487E74DD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5" creationId="{BC746E96-FE2E-7E74-243B-D1F84364B3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6" creationId="{12F9D321-85C0-1A5A-AC0B-ACF6EAD68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7" creationId="{000613FC-8536-2CE9-3755-70358C2398E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8" creationId="{3558727E-8ECF-C847-77B3-47D83B726AE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9" creationId="{730CB4A2-412D-C106-62FA-8DA5859B266B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0" creationId="{9BBEB85A-EA9B-7E0B-7D01-151F0EB95E4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1" creationId="{BA5CD53E-A0A9-B1D0-622B-8038BE6F456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2" creationId="{7EA0FEEF-AE0A-05EE-8CB9-AE5BBA24006F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2" creationId="{7EEE19D6-8D07-9A6D-DCF4-4D9746DD2C8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41.716" v="9579" actId="14100"/>
            <ac:spMkLst>
              <pc:docMk/>
              <pc:sldMasterMk cId="2317532505" sldId="2147483672"/>
              <pc:sldLayoutMk cId="4272125660" sldId="2147483697"/>
              <ac:spMk id="73" creationId="{3D5DBFE9-4BB3-3D5C-64A8-8F9A1F8B5DF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4" creationId="{941DF1CA-B48E-4C8B-7566-713C579CAD8C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5" creationId="{143F046F-34C9-7C74-3B04-214DA7408D0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5" creationId="{F6ADC88E-7D74-D06A-913C-90B80F8F8AC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6" creationId="{39057BE4-4A14-C583-1A35-1679B477B8C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7" creationId="{57449914-5AB7-93D4-9BE9-05F11287C581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8" creationId="{6FB3669F-C823-7567-0D76-923CBBF18A72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5" creationId="{2C2ADADF-568B-133A-63E6-EEB3D8FD8262}"/>
            </ac:spMkLst>
          </pc:spChg>
          <pc:spChg chg="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6" creationId="{7599C612-8AAF-5B47-2222-B46A9AD9148E}"/>
            </ac:spMkLst>
          </pc:spChg>
        </pc:sldLayoutChg>
        <pc:sldLayoutChg chg="add del mod modTransition">
          <pc:chgData name="Chuck Tomasi" userId="79514c44-a18e-4aaa-84b1-18f74099d6b1" providerId="ADAL" clId="{083A307A-D291-B540-A7C7-5367A19BD4E1}" dt="2023-02-02T03:13:15.341" v="3472" actId="2696"/>
          <pc:sldLayoutMkLst>
            <pc:docMk/>
            <pc:sldMasterMk cId="2317532505" sldId="2147483672"/>
            <pc:sldLayoutMk cId="24319327" sldId="2147483698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32.681" v="9578" actId="14100"/>
          <pc:sldLayoutMkLst>
            <pc:docMk/>
            <pc:sldMasterMk cId="2317532505" sldId="2147483672"/>
            <pc:sldLayoutMk cId="1463208559" sldId="2147483698"/>
          </pc:sldLayoutMkLst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" creationId="{22D9BFB1-EAB4-76B9-754F-BEDBC0DAA871}"/>
            </ac:spMkLst>
          </pc:spChg>
          <pc:spChg chg="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0" creationId="{C727999F-69F6-AD0E-9251-9D563CABA89B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2" creationId="{530C0D0A-3582-EF2A-16A3-1AF55359EC4F}"/>
            </ac:spMkLst>
          </pc:spChg>
          <pc:spChg chg="add 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2" creationId="{D2FBDCB2-3C78-7280-AB7A-77AB70A5E62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6" creationId="{FB0DEC17-43F9-D3FC-BEB5-C5A14DD3F34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7" creationId="{4655F958-71E5-58E5-2C10-665B24E68D2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8" creationId="{294A76A2-7D91-BCC1-208E-DB4DC4BF0B0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9" creationId="{24066308-51C0-EE2F-2E7F-B274BEF67CE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0" creationId="{5BC27071-C3DD-5641-1AA4-47073DB6340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1" creationId="{A9B6E12C-F363-5970-4403-DEA11C39578F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2" creationId="{3D736AE5-1680-D58B-B149-A41C05615E1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2" creationId="{7EEE19D6-8D07-9A6D-DCF4-4D9746DD2C8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3" creationId="{D779F5D5-FF73-8DDE-8C40-1B5064DB0F2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4" creationId="{01AB1307-A911-9D19-D084-1D32E54E98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3:32.681" v="9578" actId="14100"/>
            <ac:spMkLst>
              <pc:docMk/>
              <pc:sldMasterMk cId="2317532505" sldId="2147483672"/>
              <pc:sldLayoutMk cId="1463208559" sldId="2147483698"/>
              <ac:spMk id="75" creationId="{80D5DC91-E8F6-4D15-013D-F7327158576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6" creationId="{00A81AB6-0E39-D608-82CC-EAF3986212E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6" creationId="{39057BE4-4A14-C583-1A35-1679B477B8C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7" creationId="{57449914-5AB7-93D4-9BE9-05F11287C58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8" creationId="{6FB3669F-C823-7567-0D76-923CBBF18A7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6" creationId="{7599C612-8AAF-5B47-2222-B46A9AD9148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mod">
            <ac:chgData name="Chuck Tomasi" userId="79514c44-a18e-4aaa-84b1-18f74099d6b1" providerId="ADAL" clId="{083A307A-D291-B540-A7C7-5367A19BD4E1}" dt="2023-02-03T14:18:52.917" v="9012" actId="164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6:15.590" v="9596" actId="14100"/>
          <pc:sldLayoutMkLst>
            <pc:docMk/>
            <pc:sldMasterMk cId="2317532505" sldId="2147483672"/>
            <pc:sldLayoutMk cId="370519648" sldId="2147483699"/>
          </pc:sldLayoutMkLst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2" creationId="{1A80D116-473B-6E15-17DD-8414F99E0C34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3" creationId="{0F58970B-D726-041D-B46C-FA9E79C05872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4" creationId="{FBB6D9DE-EEFE-279D-42E5-AD520706AE0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8" creationId="{8E46C8F3-3CE0-3C37-50AA-ED6132727B95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9" creationId="{4B8C1585-D2E9-4CE7-EFF9-B8B5183A9F83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0" creationId="{F50DF5DE-D8FA-78C9-9FF7-D9738A4EADC9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1" creationId="{4FF29835-D453-8F8F-CA4B-044D2F3C3C1E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2" creationId="{0B6A0268-12A9-4F37-6BC7-0ACB1E2223D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3" creationId="{F5DCD31F-4E05-6D4F-3971-DCA6B520B92C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4" creationId="{2BFD4665-42CE-7B49-DA77-FA6F38EE8221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5" creationId="{1F07C869-D61F-2260-E84D-E17E73763ECD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6" creationId="{1AD1B754-B91C-7AD8-FDBC-1C7F0ED5CCBB}"/>
            </ac:spMkLst>
          </pc:spChg>
          <pc:spChg chg="add del mod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7" creationId="{273AEF57-0CC2-0EBD-4962-35DA14653839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19" creationId="{385108BA-8437-314E-4B8F-138FF99726BB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0" creationId="{BCDAAACA-56FE-65BD-8C61-9FC87339A48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1" creationId="{94BED118-9F21-84B7-5293-CFEBF0F7E3BF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2" creationId="{48A0425D-9140-D666-2531-8CFCE8AE2035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3" creationId="{BDF9BFED-ADE6-C0C3-C58B-FFF1F701528C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4" creationId="{4599AA98-69AA-9A89-E2A3-4D278579CF3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5" creationId="{85C57CAA-2713-9C14-A669-C535FBB91838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6" creationId="{0D882723-691F-0230-E654-3F0F9C496AF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7" creationId="{8F3C76A1-DEE5-6289-B0EE-8231B6AA5CC0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8" creationId="{0971D5E7-EED9-1A33-7572-8AC30FF31E17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9" creationId="{112C376D-3DA2-2945-370E-FED493FAB92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30" creationId="{F97AF179-DE04-D52A-ABDB-8262C78B5B15}"/>
            </ac:spMkLst>
          </pc:spChg>
          <pc:spChg chg="add mod">
            <ac:chgData name="Chuck Tomasi" userId="79514c44-a18e-4aaa-84b1-18f74099d6b1" providerId="ADAL" clId="{083A307A-D291-B540-A7C7-5367A19BD4E1}" dt="2023-02-03T17:36:15.590" v="9596" actId="14100"/>
            <ac:spMkLst>
              <pc:docMk/>
              <pc:sldMasterMk cId="2317532505" sldId="2147483672"/>
              <pc:sldLayoutMk cId="370519648" sldId="2147483699"/>
              <ac:spMk id="31" creationId="{0D118900-7C39-7657-087B-D3AAEA7EF526}"/>
            </ac:spMkLst>
          </pc:spChg>
          <pc:picChg chg="add mod">
            <ac:chgData name="Chuck Tomasi" userId="79514c44-a18e-4aaa-84b1-18f74099d6b1" providerId="ADAL" clId="{083A307A-D291-B540-A7C7-5367A19BD4E1}" dt="2023-02-03T17:28:58.420" v="9538"/>
            <ac:picMkLst>
              <pc:docMk/>
              <pc:sldMasterMk cId="2317532505" sldId="2147483672"/>
              <pc:sldLayoutMk cId="370519648" sldId="2147483699"/>
              <ac:picMk id="18" creationId="{BE9FFE00-84A1-50C6-1AF1-A3F1AEB3BB5F}"/>
            </ac:picMkLst>
          </pc:picChg>
        </pc:sldLayoutChg>
      </pc:sldMasterChg>
      <pc:sldMasterChg chg="new del mod addSldLayout delSldLayout">
        <pc:chgData name="Chuck Tomasi" userId="79514c44-a18e-4aaa-84b1-18f74099d6b1" providerId="ADAL" clId="{083A307A-D291-B540-A7C7-5367A19BD4E1}" dt="2023-02-03T13:58:57.306" v="8837" actId="6938"/>
        <pc:sldMasterMkLst>
          <pc:docMk/>
          <pc:sldMasterMk cId="2441167119" sldId="2147483699"/>
        </pc:sldMasterMkLst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3815484845" sldId="2147483700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72032191" sldId="2147483701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67902240" sldId="2147483702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82404873" sldId="2147483703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211658902" sldId="2147483704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090077646" sldId="2147483705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23716753" sldId="2147483706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39830018" sldId="2147483707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30097902" sldId="2147483708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545400363" sldId="2147483709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279361180" sldId="2147483710"/>
          </pc:sldLayoutMkLst>
        </pc:sldLayoutChg>
      </pc:sldMasterChg>
    </pc:docChg>
  </pc:docChgLst>
  <pc:docChgLst>
    <pc:chgData name="Chuck Tomasi" userId="79514c44-a18e-4aaa-84b1-18f74099d6b1" providerId="ADAL" clId="{70B285C9-A974-F34B-AD8D-3FB14468C94D}"/>
    <pc:docChg chg="undo custSel addSld delSld modSld">
      <pc:chgData name="Chuck Tomasi" userId="79514c44-a18e-4aaa-84b1-18f74099d6b1" providerId="ADAL" clId="{70B285C9-A974-F34B-AD8D-3FB14468C94D}" dt="2023-01-27T19:59:17.590" v="570"/>
      <pc:docMkLst>
        <pc:docMk/>
      </pc:docMkLst>
      <pc:sldChg chg="modSp del mod">
        <pc:chgData name="Chuck Tomasi" userId="79514c44-a18e-4aaa-84b1-18f74099d6b1" providerId="ADAL" clId="{70B285C9-A974-F34B-AD8D-3FB14468C94D}" dt="2023-01-27T17:33:01.064" v="490" actId="2696"/>
        <pc:sldMkLst>
          <pc:docMk/>
          <pc:sldMk cId="842456721" sldId="256"/>
        </pc:sldMkLst>
        <pc:graphicFrameChg chg="modGraphic">
          <ac:chgData name="Chuck Tomasi" userId="79514c44-a18e-4aaa-84b1-18f74099d6b1" providerId="ADAL" clId="{70B285C9-A974-F34B-AD8D-3FB14468C94D}" dt="2023-01-27T17:29:05.565" v="433" actId="207"/>
          <ac:graphicFrameMkLst>
            <pc:docMk/>
            <pc:sldMk cId="842456721" sldId="256"/>
            <ac:graphicFrameMk id="7" creationId="{BFF34BF9-7D3F-BAF8-A7A2-7913B254ABBB}"/>
          </ac:graphicFrameMkLst>
        </pc:graphicFrameChg>
      </pc:sldChg>
      <pc:sldChg chg="addSp delSp modSp mod">
        <pc:chgData name="Chuck Tomasi" userId="79514c44-a18e-4aaa-84b1-18f74099d6b1" providerId="ADAL" clId="{70B285C9-A974-F34B-AD8D-3FB14468C94D}" dt="2023-01-27T19:58:11.805" v="543" actId="122"/>
        <pc:sldMkLst>
          <pc:docMk/>
          <pc:sldMk cId="3298930581" sldId="257"/>
        </pc:sldMkLst>
        <pc:spChg chg="add mod">
          <ac:chgData name="Chuck Tomasi" userId="79514c44-a18e-4aaa-84b1-18f74099d6b1" providerId="ADAL" clId="{70B285C9-A974-F34B-AD8D-3FB14468C94D}" dt="2023-01-27T16:55:54.035" v="29" actId="207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79514c44-a18e-4aaa-84b1-18f74099d6b1" providerId="ADAL" clId="{70B285C9-A974-F34B-AD8D-3FB14468C94D}" dt="2023-01-27T17:13:33.353" v="204" actId="103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79514c44-a18e-4aaa-84b1-18f74099d6b1" providerId="ADAL" clId="{70B285C9-A974-F34B-AD8D-3FB14468C94D}" dt="2023-01-27T17:22:45.148" v="427" actId="20577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9:58:11.805" v="543" actId="122"/>
          <ac:spMkLst>
            <pc:docMk/>
            <pc:sldMk cId="3298930581" sldId="25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7:33:32.823" v="492" actId="478"/>
          <ac:graphicFrameMkLst>
            <pc:docMk/>
            <pc:sldMk cId="3298930581" sldId="257"/>
            <ac:graphicFrameMk id="2" creationId="{453FEAF9-772C-3A53-7385-6146E140F4BA}"/>
          </ac:graphicFrameMkLst>
        </pc:graphicFrameChg>
        <pc:graphicFrameChg chg="add mod modGraphic">
          <ac:chgData name="Chuck Tomasi" userId="79514c44-a18e-4aaa-84b1-18f74099d6b1" providerId="ADAL" clId="{70B285C9-A974-F34B-AD8D-3FB14468C94D}" dt="2023-01-27T19:57:49.751" v="541" actId="1036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">
          <ac:chgData name="Chuck Tomasi" userId="79514c44-a18e-4aaa-84b1-18f74099d6b1" providerId="ADAL" clId="{70B285C9-A974-F34B-AD8D-3FB14468C94D}" dt="2023-01-27T16:47:17.272" v="1"/>
          <ac:picMkLst>
            <pc:docMk/>
            <pc:sldMk cId="3298930581" sldId="257"/>
            <ac:picMk id="1026" creationId="{C72DAB2F-F2FC-F545-780B-B6B742A9227D}"/>
          </ac:picMkLst>
        </pc:picChg>
        <pc:picChg chg="add del mod">
          <ac:chgData name="Chuck Tomasi" userId="79514c44-a18e-4aaa-84b1-18f74099d6b1" providerId="ADAL" clId="{70B285C9-A974-F34B-AD8D-3FB14468C94D}" dt="2023-01-27T16:50:24.201" v="16" actId="478"/>
          <ac:picMkLst>
            <pc:docMk/>
            <pc:sldMk cId="3298930581" sldId="257"/>
            <ac:picMk id="1028" creationId="{41C706DF-A12F-B7A4-32EF-A55135F4F6F1}"/>
          </ac:picMkLst>
        </pc:picChg>
        <pc:cxnChg chg="add del">
          <ac:chgData name="Chuck Tomasi" userId="79514c44-a18e-4aaa-84b1-18f74099d6b1" providerId="ADAL" clId="{70B285C9-A974-F34B-AD8D-3FB14468C94D}" dt="2023-01-27T17:03:07.411" v="39" actId="11529"/>
          <ac:cxnSpMkLst>
            <pc:docMk/>
            <pc:sldMk cId="3298930581" sldId="257"/>
            <ac:cxnSpMk id="7" creationId="{35718096-31AE-9073-0AE1-C6C8FC84251F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9" creationId="{1030C269-8356-D016-C915-C4DA0D5F63D9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0" creationId="{FD1403D9-2616-ABFA-8539-D92F7E742BD4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1" creationId="{3D81F6FC-7668-8231-2CB1-B41F956703F3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2" creationId="{5CC755CC-3E3E-3910-574C-C935C4151299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3" creationId="{42AE6B8B-66D1-7D90-3143-2DA1A6F71FB0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4" creationId="{4AE95D1A-B47E-D49A-9DC7-47FAE0E324A8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5" creationId="{7A5BEF58-5590-1D20-7DA8-EB1274D5E2AA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6" creationId="{BFEE5AF3-1D6C-AD6E-6F00-1629F816DD7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7" creationId="{A4417250-B9A8-D52B-DE60-3C599D96BEEE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8" creationId="{4F622C66-6455-84B9-D413-D6DA1E778B84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9" creationId="{4E6F6549-63E3-624A-D254-0BDAB08EA1E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20" creationId="{5CD08436-D11E-0A0E-0D67-4E532C5A68D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1" creationId="{831DFB04-051F-9C34-5486-2E63F9B48B6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2" creationId="{489A7A45-5CCF-27E9-6EDF-8D8DAA8DC04F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3" creationId="{188E1EB9-F82D-9A0C-A772-8B7501F2178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4" creationId="{1ADB8FA0-F947-CA3E-D79B-ACFF6E7C57B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5" creationId="{465F5176-BEB5-CB2D-CBBD-34A76878043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6" creationId="{83485000-3D97-3EC2-07A3-DB19FD3DBE7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7" creationId="{1CA876A7-A8E4-8058-7271-61089D5D5303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8" creationId="{BEF9DD0B-C72E-FFD9-FA05-A672999E437C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9" creationId="{DFD9B1CD-91C8-056C-99EB-979CF363DA89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0" creationId="{22206CA7-4322-D0CE-00AF-9E34D32DB118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1" creationId="{CA435B67-07BE-5D96-EE5B-659ADCBFECD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2" creationId="{99CE4847-770F-1380-065F-E51881221EFC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3" creationId="{BA615242-DDFE-CBF3-D85A-59A22B1FF989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4" creationId="{CA0B4344-D766-8184-43EA-8998559A4E54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5" creationId="{E83BDF2D-2820-0FDB-8B8E-99CF53BF16B3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6" creationId="{49D44DDF-AC89-0A0A-5898-11864B83176E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7" creationId="{9A8918D3-EE24-3CBF-A3BC-4E7F9BFAD4EF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8" creationId="{EA945D77-7636-85D0-4B3B-F837868E1C1D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9" creationId="{B27D9B73-81FF-CE9E-D4DD-7C9E0369B531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0" creationId="{99E0BE5B-A207-5C8A-B757-04F3659BBDE2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1" creationId="{D696BCF8-1E23-1140-4BA7-DB926A49C37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2" creationId="{57092B7D-FEF5-5829-FA71-8FCB385F510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3" creationId="{34A2A282-7BB5-8F7F-2059-8153B805F85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4" creationId="{953C4AFD-3D11-556A-CC10-15ED221E4003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3" creationId="{1B347504-6EC8-2A8C-6DB7-A43ED168DDA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4" creationId="{2D902966-90C1-646E-E232-0AD5C7A4146B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5" creationId="{8C14786F-4E16-7B9F-37DE-2C1866C0C051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6" creationId="{531FF717-A437-615C-41B7-EFA717F6D72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7" creationId="{439C2967-E401-DF06-660B-F03E94E368D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8" creationId="{81464026-4987-A228-B580-875D3D2DC4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9" creationId="{2448F2F6-C683-41F2-48A4-3AA921F63EB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0" creationId="{0B7253B5-6850-FCFB-B8E6-9323713E7A3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1" creationId="{6774F089-3890-E13F-FC52-7499E346C76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2" creationId="{02C3A396-431D-1201-4172-2443635DAC6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3" creationId="{F05C0BDF-282E-3B98-850E-4A82C2D7BCB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4" creationId="{C47454E8-E4D4-ACFA-B81E-FA62E4E7339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5" creationId="{DF27CBC4-F14B-0BD6-0ACE-8A37074A4DD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6" creationId="{B820C5D8-7433-EC92-669B-53B9B81C993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7" creationId="{BD829A95-99DB-34E8-4F2E-58AA155F157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8" creationId="{CE1B4C29-1C32-CE81-D23D-3B93DB22DC0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9" creationId="{1AEE729A-33FF-22ED-8E23-03ABB8EECF6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0" creationId="{C9CBD1B9-3B05-35AB-BC25-DA54DB951DD3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1" creationId="{370F81E9-BFAC-B7C6-6508-2FE36929994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2" creationId="{4B44E59E-61A4-ACA4-5B95-582EE511850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3" creationId="{78BB7B89-6A25-003F-2889-3D2DCDE7C33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4" creationId="{9112502F-C1A9-5ECA-328C-DB8915BA147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5" creationId="{92F33AA2-ABD1-9D3E-7144-ED21B94E0E7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6" creationId="{25DB32B0-8F75-8675-3D8E-4BD7489C904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7" creationId="{37542E7D-A2AA-44CD-468E-F7A00932E86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8" creationId="{80A86537-0E20-9A21-9F55-DCEA9D71D35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9" creationId="{9E67C887-03BE-474C-D5CF-7C5942CFD2C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0" creationId="{F28184D2-AB8E-5463-909A-F43A8CC0AE8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1" creationId="{4435380C-D1E6-6A8C-31F7-8D3A564174D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2" creationId="{6BB8126C-1B07-023C-78B0-794813BA14E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3" creationId="{43DCD7F3-9BCC-585E-AD84-80C49A66D54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4" creationId="{214F7286-008D-9651-9347-8160D185610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5" creationId="{6EBC2720-A13C-C3B4-0542-3BC35D397D1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6" creationId="{6627B15C-BCD9-A964-54E0-5895203B08C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7" creationId="{6286FD61-1828-6DB0-F82B-CAFD8E2C9E25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8" creationId="{35F697CF-850F-EBBB-BFF9-F16BAA4F18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9" creationId="{47F5B774-842C-8444-F4E8-A400F6E4A358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0" creationId="{3E02E6EC-3E60-C955-FB6A-297AFF3DD26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1" creationId="{625F6ECB-37B4-A631-BA14-061ABA75585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2" creationId="{22DEC355-7E99-34DC-2D5D-D9BC887FC32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3" creationId="{98861BE4-3151-9431-5313-97DEA0AEC8F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4" creationId="{F004558C-BD95-BEC2-2D6E-DDC907B657AF}"/>
          </ac:cxnSpMkLst>
        </pc:cxnChg>
        <pc:cxnChg chg="add mod">
          <ac:chgData name="Chuck Tomasi" userId="79514c44-a18e-4aaa-84b1-18f74099d6b1" providerId="ADAL" clId="{70B285C9-A974-F34B-AD8D-3FB14468C94D}" dt="2023-01-27T17:12:15.998" v="142"/>
          <ac:cxnSpMkLst>
            <pc:docMk/>
            <pc:sldMk cId="3298930581" sldId="257"/>
            <ac:cxnSpMk id="125" creationId="{24A5DDE0-1911-3232-0A8C-BCD5633234AC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6" creationId="{E020663C-B9C0-B557-0D6B-C7D4887517EE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add mod">
        <pc:chgData name="Chuck Tomasi" userId="79514c44-a18e-4aaa-84b1-18f74099d6b1" providerId="ADAL" clId="{70B285C9-A974-F34B-AD8D-3FB14468C94D}" dt="2023-01-27T19:58:22.826" v="544"/>
        <pc:sldMkLst>
          <pc:docMk/>
          <pc:sldMk cId="67720852" sldId="258"/>
        </pc:sldMkLst>
        <pc:spChg chg="add mod">
          <ac:chgData name="Chuck Tomasi" userId="79514c44-a18e-4aaa-84b1-18f74099d6b1" providerId="ADAL" clId="{70B285C9-A974-F34B-AD8D-3FB14468C94D}" dt="2023-01-27T17:22:40.765" v="425" actId="20577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70B285C9-A974-F34B-AD8D-3FB14468C94D}" dt="2023-01-27T17:22:16.258" v="421" actId="478"/>
          <ac:spMkLst>
            <pc:docMk/>
            <pc:sldMk cId="67720852" sldId="25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0.011" v="216" actId="20577"/>
          <ac:spMkLst>
            <pc:docMk/>
            <pc:sldMk cId="67720852" sldId="25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21.888" v="510" actId="478"/>
          <ac:graphicFrameMkLst>
            <pc:docMk/>
            <pc:sldMk cId="67720852" sldId="258"/>
            <ac:graphicFrameMk id="3" creationId="{13503D2D-29D1-1AB6-00CE-ABB26D29FED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2.826" v="544"/>
          <ac:graphicFrameMkLst>
            <pc:docMk/>
            <pc:sldMk cId="67720852" sldId="258"/>
            <ac:graphicFrameMk id="5" creationId="{655AA1C6-F334-5377-E7D8-179ADB6D6275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02:40.901" v="37" actId="2696"/>
        <pc:sldMkLst>
          <pc:docMk/>
          <pc:sldMk cId="2851937258" sldId="258"/>
        </pc:sldMkLst>
        <pc:spChg chg="mod">
          <ac:chgData name="Chuck Tomasi" userId="79514c44-a18e-4aaa-84b1-18f74099d6b1" providerId="ADAL" clId="{70B285C9-A974-F34B-AD8D-3FB14468C94D}" dt="2023-01-27T17:02:35.815" v="36" actId="20577"/>
          <ac:spMkLst>
            <pc:docMk/>
            <pc:sldMk cId="2851937258" sldId="258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25.900" v="545"/>
        <pc:sldMkLst>
          <pc:docMk/>
          <pc:sldMk cId="1219390823" sldId="25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219390823" sldId="25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8.365" v="222" actId="20577"/>
          <ac:spMkLst>
            <pc:docMk/>
            <pc:sldMk cId="1219390823" sldId="259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4:40.982" v="512" actId="478"/>
          <ac:graphicFrameMkLst>
            <pc:docMk/>
            <pc:sldMk cId="1219390823" sldId="259"/>
            <ac:graphicFrameMk id="2" creationId="{927C206C-287F-7CD1-004E-97B9A58AA00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5.900" v="545"/>
          <ac:graphicFrameMkLst>
            <pc:docMk/>
            <pc:sldMk cId="1219390823" sldId="259"/>
            <ac:graphicFrameMk id="3" creationId="{AC3C5758-AB9A-4244-C64D-A35287E494D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7.781" v="546"/>
        <pc:sldMkLst>
          <pc:docMk/>
          <pc:sldMk cId="3812886585" sldId="26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12886585" sldId="26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5:06.084" v="228" actId="20577"/>
          <ac:spMkLst>
            <pc:docMk/>
            <pc:sldMk cId="3812886585" sldId="26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46.092" v="513" actId="478"/>
          <ac:graphicFrameMkLst>
            <pc:docMk/>
            <pc:sldMk cId="3812886585" sldId="260"/>
            <ac:graphicFrameMk id="2" creationId="{FAF878A6-3842-7181-7DE1-C4BDDA361FF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7.781" v="546"/>
          <ac:graphicFrameMkLst>
            <pc:docMk/>
            <pc:sldMk cId="3812886585" sldId="260"/>
            <ac:graphicFrameMk id="3" creationId="{3CCCCCB9-DDD4-9583-F7CE-3BF2DE71175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9.578" v="547"/>
        <pc:sldMkLst>
          <pc:docMk/>
          <pc:sldMk cId="1136407329" sldId="26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136407329" sldId="26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44.146" v="257" actId="20577"/>
          <ac:spMkLst>
            <pc:docMk/>
            <pc:sldMk cId="1136407329" sldId="26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54.142" v="514" actId="478"/>
          <ac:graphicFrameMkLst>
            <pc:docMk/>
            <pc:sldMk cId="1136407329" sldId="261"/>
            <ac:graphicFrameMk id="2" creationId="{313C6BC9-F3AC-F6D0-1401-5096BDAD90F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9.578" v="547"/>
          <ac:graphicFrameMkLst>
            <pc:docMk/>
            <pc:sldMk cId="1136407329" sldId="261"/>
            <ac:graphicFrameMk id="3" creationId="{B5CD5C09-F875-E847-9EB0-9A3D8E125AA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2.360" v="548"/>
        <pc:sldMkLst>
          <pc:docMk/>
          <pc:sldMk cId="2413110862" sldId="26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13110862" sldId="26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0.728" v="264" actId="20577"/>
          <ac:spMkLst>
            <pc:docMk/>
            <pc:sldMk cId="2413110862" sldId="26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05.193" v="515" actId="478"/>
          <ac:graphicFrameMkLst>
            <pc:docMk/>
            <pc:sldMk cId="2413110862" sldId="262"/>
            <ac:graphicFrameMk id="2" creationId="{7CE5A0A6-066A-A5D3-701A-554254BE7A3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2.360" v="548"/>
          <ac:graphicFrameMkLst>
            <pc:docMk/>
            <pc:sldMk cId="2413110862" sldId="262"/>
            <ac:graphicFrameMk id="3" creationId="{8756AC25-D7BF-CB74-6054-205C355F5EB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4.754" v="549"/>
        <pc:sldMkLst>
          <pc:docMk/>
          <pc:sldMk cId="2495521372" sldId="26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95521372" sldId="26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7.921" v="269" actId="20577"/>
          <ac:spMkLst>
            <pc:docMk/>
            <pc:sldMk cId="2495521372" sldId="26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15.393" v="516" actId="478"/>
          <ac:graphicFrameMkLst>
            <pc:docMk/>
            <pc:sldMk cId="2495521372" sldId="263"/>
            <ac:graphicFrameMk id="2" creationId="{C16B810C-FE66-2C1B-0126-7EB056DAD5BF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4.754" v="549"/>
          <ac:graphicFrameMkLst>
            <pc:docMk/>
            <pc:sldMk cId="2495521372" sldId="263"/>
            <ac:graphicFrameMk id="3" creationId="{BD789726-5544-3F1B-B7C7-F38B7ABAFDA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7.021" v="550"/>
        <pc:sldMkLst>
          <pc:docMk/>
          <pc:sldMk cId="3215541998" sldId="26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215541998" sldId="26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05.665" v="274" actId="20577"/>
          <ac:spMkLst>
            <pc:docMk/>
            <pc:sldMk cId="3215541998" sldId="26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1.207" v="517" actId="478"/>
          <ac:graphicFrameMkLst>
            <pc:docMk/>
            <pc:sldMk cId="3215541998" sldId="264"/>
            <ac:graphicFrameMk id="2" creationId="{0DE53076-5E00-572B-F655-D6BF28F6C1E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7.021" v="550"/>
          <ac:graphicFrameMkLst>
            <pc:docMk/>
            <pc:sldMk cId="3215541998" sldId="264"/>
            <ac:graphicFrameMk id="3" creationId="{2AD4A7AC-D60E-508A-9596-C70CA7C37DE1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8.984" v="551"/>
        <pc:sldMkLst>
          <pc:docMk/>
          <pc:sldMk cId="2509849337" sldId="26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9849337" sldId="26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14.687" v="285" actId="20577"/>
          <ac:spMkLst>
            <pc:docMk/>
            <pc:sldMk cId="2509849337" sldId="26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7.793" v="518" actId="478"/>
          <ac:graphicFrameMkLst>
            <pc:docMk/>
            <pc:sldMk cId="2509849337" sldId="265"/>
            <ac:graphicFrameMk id="2" creationId="{ECE287E3-55C1-BB8F-1B78-C09446781C7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8.984" v="551"/>
          <ac:graphicFrameMkLst>
            <pc:docMk/>
            <pc:sldMk cId="2509849337" sldId="265"/>
            <ac:graphicFrameMk id="3" creationId="{3A84A55A-5366-6214-1FD6-6DBB2408416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1.191" v="552"/>
        <pc:sldMkLst>
          <pc:docMk/>
          <pc:sldMk cId="850423631" sldId="26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50423631" sldId="26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22.251" v="291" actId="20577"/>
          <ac:spMkLst>
            <pc:docMk/>
            <pc:sldMk cId="850423631" sldId="26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36.201" v="519" actId="478"/>
          <ac:graphicFrameMkLst>
            <pc:docMk/>
            <pc:sldMk cId="850423631" sldId="266"/>
            <ac:graphicFrameMk id="2" creationId="{1220C59D-13B8-501E-48AF-296F94EE815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1.191" v="552"/>
          <ac:graphicFrameMkLst>
            <pc:docMk/>
            <pc:sldMk cId="850423631" sldId="266"/>
            <ac:graphicFrameMk id="3" creationId="{CF1D2F92-DD51-472E-EC87-C8099E2117D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3.322" v="553"/>
        <pc:sldMkLst>
          <pc:docMk/>
          <pc:sldMk cId="3037892168" sldId="26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7892168" sldId="26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3.651" v="299" actId="20577"/>
          <ac:spMkLst>
            <pc:docMk/>
            <pc:sldMk cId="3037892168" sldId="267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5:44.327" v="521" actId="478"/>
          <ac:graphicFrameMkLst>
            <pc:docMk/>
            <pc:sldMk cId="3037892168" sldId="267"/>
            <ac:graphicFrameMk id="2" creationId="{009296A8-8118-DBA7-4118-5909E8CFEAA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3.322" v="553"/>
          <ac:graphicFrameMkLst>
            <pc:docMk/>
            <pc:sldMk cId="3037892168" sldId="267"/>
            <ac:graphicFrameMk id="3" creationId="{96339C03-D6CE-0BBA-B2BC-187D45C60A3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5.497" v="554"/>
        <pc:sldMkLst>
          <pc:docMk/>
          <pc:sldMk cId="2582771408" sldId="26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82771408" sldId="26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9.968" v="305" actId="20577"/>
          <ac:spMkLst>
            <pc:docMk/>
            <pc:sldMk cId="2582771408" sldId="26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50.993" v="522" actId="478"/>
          <ac:graphicFrameMkLst>
            <pc:docMk/>
            <pc:sldMk cId="2582771408" sldId="268"/>
            <ac:graphicFrameMk id="2" creationId="{95CD9F35-D5AF-BFC6-CFEA-1B592BF556A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5.497" v="554"/>
          <ac:graphicFrameMkLst>
            <pc:docMk/>
            <pc:sldMk cId="2582771408" sldId="268"/>
            <ac:graphicFrameMk id="3" creationId="{D0EB5C9E-3B81-C3AE-DB6F-2949911D89CC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7.501" v="555"/>
        <pc:sldMkLst>
          <pc:docMk/>
          <pc:sldMk cId="1961030622" sldId="26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961030622" sldId="26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46.994" v="311" actId="20577"/>
          <ac:spMkLst>
            <pc:docMk/>
            <pc:sldMk cId="1961030622" sldId="26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1.243" v="523" actId="478"/>
          <ac:graphicFrameMkLst>
            <pc:docMk/>
            <pc:sldMk cId="1961030622" sldId="269"/>
            <ac:graphicFrameMk id="2" creationId="{8B378121-D8CB-0942-DC60-6EFA14DC24AD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7.501" v="555"/>
          <ac:graphicFrameMkLst>
            <pc:docMk/>
            <pc:sldMk cId="1961030622" sldId="269"/>
            <ac:graphicFrameMk id="3" creationId="{C01A1CCD-9B41-5C9F-13D9-FD5326BC7BC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9.559" v="556"/>
        <pc:sldMkLst>
          <pc:docMk/>
          <pc:sldMk cId="2508566690" sldId="27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8566690" sldId="27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53.513" v="317" actId="20577"/>
          <ac:spMkLst>
            <pc:docMk/>
            <pc:sldMk cId="2508566690" sldId="27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8.393" v="524" actId="478"/>
          <ac:graphicFrameMkLst>
            <pc:docMk/>
            <pc:sldMk cId="2508566690" sldId="270"/>
            <ac:graphicFrameMk id="2" creationId="{C05DB319-882D-FB06-95F9-95781892CF9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9.559" v="556"/>
          <ac:graphicFrameMkLst>
            <pc:docMk/>
            <pc:sldMk cId="2508566690" sldId="270"/>
            <ac:graphicFrameMk id="3" creationId="{92B71D13-FE53-1B71-C5D3-CBD9F9E56C4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1.314" v="557"/>
        <pc:sldMkLst>
          <pc:docMk/>
          <pc:sldMk cId="901501189" sldId="27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01501189" sldId="27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02.847" v="323" actId="20577"/>
          <ac:spMkLst>
            <pc:docMk/>
            <pc:sldMk cId="901501189" sldId="27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14.776" v="525" actId="478"/>
          <ac:graphicFrameMkLst>
            <pc:docMk/>
            <pc:sldMk cId="901501189" sldId="271"/>
            <ac:graphicFrameMk id="2" creationId="{CC853F73-034A-0E38-D0AC-F36393BF158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1.314" v="557"/>
          <ac:graphicFrameMkLst>
            <pc:docMk/>
            <pc:sldMk cId="901501189" sldId="271"/>
            <ac:graphicFrameMk id="3" creationId="{82A79C60-C01E-4D98-2C3F-87DFD6F4BA63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3.214" v="558"/>
        <pc:sldMkLst>
          <pc:docMk/>
          <pc:sldMk cId="4056870963" sldId="27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4056870963" sldId="27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14.694" v="329" actId="20577"/>
          <ac:spMkLst>
            <pc:docMk/>
            <pc:sldMk cId="4056870963" sldId="27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2.393" v="526" actId="478"/>
          <ac:graphicFrameMkLst>
            <pc:docMk/>
            <pc:sldMk cId="4056870963" sldId="272"/>
            <ac:graphicFrameMk id="2" creationId="{06028B63-A46E-2034-B2C3-93B3E7D21B4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3.214" v="558"/>
          <ac:graphicFrameMkLst>
            <pc:docMk/>
            <pc:sldMk cId="4056870963" sldId="272"/>
            <ac:graphicFrameMk id="3" creationId="{142243BA-84EB-6002-E8E2-A3FD2CC9C6B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5.199" v="559"/>
        <pc:sldMkLst>
          <pc:docMk/>
          <pc:sldMk cId="827423460" sldId="27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27423460" sldId="27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54.740" v="340" actId="20577"/>
          <ac:spMkLst>
            <pc:docMk/>
            <pc:sldMk cId="827423460" sldId="27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7.893" v="527" actId="478"/>
          <ac:graphicFrameMkLst>
            <pc:docMk/>
            <pc:sldMk cId="827423460" sldId="273"/>
            <ac:graphicFrameMk id="2" creationId="{F9B13719-F877-6F93-9073-DC59D0DB3ED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5.199" v="559"/>
          <ac:graphicFrameMkLst>
            <pc:docMk/>
            <pc:sldMk cId="827423460" sldId="273"/>
            <ac:graphicFrameMk id="3" creationId="{23FAA32F-4296-F613-659E-D336C9D4DD4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0.047" v="561"/>
        <pc:sldMkLst>
          <pc:docMk/>
          <pc:sldMk cId="3842731141" sldId="27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2731141" sldId="27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09.267" v="345" actId="20577"/>
          <ac:spMkLst>
            <pc:docMk/>
            <pc:sldMk cId="3842731141" sldId="27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0.043" v="529" actId="478"/>
          <ac:graphicFrameMkLst>
            <pc:docMk/>
            <pc:sldMk cId="3842731141" sldId="274"/>
            <ac:graphicFrameMk id="2" creationId="{4D4DDA9B-3F47-F7E7-5591-7D7F90316419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0.047" v="561"/>
          <ac:graphicFrameMkLst>
            <pc:docMk/>
            <pc:sldMk cId="3842731141" sldId="274"/>
            <ac:graphicFrameMk id="3" creationId="{0DA4B8A5-1DBF-D56B-3CA6-5774C9B7FE3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2.698" v="562"/>
        <pc:sldMkLst>
          <pc:docMk/>
          <pc:sldMk cId="3866784490" sldId="27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66784490" sldId="27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23.974" v="351" actId="20577"/>
          <ac:spMkLst>
            <pc:docMk/>
            <pc:sldMk cId="3866784490" sldId="27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8.644" v="530" actId="478"/>
          <ac:graphicFrameMkLst>
            <pc:docMk/>
            <pc:sldMk cId="3866784490" sldId="275"/>
            <ac:graphicFrameMk id="2" creationId="{B67709CC-60A8-6138-2AF7-103D2D0F0CE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2.698" v="562"/>
          <ac:graphicFrameMkLst>
            <pc:docMk/>
            <pc:sldMk cId="3866784490" sldId="275"/>
            <ac:graphicFrameMk id="3" creationId="{2B47D71C-E23B-6CB0-E025-CE826B2420E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4.565" v="563"/>
        <pc:sldMkLst>
          <pc:docMk/>
          <pc:sldMk cId="3849048372" sldId="27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9048372" sldId="27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19.768" v="386" actId="20577"/>
          <ac:spMkLst>
            <pc:docMk/>
            <pc:sldMk cId="3849048372" sldId="27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54.696" v="531" actId="478"/>
          <ac:graphicFrameMkLst>
            <pc:docMk/>
            <pc:sldMk cId="3849048372" sldId="276"/>
            <ac:graphicFrameMk id="2" creationId="{1ABD7972-38DB-41C7-188F-9E63C337EBA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4.565" v="563"/>
          <ac:graphicFrameMkLst>
            <pc:docMk/>
            <pc:sldMk cId="3849048372" sldId="276"/>
            <ac:graphicFrameMk id="3" creationId="{3A0D049B-57B8-D289-6D2B-9219F1C4798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6.686" v="564"/>
        <pc:sldMkLst>
          <pc:docMk/>
          <pc:sldMk cId="3741301366" sldId="27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741301366" sldId="27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25.784" v="389" actId="20577"/>
          <ac:spMkLst>
            <pc:docMk/>
            <pc:sldMk cId="3741301366" sldId="27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0.144" v="532" actId="478"/>
          <ac:graphicFrameMkLst>
            <pc:docMk/>
            <pc:sldMk cId="3741301366" sldId="277"/>
            <ac:graphicFrameMk id="2" creationId="{774ED045-DFE6-35B7-4386-0DAADC6B0E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6.686" v="564"/>
          <ac:graphicFrameMkLst>
            <pc:docMk/>
            <pc:sldMk cId="3741301366" sldId="277"/>
            <ac:graphicFrameMk id="3" creationId="{A8F8F396-1DD5-0AE7-2D44-A7D77B1E4D8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8.592" v="565"/>
        <pc:sldMkLst>
          <pc:docMk/>
          <pc:sldMk cId="2991376446" sldId="27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991376446" sldId="27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0.335" v="392" actId="20577"/>
          <ac:spMkLst>
            <pc:docMk/>
            <pc:sldMk cId="2991376446" sldId="27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6.292" v="533" actId="478"/>
          <ac:graphicFrameMkLst>
            <pc:docMk/>
            <pc:sldMk cId="2991376446" sldId="278"/>
            <ac:graphicFrameMk id="2" creationId="{BB343601-AC88-3CAA-51C1-1516FE9436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8.592" v="565"/>
          <ac:graphicFrameMkLst>
            <pc:docMk/>
            <pc:sldMk cId="2991376446" sldId="278"/>
            <ac:graphicFrameMk id="3" creationId="{0EA0F088-5DA3-4024-4B9D-65C7A4695A2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0.608" v="566"/>
        <pc:sldMkLst>
          <pc:docMk/>
          <pc:sldMk cId="985055038" sldId="27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85055038" sldId="27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5.151" v="393" actId="20577"/>
          <ac:spMkLst>
            <pc:docMk/>
            <pc:sldMk cId="985055038" sldId="27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2.994" v="534" actId="478"/>
          <ac:graphicFrameMkLst>
            <pc:docMk/>
            <pc:sldMk cId="985055038" sldId="279"/>
            <ac:graphicFrameMk id="2" creationId="{758636E5-C3D1-D7FD-BD9C-C97462171C3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0.608" v="566"/>
          <ac:graphicFrameMkLst>
            <pc:docMk/>
            <pc:sldMk cId="985055038" sldId="279"/>
            <ac:graphicFrameMk id="3" creationId="{9B55CB39-2D8A-748B-A85D-BD08335CBB1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2.376" v="567"/>
        <pc:sldMkLst>
          <pc:docMk/>
          <pc:sldMk cId="2822145113" sldId="28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822145113" sldId="28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1.260" v="395" actId="20577"/>
          <ac:spMkLst>
            <pc:docMk/>
            <pc:sldMk cId="2822145113" sldId="28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8.128" v="535" actId="478"/>
          <ac:graphicFrameMkLst>
            <pc:docMk/>
            <pc:sldMk cId="2822145113" sldId="280"/>
            <ac:graphicFrameMk id="2" creationId="{05476037-CBD9-85D0-3968-DCE929DFDEB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2.376" v="567"/>
          <ac:graphicFrameMkLst>
            <pc:docMk/>
            <pc:sldMk cId="2822145113" sldId="280"/>
            <ac:graphicFrameMk id="3" creationId="{1B3947ED-0F95-A10E-7429-46CF4A5413CB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4.177" v="568"/>
        <pc:sldMkLst>
          <pc:docMk/>
          <pc:sldMk cId="567279017" sldId="28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567279017" sldId="28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6.127" v="398" actId="20577"/>
          <ac:spMkLst>
            <pc:docMk/>
            <pc:sldMk cId="567279017" sldId="28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24.449" v="536" actId="478"/>
          <ac:graphicFrameMkLst>
            <pc:docMk/>
            <pc:sldMk cId="567279017" sldId="281"/>
            <ac:graphicFrameMk id="2" creationId="{947BDC16-A94D-7EF7-9EED-1B575448A5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4.177" v="568"/>
          <ac:graphicFrameMkLst>
            <pc:docMk/>
            <pc:sldMk cId="567279017" sldId="281"/>
            <ac:graphicFrameMk id="3" creationId="{97F9A366-6F4E-D4BC-9D1F-612542A2657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5.846" v="569"/>
        <pc:sldMkLst>
          <pc:docMk/>
          <pc:sldMk cId="2019294002" sldId="28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019294002" sldId="28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1.470" v="401" actId="20577"/>
          <ac:spMkLst>
            <pc:docMk/>
            <pc:sldMk cId="2019294002" sldId="28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0.394" v="537" actId="478"/>
          <ac:graphicFrameMkLst>
            <pc:docMk/>
            <pc:sldMk cId="2019294002" sldId="282"/>
            <ac:graphicFrameMk id="2" creationId="{321D3090-E4CA-3F67-CA4D-AC5C8A108C65}"/>
          </ac:graphicFrameMkLst>
        </pc:graphicFrameChg>
        <pc:graphicFrameChg chg="add del mod">
          <ac:chgData name="Chuck Tomasi" userId="79514c44-a18e-4aaa-84b1-18f74099d6b1" providerId="ADAL" clId="{70B285C9-A974-F34B-AD8D-3FB14468C94D}" dt="2023-01-27T17:32:12.177" v="488"/>
          <ac:graphicFrameMkLst>
            <pc:docMk/>
            <pc:sldMk cId="2019294002" sldId="282"/>
            <ac:graphicFrameMk id="3" creationId="{07E6A573-6C4A-7068-5A2E-9581095E5F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5.846" v="569"/>
          <ac:graphicFrameMkLst>
            <pc:docMk/>
            <pc:sldMk cId="2019294002" sldId="282"/>
            <ac:graphicFrameMk id="3" creationId="{0B5CEF50-B411-AD8E-28E0-DDC4A75DD29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7.590" v="570"/>
        <pc:sldMkLst>
          <pc:docMk/>
          <pc:sldMk cId="2383327753" sldId="28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383327753" sldId="28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6.880" v="404" actId="20577"/>
          <ac:spMkLst>
            <pc:docMk/>
            <pc:sldMk cId="2383327753" sldId="28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7.383" v="538" actId="478"/>
          <ac:graphicFrameMkLst>
            <pc:docMk/>
            <pc:sldMk cId="2383327753" sldId="283"/>
            <ac:graphicFrameMk id="2" creationId="{6F345CD9-1817-1489-EBFA-0C3A05E2377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7.590" v="570"/>
          <ac:graphicFrameMkLst>
            <pc:docMk/>
            <pc:sldMk cId="2383327753" sldId="283"/>
            <ac:graphicFrameMk id="3" creationId="{384F96E1-AA0A-FE4C-9C38-2C58A8EC1144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27:37.723" v="430" actId="2696"/>
        <pc:sldMkLst>
          <pc:docMk/>
          <pc:sldMk cId="303959882" sldId="28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959882" sldId="28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0:10.732" v="377" actId="20577"/>
          <ac:spMkLst>
            <pc:docMk/>
            <pc:sldMk cId="303959882" sldId="284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57.109" v="560"/>
        <pc:sldMkLst>
          <pc:docMk/>
          <pc:sldMk cId="2291684247" sldId="28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291684247" sldId="28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05.884" v="383" actId="20577"/>
          <ac:spMkLst>
            <pc:docMk/>
            <pc:sldMk cId="2291684247" sldId="28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33.933" v="528" actId="478"/>
          <ac:graphicFrameMkLst>
            <pc:docMk/>
            <pc:sldMk cId="2291684247" sldId="285"/>
            <ac:graphicFrameMk id="2" creationId="{B41A6E27-2C24-22C5-16A7-4BDD109521EC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7.109" v="560"/>
          <ac:graphicFrameMkLst>
            <pc:docMk/>
            <pc:sldMk cId="2291684247" sldId="285"/>
            <ac:graphicFrameMk id="3" creationId="{C2EBD502-CB75-A890-3DE7-C63AFB1C8C3E}"/>
          </ac:graphicFrameMkLst>
        </pc:graphicFrameChg>
      </pc:sldChg>
    </pc:docChg>
  </pc:docChgLst>
  <pc:docChgLst>
    <pc:chgData name="Chuck Tomasi" userId="79514c44-a18e-4aaa-84b1-18f74099d6b1" providerId="ADAL" clId="{82078BB5-87F8-F243-80F8-A57366669E4B}"/>
    <pc:docChg chg="undo custSel addSld delSld modSld sldOrd modMainMaster">
      <pc:chgData name="Chuck Tomasi" userId="79514c44-a18e-4aaa-84b1-18f74099d6b1" providerId="ADAL" clId="{82078BB5-87F8-F243-80F8-A57366669E4B}" dt="2023-01-28T20:19:42.984" v="664" actId="2890"/>
      <pc:docMkLst>
        <pc:docMk/>
      </pc:docMkLst>
      <pc:sldChg chg="addSp delSp modSp mod modClrScheme chgLayout">
        <pc:chgData name="Chuck Tomasi" userId="79514c44-a18e-4aaa-84b1-18f74099d6b1" providerId="ADAL" clId="{82078BB5-87F8-F243-80F8-A57366669E4B}" dt="2023-01-28T20:15:26.500" v="577" actId="478"/>
        <pc:sldMkLst>
          <pc:docMk/>
          <pc:sldMk cId="3298930581" sldId="257"/>
        </pc:sldMkLst>
        <pc:spChg chg="add del mod or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3" creationId="{82FC2498-0B4B-8B7A-B478-09FA16261B03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5:07.323" v="575" actId="478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 mod">
          <ac:chgData name="Chuck Tomasi" userId="79514c44-a18e-4aaa-84b1-18f74099d6b1" providerId="ADAL" clId="{82078BB5-87F8-F243-80F8-A57366669E4B}" dt="2023-01-28T20:15:26.500" v="577" actId="478"/>
          <ac:picMkLst>
            <pc:docMk/>
            <pc:sldMk cId="3298930581" sldId="257"/>
            <ac:picMk id="2" creationId="{30F6AEB0-A473-23AE-8630-0604EE1E0852}"/>
          </ac:picMkLst>
        </pc:pic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67720852" sldId="258"/>
        </pc:sldMkLst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4" creationId="{B2FCD6A8-A99A-F7BA-DB13-507935732581}"/>
          </ac:spMkLst>
        </pc:spChg>
        <pc:spChg chg="del mod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67720852" sldId="258"/>
            <ac:spMk id="7" creationId="{5D9392E4-B6BA-1734-E584-8B2831AEC513}"/>
          </ac:spMkLst>
        </pc:spChg>
        <pc:graphicFrameChg chg="del">
          <ac:chgData name="Chuck Tomasi" userId="79514c44-a18e-4aaa-84b1-18f74099d6b1" providerId="ADAL" clId="{82078BB5-87F8-F243-80F8-A57366669E4B}" dt="2023-01-28T20:18:50.834" v="595" actId="478"/>
          <ac:graphicFrameMkLst>
            <pc:docMk/>
            <pc:sldMk cId="67720852" sldId="258"/>
            <ac:graphicFrameMk id="5" creationId="{655AA1C6-F334-5377-E7D8-179ADB6D6275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0.834" v="595" actId="478"/>
          <ac:picMkLst>
            <pc:docMk/>
            <pc:sldMk cId="67720852" sldId="258"/>
            <ac:picMk id="3" creationId="{F81F4D64-4960-7945-AC31-DACC59021301}"/>
          </ac:picMkLst>
        </pc:pic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1219390823" sldId="259"/>
        </pc:sldMkLst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1219390823" sldId="259"/>
            <ac:spMk id="7" creationId="{742492E0-20A5-FA61-4506-C0899DAF2C45}"/>
          </ac:spMkLst>
        </pc:spChg>
        <pc:graphicFrameChg chg="del">
          <ac:chgData name="Chuck Tomasi" userId="79514c44-a18e-4aaa-84b1-18f74099d6b1" providerId="ADAL" clId="{82078BB5-87F8-F243-80F8-A57366669E4B}" dt="2023-01-28T20:18:59.276" v="596" actId="478"/>
          <ac:graphicFrameMkLst>
            <pc:docMk/>
            <pc:sldMk cId="1219390823" sldId="259"/>
            <ac:graphicFrameMk id="3" creationId="{AC3C5758-AB9A-4244-C64D-A35287E494D9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9.276" v="596" actId="478"/>
          <ac:picMkLst>
            <pc:docMk/>
            <pc:sldMk cId="1219390823" sldId="259"/>
            <ac:picMk id="2" creationId="{8DBF5548-885F-B699-49A0-47B287651F87}"/>
          </ac:picMkLst>
        </pc:pic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7" creationId="{FAE943E1-B25C-F594-0C95-3227E5604AB5}"/>
          </ac:cxnSpMkLst>
        </pc:cxnChg>
      </pc:sldChg>
      <pc:sldChg chg="addSp delSp modSp del mod">
        <pc:chgData name="Chuck Tomasi" userId="79514c44-a18e-4aaa-84b1-18f74099d6b1" providerId="ADAL" clId="{82078BB5-87F8-F243-80F8-A57366669E4B}" dt="2023-01-28T20:19:28.517" v="599" actId="2696"/>
        <pc:sldMkLst>
          <pc:docMk/>
          <pc:sldMk cId="3812886585" sldId="260"/>
        </pc:sldMkLst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9:23.490" v="598" actId="478"/>
          <ac:graphicFrameMkLst>
            <pc:docMk/>
            <pc:sldMk cId="3812886585" sldId="260"/>
            <ac:graphicFrameMk id="3" creationId="{3CCCCCB9-DDD4-9583-F7CE-3BF2DE711759}"/>
          </ac:graphicFrameMkLst>
        </pc:graphicFrameChg>
        <pc:picChg chg="add del mod">
          <ac:chgData name="Chuck Tomasi" userId="79514c44-a18e-4aaa-84b1-18f74099d6b1" providerId="ADAL" clId="{82078BB5-87F8-F243-80F8-A57366669E4B}" dt="2023-01-28T20:19:23.490" v="598" actId="478"/>
          <ac:picMkLst>
            <pc:docMk/>
            <pc:sldMk cId="3812886585" sldId="260"/>
            <ac:picMk id="2" creationId="{DB1F64A7-8AEB-0F76-A37E-443DB6BD5A35}"/>
          </ac:picMkLst>
        </pc:pic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7" creationId="{FAE943E1-B25C-F594-0C95-3227E5604AB5}"/>
          </ac:cxnSpMkLst>
        </pc:cxnChg>
      </pc:sldChg>
      <pc:sldChg chg="addSp modSp del mod">
        <pc:chgData name="Chuck Tomasi" userId="79514c44-a18e-4aaa-84b1-18f74099d6b1" providerId="ADAL" clId="{82078BB5-87F8-F243-80F8-A57366669E4B}" dt="2023-01-28T20:19:28.618" v="608" actId="2696"/>
        <pc:sldMkLst>
          <pc:docMk/>
          <pc:sldMk cId="1136407329" sldId="261"/>
        </pc:sldMkLst>
        <pc:spChg chg="mod">
          <ac:chgData name="Chuck Tomasi" userId="79514c44-a18e-4aaa-84b1-18f74099d6b1" providerId="ADAL" clId="{82078BB5-87F8-F243-80F8-A57366669E4B}" dt="2023-01-28T19:09:20.468" v="10"/>
          <ac:spMkLst>
            <pc:docMk/>
            <pc:sldMk cId="1136407329" sldId="26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0.232" v="316"/>
          <ac:picMkLst>
            <pc:docMk/>
            <pc:sldMk cId="1136407329" sldId="261"/>
            <ac:picMk id="2" creationId="{0BF2F957-4CD3-C617-BB1B-7F6507BEB737}"/>
          </ac:picMkLst>
        </pc:picChg>
      </pc:sldChg>
      <pc:sldChg chg="addSp delSp modSp del mod">
        <pc:chgData name="Chuck Tomasi" userId="79514c44-a18e-4aaa-84b1-18f74099d6b1" providerId="ADAL" clId="{82078BB5-87F8-F243-80F8-A57366669E4B}" dt="2023-01-28T20:19:28.670" v="611" actId="2696"/>
        <pc:sldMkLst>
          <pc:docMk/>
          <pc:sldMk cId="2413110862" sldId="262"/>
        </pc:sldMkLst>
        <pc:spChg chg="mod">
          <ac:chgData name="Chuck Tomasi" userId="79514c44-a18e-4aaa-84b1-18f74099d6b1" providerId="ADAL" clId="{82078BB5-87F8-F243-80F8-A57366669E4B}" dt="2023-01-28T19:09:26.734" v="13"/>
          <ac:spMkLst>
            <pc:docMk/>
            <pc:sldMk cId="2413110862" sldId="262"/>
            <ac:spMk id="6" creationId="{3DB62BA5-F591-D360-C9B0-1910F2D7A371}"/>
          </ac:spMkLst>
        </pc:spChg>
        <pc:spChg chg="add del">
          <ac:chgData name="Chuck Tomasi" userId="79514c44-a18e-4aaa-84b1-18f74099d6b1" providerId="ADAL" clId="{82078BB5-87F8-F243-80F8-A57366669E4B}" dt="2023-01-28T19:09:24.456" v="12" actId="22"/>
          <ac:spMkLst>
            <pc:docMk/>
            <pc:sldMk cId="2413110862" sldId="262"/>
            <ac:spMk id="7" creationId="{7E088A4D-C673-9366-4250-B7545DB6DE8F}"/>
          </ac:spMkLst>
        </pc:spChg>
        <pc:picChg chg="add mod">
          <ac:chgData name="Chuck Tomasi" userId="79514c44-a18e-4aaa-84b1-18f74099d6b1" providerId="ADAL" clId="{82078BB5-87F8-F243-80F8-A57366669E4B}" dt="2023-01-28T19:43:53.401" v="317"/>
          <ac:picMkLst>
            <pc:docMk/>
            <pc:sldMk cId="2413110862" sldId="262"/>
            <ac:picMk id="2" creationId="{6578EE4C-6733-A8EA-F1F6-6AD471EF6A3D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63" v="600" actId="2696"/>
        <pc:sldMkLst>
          <pc:docMk/>
          <pc:sldMk cId="2495521372" sldId="263"/>
        </pc:sldMkLst>
        <pc:spChg chg="mod">
          <ac:chgData name="Chuck Tomasi" userId="79514c44-a18e-4aaa-84b1-18f74099d6b1" providerId="ADAL" clId="{82078BB5-87F8-F243-80F8-A57366669E4B}" dt="2023-01-28T19:09:30.997" v="14"/>
          <ac:spMkLst>
            <pc:docMk/>
            <pc:sldMk cId="2495521372" sldId="26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5.822" v="318"/>
          <ac:picMkLst>
            <pc:docMk/>
            <pc:sldMk cId="2495521372" sldId="263"/>
            <ac:picMk id="2" creationId="{1E8FBB15-4D48-C20F-C7FC-A0C14C10A3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57" v="609" actId="2696"/>
        <pc:sldMkLst>
          <pc:docMk/>
          <pc:sldMk cId="3215541998" sldId="264"/>
        </pc:sldMkLst>
        <pc:spChg chg="mod">
          <ac:chgData name="Chuck Tomasi" userId="79514c44-a18e-4aaa-84b1-18f74099d6b1" providerId="ADAL" clId="{82078BB5-87F8-F243-80F8-A57366669E4B}" dt="2023-01-28T19:09:35.319" v="15"/>
          <ac:spMkLst>
            <pc:docMk/>
            <pc:sldMk cId="3215541998" sldId="26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7.902" v="319"/>
          <ac:picMkLst>
            <pc:docMk/>
            <pc:sldMk cId="3215541998" sldId="264"/>
            <ac:picMk id="2" creationId="{204F4FB5-FCFC-8816-B19D-2702580CA4EA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70" v="601" actId="2696"/>
        <pc:sldMkLst>
          <pc:docMk/>
          <pc:sldMk cId="2509849337" sldId="265"/>
        </pc:sldMkLst>
        <pc:spChg chg="mod">
          <ac:chgData name="Chuck Tomasi" userId="79514c44-a18e-4aaa-84b1-18f74099d6b1" providerId="ADAL" clId="{82078BB5-87F8-F243-80F8-A57366669E4B}" dt="2023-01-28T19:09:39.380" v="16"/>
          <ac:spMkLst>
            <pc:docMk/>
            <pc:sldMk cId="2509849337" sldId="26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9.838" v="320"/>
          <ac:picMkLst>
            <pc:docMk/>
            <pc:sldMk cId="2509849337" sldId="265"/>
            <ac:picMk id="2" creationId="{76D0D581-C3A5-455B-A8AE-8BBC73D96C2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14" v="612" actId="2696"/>
        <pc:sldMkLst>
          <pc:docMk/>
          <pc:sldMk cId="850423631" sldId="266"/>
        </pc:sldMkLst>
        <pc:spChg chg="mod">
          <ac:chgData name="Chuck Tomasi" userId="79514c44-a18e-4aaa-84b1-18f74099d6b1" providerId="ADAL" clId="{82078BB5-87F8-F243-80F8-A57366669E4B}" dt="2023-01-28T19:09:44.093" v="17"/>
          <ac:spMkLst>
            <pc:docMk/>
            <pc:sldMk cId="850423631" sldId="26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2" v="321"/>
          <ac:picMkLst>
            <pc:docMk/>
            <pc:sldMk cId="850423631" sldId="266"/>
            <ac:picMk id="2" creationId="{00A81978-8D32-77C1-DC23-FB7FFB5C8637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2" v="606" actId="2696"/>
        <pc:sldMkLst>
          <pc:docMk/>
          <pc:sldMk cId="3037892168" sldId="267"/>
        </pc:sldMkLst>
        <pc:spChg chg="mod">
          <ac:chgData name="Chuck Tomasi" userId="79514c44-a18e-4aaa-84b1-18f74099d6b1" providerId="ADAL" clId="{82078BB5-87F8-F243-80F8-A57366669E4B}" dt="2023-01-28T19:09:48.364" v="18"/>
          <ac:spMkLst>
            <pc:docMk/>
            <pc:sldMk cId="3037892168" sldId="26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4.032" v="322"/>
          <ac:picMkLst>
            <pc:docMk/>
            <pc:sldMk cId="3037892168" sldId="267"/>
            <ac:picMk id="2" creationId="{593B2AF6-9D13-60E1-0EDD-C1971F61C45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90" v="619" actId="2696"/>
        <pc:sldMkLst>
          <pc:docMk/>
          <pc:sldMk cId="2582771408" sldId="268"/>
        </pc:sldMkLst>
        <pc:spChg chg="mod">
          <ac:chgData name="Chuck Tomasi" userId="79514c44-a18e-4aaa-84b1-18f74099d6b1" providerId="ADAL" clId="{82078BB5-87F8-F243-80F8-A57366669E4B}" dt="2023-01-28T19:09:51.963" v="19"/>
          <ac:spMkLst>
            <pc:docMk/>
            <pc:sldMk cId="2582771408" sldId="26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5.887" v="323"/>
          <ac:picMkLst>
            <pc:docMk/>
            <pc:sldMk cId="2582771408" sldId="268"/>
            <ac:picMk id="2" creationId="{AF799B5A-2058-AB35-15A7-648DB3889975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3" v="613" actId="2696"/>
        <pc:sldMkLst>
          <pc:docMk/>
          <pc:sldMk cId="1961030622" sldId="269"/>
        </pc:sldMkLst>
        <pc:spChg chg="mod">
          <ac:chgData name="Chuck Tomasi" userId="79514c44-a18e-4aaa-84b1-18f74099d6b1" providerId="ADAL" clId="{82078BB5-87F8-F243-80F8-A57366669E4B}" dt="2023-01-28T19:09:55.992" v="20"/>
          <ac:spMkLst>
            <pc:docMk/>
            <pc:sldMk cId="1961030622" sldId="26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8.153" v="324"/>
          <ac:picMkLst>
            <pc:docMk/>
            <pc:sldMk cId="1961030622" sldId="269"/>
            <ac:picMk id="2" creationId="{77B45634-B088-F341-CE62-5B1844B801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6" v="629" actId="2696"/>
        <pc:sldMkLst>
          <pc:docMk/>
          <pc:sldMk cId="2508566690" sldId="270"/>
        </pc:sldMkLst>
        <pc:spChg chg="mod">
          <ac:chgData name="Chuck Tomasi" userId="79514c44-a18e-4aaa-84b1-18f74099d6b1" providerId="ADAL" clId="{82078BB5-87F8-F243-80F8-A57366669E4B}" dt="2023-01-28T19:09:59.261" v="21"/>
          <ac:spMkLst>
            <pc:docMk/>
            <pc:sldMk cId="2508566690" sldId="270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0.135" v="325"/>
          <ac:picMkLst>
            <pc:docMk/>
            <pc:sldMk cId="2508566690" sldId="270"/>
            <ac:picMk id="2" creationId="{5E481C56-C260-7278-2554-1A953DF1D2B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9" v="607" actId="2696"/>
        <pc:sldMkLst>
          <pc:docMk/>
          <pc:sldMk cId="901501189" sldId="271"/>
        </pc:sldMkLst>
        <pc:spChg chg="mod">
          <ac:chgData name="Chuck Tomasi" userId="79514c44-a18e-4aaa-84b1-18f74099d6b1" providerId="ADAL" clId="{82078BB5-87F8-F243-80F8-A57366669E4B}" dt="2023-01-28T19:10:06.497" v="22"/>
          <ac:spMkLst>
            <pc:docMk/>
            <pc:sldMk cId="901501189" sldId="27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2.019" v="326"/>
          <ac:picMkLst>
            <pc:docMk/>
            <pc:sldMk cId="901501189" sldId="271"/>
            <ac:picMk id="2" creationId="{637F123B-08B2-FEC6-F997-679BEA4D6FD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55" v="625" actId="2696"/>
        <pc:sldMkLst>
          <pc:docMk/>
          <pc:sldMk cId="4056870963" sldId="272"/>
        </pc:sldMkLst>
        <pc:spChg chg="mod">
          <ac:chgData name="Chuck Tomasi" userId="79514c44-a18e-4aaa-84b1-18f74099d6b1" providerId="ADAL" clId="{82078BB5-87F8-F243-80F8-A57366669E4B}" dt="2023-01-28T19:10:09.475" v="23"/>
          <ac:spMkLst>
            <pc:docMk/>
            <pc:sldMk cId="4056870963" sldId="27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3.890" v="327"/>
          <ac:picMkLst>
            <pc:docMk/>
            <pc:sldMk cId="4056870963" sldId="272"/>
            <ac:picMk id="2" creationId="{8196BB8F-067D-E379-C908-1547B9745B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85" v="603" actId="2696"/>
        <pc:sldMkLst>
          <pc:docMk/>
          <pc:sldMk cId="827423460" sldId="273"/>
        </pc:sldMkLst>
        <pc:spChg chg="mod">
          <ac:chgData name="Chuck Tomasi" userId="79514c44-a18e-4aaa-84b1-18f74099d6b1" providerId="ADAL" clId="{82078BB5-87F8-F243-80F8-A57366669E4B}" dt="2023-01-28T19:10:13.028" v="24"/>
          <ac:spMkLst>
            <pc:docMk/>
            <pc:sldMk cId="827423460" sldId="27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5.641" v="328"/>
          <ac:picMkLst>
            <pc:docMk/>
            <pc:sldMk cId="827423460" sldId="273"/>
            <ac:picMk id="2" creationId="{294E68A0-ED57-8FE0-C155-92C5825E475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1" v="626" actId="2696"/>
        <pc:sldMkLst>
          <pc:docMk/>
          <pc:sldMk cId="3842731141" sldId="274"/>
        </pc:sldMkLst>
        <pc:spChg chg="mod">
          <ac:chgData name="Chuck Tomasi" userId="79514c44-a18e-4aaa-84b1-18f74099d6b1" providerId="ADAL" clId="{82078BB5-87F8-F243-80F8-A57366669E4B}" dt="2023-01-28T19:10:20.559" v="26"/>
          <ac:spMkLst>
            <pc:docMk/>
            <pc:sldMk cId="3842731141" sldId="27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0.090" v="330"/>
          <ac:picMkLst>
            <pc:docMk/>
            <pc:sldMk cId="3842731141" sldId="274"/>
            <ac:picMk id="2" creationId="{F705BBA3-EDCF-A9D2-E21E-E0EE07C97A0B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83" v="618" actId="2696"/>
        <pc:sldMkLst>
          <pc:docMk/>
          <pc:sldMk cId="3866784490" sldId="275"/>
        </pc:sldMkLst>
        <pc:spChg chg="mod">
          <ac:chgData name="Chuck Tomasi" userId="79514c44-a18e-4aaa-84b1-18f74099d6b1" providerId="ADAL" clId="{82078BB5-87F8-F243-80F8-A57366669E4B}" dt="2023-01-28T19:10:24.570" v="27"/>
          <ac:spMkLst>
            <pc:docMk/>
            <pc:sldMk cId="3866784490" sldId="27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2.038" v="331"/>
          <ac:picMkLst>
            <pc:docMk/>
            <pc:sldMk cId="3866784490" sldId="275"/>
            <ac:picMk id="2" creationId="{A78EF44E-21DD-4297-06FB-A5086A737A4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8" v="621" actId="2696"/>
        <pc:sldMkLst>
          <pc:docMk/>
          <pc:sldMk cId="3849048372" sldId="276"/>
        </pc:sldMkLst>
        <pc:spChg chg="mod">
          <ac:chgData name="Chuck Tomasi" userId="79514c44-a18e-4aaa-84b1-18f74099d6b1" providerId="ADAL" clId="{82078BB5-87F8-F243-80F8-A57366669E4B}" dt="2023-01-28T19:10:28.471" v="28"/>
          <ac:spMkLst>
            <pc:docMk/>
            <pc:sldMk cId="3849048372" sldId="27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4.386" v="332"/>
          <ac:picMkLst>
            <pc:docMk/>
            <pc:sldMk cId="3849048372" sldId="276"/>
            <ac:picMk id="2" creationId="{78C41980-933C-2CF3-2266-8EBAF734A0D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920" v="631" actId="2696"/>
        <pc:sldMkLst>
          <pc:docMk/>
          <pc:sldMk cId="3741301366" sldId="277"/>
        </pc:sldMkLst>
        <pc:spChg chg="mod">
          <ac:chgData name="Chuck Tomasi" userId="79514c44-a18e-4aaa-84b1-18f74099d6b1" providerId="ADAL" clId="{82078BB5-87F8-F243-80F8-A57366669E4B}" dt="2023-01-28T19:10:50.257" v="29"/>
          <ac:spMkLst>
            <pc:docMk/>
            <pc:sldMk cId="3741301366" sldId="27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6.371" v="333"/>
          <ac:picMkLst>
            <pc:docMk/>
            <pc:sldMk cId="3741301366" sldId="277"/>
            <ac:picMk id="2" creationId="{B0D71CBD-F490-AF11-459E-4EA2333C14A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1" v="628" actId="2696"/>
        <pc:sldMkLst>
          <pc:docMk/>
          <pc:sldMk cId="2991376446" sldId="278"/>
        </pc:sldMkLst>
        <pc:spChg chg="mod">
          <ac:chgData name="Chuck Tomasi" userId="79514c44-a18e-4aaa-84b1-18f74099d6b1" providerId="ADAL" clId="{82078BB5-87F8-F243-80F8-A57366669E4B}" dt="2023-01-28T19:10:54.575" v="30"/>
          <ac:spMkLst>
            <pc:docMk/>
            <pc:sldMk cId="2991376446" sldId="27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8.201" v="334"/>
          <ac:picMkLst>
            <pc:docMk/>
            <pc:sldMk cId="2991376446" sldId="278"/>
            <ac:picMk id="2" creationId="{3CFAF798-ABA0-E4B5-7405-43090CDF818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65" v="615" actId="2696"/>
        <pc:sldMkLst>
          <pc:docMk/>
          <pc:sldMk cId="985055038" sldId="279"/>
        </pc:sldMkLst>
        <pc:spChg chg="mod">
          <ac:chgData name="Chuck Tomasi" userId="79514c44-a18e-4aaa-84b1-18f74099d6b1" providerId="ADAL" clId="{82078BB5-87F8-F243-80F8-A57366669E4B}" dt="2023-01-28T19:10:58.631" v="31"/>
          <ac:spMkLst>
            <pc:docMk/>
            <pc:sldMk cId="985055038" sldId="27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0.303" v="335"/>
          <ac:picMkLst>
            <pc:docMk/>
            <pc:sldMk cId="985055038" sldId="279"/>
            <ac:picMk id="2" creationId="{DDD15508-DBD0-02FF-D7F8-25663488B8EB}"/>
          </ac:picMkLst>
        </pc:picChg>
      </pc:sldChg>
      <pc:sldChg chg="addSp modSp del">
        <pc:chgData name="Chuck Tomasi" userId="79514c44-a18e-4aaa-84b1-18f74099d6b1" providerId="ADAL" clId="{82078BB5-87F8-F243-80F8-A57366669E4B}" dt="2023-01-28T20:19:28.578" v="602" actId="2696"/>
        <pc:sldMkLst>
          <pc:docMk/>
          <pc:sldMk cId="2822145113" sldId="280"/>
        </pc:sldMkLst>
        <pc:picChg chg="add mod">
          <ac:chgData name="Chuck Tomasi" userId="79514c44-a18e-4aaa-84b1-18f74099d6b1" providerId="ADAL" clId="{82078BB5-87F8-F243-80F8-A57366669E4B}" dt="2023-01-28T19:44:32.069" v="336"/>
          <ac:picMkLst>
            <pc:docMk/>
            <pc:sldMk cId="2822145113" sldId="280"/>
            <ac:picMk id="2" creationId="{F92BA13E-828C-1BF9-2482-A98E6E082E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9" v="614" actId="2696"/>
        <pc:sldMkLst>
          <pc:docMk/>
          <pc:sldMk cId="567279017" sldId="281"/>
        </pc:sldMkLst>
        <pc:spChg chg="mod">
          <ac:chgData name="Chuck Tomasi" userId="79514c44-a18e-4aaa-84b1-18f74099d6b1" providerId="ADAL" clId="{82078BB5-87F8-F243-80F8-A57366669E4B}" dt="2023-01-28T19:11:03.017" v="32"/>
          <ac:spMkLst>
            <pc:docMk/>
            <pc:sldMk cId="567279017" sldId="28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4.117" v="337"/>
          <ac:picMkLst>
            <pc:docMk/>
            <pc:sldMk cId="567279017" sldId="281"/>
            <ac:picMk id="2" creationId="{1864BC2F-EAB6-8E6E-4F24-2C36C2D87D3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6" v="627" actId="2696"/>
        <pc:sldMkLst>
          <pc:docMk/>
          <pc:sldMk cId="2019294002" sldId="282"/>
        </pc:sldMkLst>
        <pc:spChg chg="mod">
          <ac:chgData name="Chuck Tomasi" userId="79514c44-a18e-4aaa-84b1-18f74099d6b1" providerId="ADAL" clId="{82078BB5-87F8-F243-80F8-A57366669E4B}" dt="2023-01-28T19:11:07.245" v="33"/>
          <ac:spMkLst>
            <pc:docMk/>
            <pc:sldMk cId="2019294002" sldId="28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5.590" v="338"/>
          <ac:picMkLst>
            <pc:docMk/>
            <pc:sldMk cId="2019294002" sldId="282"/>
            <ac:picMk id="2" creationId="{61D61BB1-1550-4CC8-DEB6-995B68BC565F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72" v="616" actId="2696"/>
        <pc:sldMkLst>
          <pc:docMk/>
          <pc:sldMk cId="2383327753" sldId="283"/>
        </pc:sldMkLst>
        <pc:spChg chg="mod">
          <ac:chgData name="Chuck Tomasi" userId="79514c44-a18e-4aaa-84b1-18f74099d6b1" providerId="ADAL" clId="{82078BB5-87F8-F243-80F8-A57366669E4B}" dt="2023-01-28T19:11:11.153" v="34"/>
          <ac:spMkLst>
            <pc:docMk/>
            <pc:sldMk cId="2383327753" sldId="28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7.897" v="339"/>
          <ac:picMkLst>
            <pc:docMk/>
            <pc:sldMk cId="2383327753" sldId="283"/>
            <ac:picMk id="2" creationId="{69EB8904-611A-970F-C960-CAA05F7772A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1" v="620" actId="2696"/>
        <pc:sldMkLst>
          <pc:docMk/>
          <pc:sldMk cId="2291684247" sldId="285"/>
        </pc:sldMkLst>
        <pc:spChg chg="mod">
          <ac:chgData name="Chuck Tomasi" userId="79514c44-a18e-4aaa-84b1-18f74099d6b1" providerId="ADAL" clId="{82078BB5-87F8-F243-80F8-A57366669E4B}" dt="2023-01-28T19:10:16.766" v="25"/>
          <ac:spMkLst>
            <pc:docMk/>
            <pc:sldMk cId="2291684247" sldId="28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8.312" v="329"/>
          <ac:picMkLst>
            <pc:docMk/>
            <pc:sldMk cId="2291684247" sldId="285"/>
            <ac:picMk id="2" creationId="{AB2D598C-BDF7-68C9-089D-FDFA04378079}"/>
          </ac:picMkLst>
        </pc:picChg>
      </pc:sldChg>
      <pc:sldChg chg="addSp modSp add del mod">
        <pc:chgData name="Chuck Tomasi" userId="79514c44-a18e-4aaa-84b1-18f74099d6b1" providerId="ADAL" clId="{82078BB5-87F8-F243-80F8-A57366669E4B}" dt="2023-01-28T20:19:28.914" v="630" actId="2696"/>
        <pc:sldMkLst>
          <pc:docMk/>
          <pc:sldMk cId="1514759085" sldId="286"/>
        </pc:sldMkLst>
        <pc:spChg chg="mod">
          <ac:chgData name="Chuck Tomasi" userId="79514c44-a18e-4aaa-84b1-18f74099d6b1" providerId="ADAL" clId="{82078BB5-87F8-F243-80F8-A57366669E4B}" dt="2023-01-28T19:11:26.612" v="42" actId="20577"/>
          <ac:spMkLst>
            <pc:docMk/>
            <pc:sldMk cId="1514759085" sldId="28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40.197" v="340"/>
          <ac:picMkLst>
            <pc:docMk/>
            <pc:sldMk cId="1514759085" sldId="286"/>
            <ac:picMk id="2" creationId="{2E60D54D-C723-79C5-701E-96F46718E334}"/>
          </ac:picMkLst>
        </pc:picChg>
      </pc:sldChg>
      <pc:sldChg chg="modSp add del mod">
        <pc:chgData name="Chuck Tomasi" userId="79514c44-a18e-4aaa-84b1-18f74099d6b1" providerId="ADAL" clId="{82078BB5-87F8-F243-80F8-A57366669E4B}" dt="2023-01-28T20:19:28.842" v="622" actId="2696"/>
        <pc:sldMkLst>
          <pc:docMk/>
          <pc:sldMk cId="3894171294" sldId="287"/>
        </pc:sldMkLst>
        <pc:spChg chg="mod">
          <ac:chgData name="Chuck Tomasi" userId="79514c44-a18e-4aaa-84b1-18f74099d6b1" providerId="ADAL" clId="{82078BB5-87F8-F243-80F8-A57366669E4B}" dt="2023-01-28T19:11:36.985" v="47" actId="20577"/>
          <ac:spMkLst>
            <pc:docMk/>
            <pc:sldMk cId="3894171294" sldId="287"/>
            <ac:spMk id="6" creationId="{3DB62BA5-F591-D360-C9B0-1910F2D7A371}"/>
          </ac:spMkLst>
        </pc:spChg>
      </pc:sldChg>
      <pc:sldChg chg="modSp add del mod">
        <pc:chgData name="Chuck Tomasi" userId="79514c44-a18e-4aaa-84b1-18f74099d6b1" providerId="ADAL" clId="{82078BB5-87F8-F243-80F8-A57366669E4B}" dt="2023-01-28T20:19:28.590" v="604" actId="2696"/>
        <pc:sldMkLst>
          <pc:docMk/>
          <pc:sldMk cId="478711502" sldId="288"/>
        </pc:sldMkLst>
        <pc:spChg chg="mod">
          <ac:chgData name="Chuck Tomasi" userId="79514c44-a18e-4aaa-84b1-18f74099d6b1" providerId="ADAL" clId="{82078BB5-87F8-F243-80F8-A57366669E4B}" dt="2023-01-28T19:11:52.642" v="52" actId="20577"/>
          <ac:spMkLst>
            <pc:docMk/>
            <pc:sldMk cId="478711502" sldId="288"/>
            <ac:spMk id="6" creationId="{3DB62BA5-F591-D360-C9B0-1910F2D7A371}"/>
          </ac:spMkLst>
        </pc:spChg>
      </pc:sldChg>
      <pc:sldChg chg="addSp delSp modSp new del mod ord modClrScheme chgLayout">
        <pc:chgData name="Chuck Tomasi" userId="79514c44-a18e-4aaa-84b1-18f74099d6b1" providerId="ADAL" clId="{82078BB5-87F8-F243-80F8-A57366669E4B}" dt="2023-01-28T20:02:14.369" v="453" actId="2696"/>
        <pc:sldMkLst>
          <pc:docMk/>
          <pc:sldMk cId="2269909672" sldId="289"/>
        </pc:sldMkLst>
        <pc:spChg chg="add mod">
          <ac:chgData name="Chuck Tomasi" userId="79514c44-a18e-4aaa-84b1-18f74099d6b1" providerId="ADAL" clId="{82078BB5-87F8-F243-80F8-A57366669E4B}" dt="2023-01-28T20:01:36.798" v="450" actId="767"/>
          <ac:spMkLst>
            <pc:docMk/>
            <pc:sldMk cId="2269909672" sldId="289"/>
            <ac:spMk id="2" creationId="{14BD13DB-DEFD-5EFC-084B-79DFC821C4FF}"/>
          </ac:spMkLst>
        </pc:spChg>
        <pc:spChg chg="del">
          <ac:chgData name="Chuck Tomasi" userId="79514c44-a18e-4aaa-84b1-18f74099d6b1" providerId="ADAL" clId="{82078BB5-87F8-F243-80F8-A57366669E4B}" dt="2023-01-28T19:12:47.507" v="55" actId="478"/>
          <ac:spMkLst>
            <pc:docMk/>
            <pc:sldMk cId="2269909672" sldId="289"/>
            <ac:spMk id="2" creationId="{AACBFE45-E166-8574-DC4E-E559B8F506B4}"/>
          </ac:spMkLst>
        </pc:spChg>
        <pc:spChg chg="add mod">
          <ac:chgData name="Chuck Tomasi" userId="79514c44-a18e-4aaa-84b1-18f74099d6b1" providerId="ADAL" clId="{82078BB5-87F8-F243-80F8-A57366669E4B}" dt="2023-01-28T20:01:37.939" v="451" actId="767"/>
          <ac:spMkLst>
            <pc:docMk/>
            <pc:sldMk cId="2269909672" sldId="289"/>
            <ac:spMk id="3" creationId="{2141E6DC-8962-59A2-EA32-1B46F5DDF560}"/>
          </ac:spMkLst>
        </pc:spChg>
        <pc:spChg chg="del">
          <ac:chgData name="Chuck Tomasi" userId="79514c44-a18e-4aaa-84b1-18f74099d6b1" providerId="ADAL" clId="{82078BB5-87F8-F243-80F8-A57366669E4B}" dt="2023-01-28T19:12:49.997" v="56" actId="478"/>
          <ac:spMkLst>
            <pc:docMk/>
            <pc:sldMk cId="2269909672" sldId="289"/>
            <ac:spMk id="3" creationId="{AC5242CD-1EF7-D075-D4E5-904FDA97BAF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4" creationId="{6CF68574-A441-578C-7066-B13BB8F0FD8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" creationId="{2BAA9ABD-504A-BBB0-B8F4-B91FD625C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19" creationId="{C2FAEDD4-1709-0AD9-F34E-75A7C9067AB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0" creationId="{085FF3CB-DCE9-A003-097C-AE5F04E1CF8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1" creationId="{15692528-7B45-637D-805D-A7793D11600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2" creationId="{5288FF2E-6CE9-7525-705F-715F787DA02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3" creationId="{47791B44-EA00-3D0D-1761-7C95C2FC33AA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4" creationId="{CF923B2D-CC13-D4EA-91F8-4130874A274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5" creationId="{FA345EA9-8648-1E4A-F06D-769BA801E9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6" creationId="{6C3E2FA4-CBC0-39C9-CCCB-762220C6E26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7" creationId="{89C1FB15-8B10-7418-0F4F-512FE5E647D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8" creationId="{9CF027FE-EBA7-8655-6731-E548C46C576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9" creationId="{51E3D8C3-F879-BDF2-A9D1-D15EEDEB14C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0" creationId="{C16DD412-DE62-EC56-E133-C6272FB067E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1" creationId="{97AC87D7-39B9-91A3-0D36-4DBEEE43B7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2" creationId="{72A31D8B-7B0C-1FA6-5090-1BD782F194F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3" creationId="{6EEB565E-C407-BCBD-A1AF-0F7C2AB768A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4" creationId="{D40E4515-504C-7F14-AB17-F25F1DD7BB2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5" creationId="{6483FC8D-A4DB-3EF8-3F60-92E393500AE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6" creationId="{4C39E45B-A111-2D24-40EF-7398165C4BD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7" creationId="{A3C75F7B-83BD-62AB-62A5-5CB3A1D6199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8" creationId="{02225404-D06F-8186-C3F7-A02801C739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9" creationId="{F4DA6DEE-EA41-7CB4-A5EB-70607E2F21D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0" creationId="{54C9F1BD-E09B-3FFA-931F-95729894342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1" creationId="{62F91878-F7DB-C181-072B-9E7DD5DB02C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2" creationId="{BB3C6F83-2387-31CB-8F9B-ABF9383CD094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3" creationId="{D92A3154-40E6-F00F-F30E-4DC7CB202C50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4" creationId="{F0A1DD79-E897-B73A-2C42-D0727986783D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5" creationId="{057E19F2-79B5-8DB4-8700-D927B92BFB4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6" creationId="{1138B784-F8A7-4CDA-A154-C4C74C02336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7" creationId="{D844EC1A-FFFD-C254-66BD-1FF14A7C2A6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8" creationId="{4F35D8C5-3A97-7293-AE8A-86E1E280C8D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9" creationId="{F32560E8-C836-710A-A9A8-CBD4B0413F4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0" creationId="{A2D45175-E25F-7ED0-C97E-C00E752E94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1" creationId="{FF85F94E-6578-D0C9-C480-58CA86F9B14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2" creationId="{FB5A85DF-A08C-C873-D1B7-82A0D2BE455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3" creationId="{13BAC5BA-7C83-7AA9-CD9C-C40B98D561E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4" creationId="{5C032406-3EDE-5BF1-4605-9DA3C657ED9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5" creationId="{F2447D46-E54E-F3BB-C060-FDA8750E0DD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6" creationId="{779BA5A3-8653-3A56-56B8-626F730AF3C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7" creationId="{0DD20215-B2AB-5757-1F04-5FD267FDB10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8" creationId="{1A122FE1-E3FA-B8AC-7174-32DE369E4FC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9" creationId="{3418F880-A21E-3E6A-9738-AA621AFF004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0" creationId="{FE6E0D42-8A7D-E811-2747-CE3B70D2618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1" creationId="{0F82BBC2-BB95-C09D-125A-17F4D169FF4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2" creationId="{67BF0852-8028-FCF4-5710-EC2D9A73575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3" creationId="{6290356B-29B0-419D-385D-92D3C25E647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4" creationId="{D472B0D7-B066-17C4-3A3A-E6A4F602A84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5" creationId="{D0E33643-5B85-1E3A-F26E-56FF40A569D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6" creationId="{06B67BA0-2B7D-9BA6-ADA2-9B5776953AD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7" creationId="{B26F8FEB-CD52-C29F-3582-B042573C8FA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8" creationId="{4A13BB9D-2708-ACE8-92BF-220230CAFA5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9" creationId="{16FD150A-8E6F-9D53-14A5-B92E25CACB0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0" creationId="{655FB0C3-40C1-9EDC-F8EA-34508A18BDF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1" creationId="{F1248762-244D-4EB2-2562-3F908956A3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2" creationId="{54268D62-4737-824E-AF7C-BD05BF82EA1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3" creationId="{6B9365E1-BBD7-D6E1-9823-CF2D854CDF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4" creationId="{2D08F055-9435-146E-2B96-D7C3841A2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5" creationId="{C506EF3C-8500-4BE7-A809-54B93F0D5EC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6" creationId="{7698CC04-62EE-C5A7-7FCF-3F9519369F7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7" creationId="{39C03DE1-8CB4-BD65-0DDB-387BD4DC2BD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8" creationId="{5EB149C7-C786-EDB9-0152-770968E491C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9" creationId="{6A2F9A49-7A0A-E8CA-0F81-4533A7E5887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0" creationId="{13DECAA3-0050-2115-CDA4-CFC79D23A19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1" creationId="{0DCC0627-CA56-6916-E056-6892E99F0D73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2" creationId="{399584BE-2F98-B34D-4902-3ACD66321F50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3" creationId="{B122BA76-0773-D5B2-D524-7BA77CF35466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4" creationId="{6A5FC4BB-55E3-6D57-E758-4E8D3DD658A8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5" creationId="{77F84A4A-6D11-409F-8337-067FF85254A7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6" creationId="{147B8C0C-37F8-EF0A-63ED-E59A38829965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7" creationId="{4360CAEE-CC45-0450-68C6-3AD21E193971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8" creationId="{035FB1DD-F8C6-325A-4270-51E071B4C793}"/>
          </ac:spMkLst>
        </pc:sp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6" creationId="{0D70CCBA-C9E6-D4CF-61EB-14347D7AF63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7" creationId="{77F6342D-C40E-A58F-54C9-0959E339E021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8" creationId="{A84939C2-D15A-C1CF-BF0F-0C0DC31D05D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9" creationId="{4C826CDA-8A86-984E-EA00-03675750D91B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0" creationId="{C87A4BD0-C156-3909-AAF8-43F8671847E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1" creationId="{9F0A1DB2-400C-192C-964F-DFF06C9E630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2" creationId="{CE22CBFB-7565-6745-7B27-BB8AB87A1D6F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3" creationId="{B4FF8D22-F18F-6011-D77C-7DE0226550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4" creationId="{BCAC9A51-6A86-B70D-2126-9FD50D4194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5" creationId="{E416FACC-FF7B-0075-D126-17076F5E113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6" creationId="{D7486FAC-5917-360E-A648-6540CCFBF39E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7" creationId="{FBA629C9-C747-D515-DA4B-6972BBA49BE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8" creationId="{568FE6D5-2C27-CFD6-222E-6A197F5971E7}"/>
          </ac:cxnSpMkLst>
        </pc:cxnChg>
      </pc:sldChg>
      <pc:sldChg chg="del">
        <pc:chgData name="Chuck Tomasi" userId="79514c44-a18e-4aaa-84b1-18f74099d6b1" providerId="ADAL" clId="{82078BB5-87F8-F243-80F8-A57366669E4B}" dt="2023-01-28T20:19:28.846" v="623" actId="2696"/>
        <pc:sldMkLst>
          <pc:docMk/>
          <pc:sldMk cId="1687101004" sldId="290"/>
        </pc:sldMkLst>
      </pc:sldChg>
      <pc:sldChg chg="del">
        <pc:chgData name="Chuck Tomasi" userId="79514c44-a18e-4aaa-84b1-18f74099d6b1" providerId="ADAL" clId="{82078BB5-87F8-F243-80F8-A57366669E4B}" dt="2023-01-28T20:19:28.776" v="617" actId="2696"/>
        <pc:sldMkLst>
          <pc:docMk/>
          <pc:sldMk cId="2412975295" sldId="291"/>
        </pc:sldMkLst>
      </pc:sldChg>
      <pc:sldChg chg="del">
        <pc:chgData name="Chuck Tomasi" userId="79514c44-a18e-4aaa-84b1-18f74099d6b1" providerId="ADAL" clId="{82078BB5-87F8-F243-80F8-A57366669E4B}" dt="2023-01-28T20:19:28.662" v="610" actId="2696"/>
        <pc:sldMkLst>
          <pc:docMk/>
          <pc:sldMk cId="2152692283" sldId="292"/>
        </pc:sldMkLst>
      </pc:sldChg>
      <pc:sldChg chg="del">
        <pc:chgData name="Chuck Tomasi" userId="79514c44-a18e-4aaa-84b1-18f74099d6b1" providerId="ADAL" clId="{82078BB5-87F8-F243-80F8-A57366669E4B}" dt="2023-01-28T20:19:28.595" v="605" actId="2696"/>
        <pc:sldMkLst>
          <pc:docMk/>
          <pc:sldMk cId="883574296" sldId="293"/>
        </pc:sldMkLst>
      </pc:sldChg>
      <pc:sldChg chg="del">
        <pc:chgData name="Chuck Tomasi" userId="79514c44-a18e-4aaa-84b1-18f74099d6b1" providerId="ADAL" clId="{82078BB5-87F8-F243-80F8-A57366669E4B}" dt="2023-01-28T20:19:28.850" v="624" actId="2696"/>
        <pc:sldMkLst>
          <pc:docMk/>
          <pc:sldMk cId="1542974688" sldId="294"/>
        </pc:sldMkLst>
      </pc:sldChg>
      <pc:sldChg chg="addSp delSp modSp new del mod chgLayout">
        <pc:chgData name="Chuck Tomasi" userId="79514c44-a18e-4aaa-84b1-18f74099d6b1" providerId="ADAL" clId="{82078BB5-87F8-F243-80F8-A57366669E4B}" dt="2023-01-28T20:15:30.297" v="578" actId="2696"/>
        <pc:sldMkLst>
          <pc:docMk/>
          <pc:sldMk cId="1031752559" sldId="295"/>
        </pc:sldMkLst>
        <pc:spChg chg="del">
          <ac:chgData name="Chuck Tomasi" userId="79514c44-a18e-4aaa-84b1-18f74099d6b1" providerId="ADAL" clId="{82078BB5-87F8-F243-80F8-A57366669E4B}" dt="2023-01-28T19:57:10.864" v="407" actId="700"/>
          <ac:spMkLst>
            <pc:docMk/>
            <pc:sldMk cId="1031752559" sldId="295"/>
            <ac:spMk id="2" creationId="{7221C999-4B12-64F5-0D6A-5B6CBE1E281F}"/>
          </ac:spMkLst>
        </pc:spChg>
        <pc:spChg chg="add del mod">
          <ac:chgData name="Chuck Tomasi" userId="79514c44-a18e-4aaa-84b1-18f74099d6b1" providerId="ADAL" clId="{82078BB5-87F8-F243-80F8-A57366669E4B}" dt="2023-01-28T19:54:30.289" v="403"/>
          <ac:spMkLst>
            <pc:docMk/>
            <pc:sldMk cId="1031752559" sldId="295"/>
            <ac:spMk id="3" creationId="{47C57092-ECA3-7CAC-D489-190AB043FE46}"/>
          </ac:spMkLst>
        </pc:spChg>
        <pc:spChg chg="add mod ord">
          <ac:chgData name="Chuck Tomasi" userId="79514c44-a18e-4aaa-84b1-18f74099d6b1" providerId="ADAL" clId="{82078BB5-87F8-F243-80F8-A57366669E4B}" dt="2023-01-28T19:57:21.321" v="428" actId="20577"/>
          <ac:spMkLst>
            <pc:docMk/>
            <pc:sldMk cId="1031752559" sldId="295"/>
            <ac:spMk id="4" creationId="{D22DC665-215D-F535-A128-37C340D4E95F}"/>
          </ac:spMkLst>
        </pc:spChg>
      </pc:sldChg>
      <pc:sldChg chg="addSp delSp modSp new mod ord modClrScheme chgLayout">
        <pc:chgData name="Chuck Tomasi" userId="79514c44-a18e-4aaa-84b1-18f74099d6b1" providerId="ADAL" clId="{82078BB5-87F8-F243-80F8-A57366669E4B}" dt="2023-01-28T20:02:23.439" v="466" actId="20577"/>
        <pc:sldMkLst>
          <pc:docMk/>
          <pc:sldMk cId="3877149374" sldId="296"/>
        </pc:sldMkLst>
        <pc:spChg chg="del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2" creationId="{CE737123-41A6-1D96-E3AA-8E21ECEB70DD}"/>
          </ac:spMkLst>
        </pc:spChg>
        <pc:spChg chg="del mod ord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3" creationId="{A80D8944-7275-2EF1-FE83-2B6BDBB80F8B}"/>
          </ac:spMkLst>
        </pc:spChg>
        <pc:spChg chg="add mod ord">
          <ac:chgData name="Chuck Tomasi" userId="79514c44-a18e-4aaa-84b1-18f74099d6b1" providerId="ADAL" clId="{82078BB5-87F8-F243-80F8-A57366669E4B}" dt="2023-01-28T20:02:23.439" v="466" actId="20577"/>
          <ac:spMkLst>
            <pc:docMk/>
            <pc:sldMk cId="3877149374" sldId="296"/>
            <ac:spMk id="4" creationId="{10EC3530-4C25-694B-E93B-EF584266EB93}"/>
          </ac:spMkLst>
        </pc:spChg>
      </pc:sldChg>
      <pc:sldChg chg="add">
        <pc:chgData name="Chuck Tomasi" userId="79514c44-a18e-4aaa-84b1-18f74099d6b1" providerId="ADAL" clId="{82078BB5-87F8-F243-80F8-A57366669E4B}" dt="2023-01-28T20:19:35.054" v="632" actId="2890"/>
        <pc:sldMkLst>
          <pc:docMk/>
          <pc:sldMk cId="3513858337" sldId="297"/>
        </pc:sldMkLst>
      </pc:sldChg>
      <pc:sldChg chg="add">
        <pc:chgData name="Chuck Tomasi" userId="79514c44-a18e-4aaa-84b1-18f74099d6b1" providerId="ADAL" clId="{82078BB5-87F8-F243-80F8-A57366669E4B}" dt="2023-01-28T20:19:35.353" v="633" actId="2890"/>
        <pc:sldMkLst>
          <pc:docMk/>
          <pc:sldMk cId="3471656425" sldId="298"/>
        </pc:sldMkLst>
      </pc:sldChg>
      <pc:sldChg chg="add">
        <pc:chgData name="Chuck Tomasi" userId="79514c44-a18e-4aaa-84b1-18f74099d6b1" providerId="ADAL" clId="{82078BB5-87F8-F243-80F8-A57366669E4B}" dt="2023-01-28T20:19:35.619" v="634" actId="2890"/>
        <pc:sldMkLst>
          <pc:docMk/>
          <pc:sldMk cId="3739588672" sldId="299"/>
        </pc:sldMkLst>
      </pc:sldChg>
      <pc:sldChg chg="add">
        <pc:chgData name="Chuck Tomasi" userId="79514c44-a18e-4aaa-84b1-18f74099d6b1" providerId="ADAL" clId="{82078BB5-87F8-F243-80F8-A57366669E4B}" dt="2023-01-28T20:19:35.870" v="635" actId="2890"/>
        <pc:sldMkLst>
          <pc:docMk/>
          <pc:sldMk cId="1739160101" sldId="300"/>
        </pc:sldMkLst>
      </pc:sldChg>
      <pc:sldChg chg="add">
        <pc:chgData name="Chuck Tomasi" userId="79514c44-a18e-4aaa-84b1-18f74099d6b1" providerId="ADAL" clId="{82078BB5-87F8-F243-80F8-A57366669E4B}" dt="2023-01-28T20:19:36.070" v="636" actId="2890"/>
        <pc:sldMkLst>
          <pc:docMk/>
          <pc:sldMk cId="3444739100" sldId="301"/>
        </pc:sldMkLst>
      </pc:sldChg>
      <pc:sldChg chg="add">
        <pc:chgData name="Chuck Tomasi" userId="79514c44-a18e-4aaa-84b1-18f74099d6b1" providerId="ADAL" clId="{82078BB5-87F8-F243-80F8-A57366669E4B}" dt="2023-01-28T20:19:36.248" v="637" actId="2890"/>
        <pc:sldMkLst>
          <pc:docMk/>
          <pc:sldMk cId="40511310" sldId="302"/>
        </pc:sldMkLst>
      </pc:sldChg>
      <pc:sldChg chg="add">
        <pc:chgData name="Chuck Tomasi" userId="79514c44-a18e-4aaa-84b1-18f74099d6b1" providerId="ADAL" clId="{82078BB5-87F8-F243-80F8-A57366669E4B}" dt="2023-01-28T20:19:36.436" v="638" actId="2890"/>
        <pc:sldMkLst>
          <pc:docMk/>
          <pc:sldMk cId="3442940148" sldId="303"/>
        </pc:sldMkLst>
      </pc:sldChg>
      <pc:sldChg chg="add">
        <pc:chgData name="Chuck Tomasi" userId="79514c44-a18e-4aaa-84b1-18f74099d6b1" providerId="ADAL" clId="{82078BB5-87F8-F243-80F8-A57366669E4B}" dt="2023-01-28T20:19:36.680" v="639" actId="2890"/>
        <pc:sldMkLst>
          <pc:docMk/>
          <pc:sldMk cId="2896877007" sldId="304"/>
        </pc:sldMkLst>
      </pc:sldChg>
      <pc:sldChg chg="add">
        <pc:chgData name="Chuck Tomasi" userId="79514c44-a18e-4aaa-84b1-18f74099d6b1" providerId="ADAL" clId="{82078BB5-87F8-F243-80F8-A57366669E4B}" dt="2023-01-28T20:19:36.731" v="640" actId="2890"/>
        <pc:sldMkLst>
          <pc:docMk/>
          <pc:sldMk cId="3189103752" sldId="305"/>
        </pc:sldMkLst>
      </pc:sldChg>
      <pc:sldChg chg="add">
        <pc:chgData name="Chuck Tomasi" userId="79514c44-a18e-4aaa-84b1-18f74099d6b1" providerId="ADAL" clId="{82078BB5-87F8-F243-80F8-A57366669E4B}" dt="2023-01-28T20:19:37" v="641" actId="2890"/>
        <pc:sldMkLst>
          <pc:docMk/>
          <pc:sldMk cId="1493715854" sldId="306"/>
        </pc:sldMkLst>
      </pc:sldChg>
      <pc:sldChg chg="add">
        <pc:chgData name="Chuck Tomasi" userId="79514c44-a18e-4aaa-84b1-18f74099d6b1" providerId="ADAL" clId="{82078BB5-87F8-F243-80F8-A57366669E4B}" dt="2023-01-28T20:19:37.217" v="642" actId="2890"/>
        <pc:sldMkLst>
          <pc:docMk/>
          <pc:sldMk cId="55547759" sldId="307"/>
        </pc:sldMkLst>
      </pc:sldChg>
      <pc:sldChg chg="add">
        <pc:chgData name="Chuck Tomasi" userId="79514c44-a18e-4aaa-84b1-18f74099d6b1" providerId="ADAL" clId="{82078BB5-87F8-F243-80F8-A57366669E4B}" dt="2023-01-28T20:19:37.487" v="643" actId="2890"/>
        <pc:sldMkLst>
          <pc:docMk/>
          <pc:sldMk cId="3553085630" sldId="308"/>
        </pc:sldMkLst>
      </pc:sldChg>
      <pc:sldChg chg="add">
        <pc:chgData name="Chuck Tomasi" userId="79514c44-a18e-4aaa-84b1-18f74099d6b1" providerId="ADAL" clId="{82078BB5-87F8-F243-80F8-A57366669E4B}" dt="2023-01-28T20:19:37.535" v="644" actId="2890"/>
        <pc:sldMkLst>
          <pc:docMk/>
          <pc:sldMk cId="2235463485" sldId="309"/>
        </pc:sldMkLst>
      </pc:sldChg>
      <pc:sldChg chg="add">
        <pc:chgData name="Chuck Tomasi" userId="79514c44-a18e-4aaa-84b1-18f74099d6b1" providerId="ADAL" clId="{82078BB5-87F8-F243-80F8-A57366669E4B}" dt="2023-01-28T20:19:37.837" v="645" actId="2890"/>
        <pc:sldMkLst>
          <pc:docMk/>
          <pc:sldMk cId="4140420889" sldId="310"/>
        </pc:sldMkLst>
      </pc:sldChg>
      <pc:sldChg chg="add">
        <pc:chgData name="Chuck Tomasi" userId="79514c44-a18e-4aaa-84b1-18f74099d6b1" providerId="ADAL" clId="{82078BB5-87F8-F243-80F8-A57366669E4B}" dt="2023-01-28T20:19:37.887" v="646" actId="2890"/>
        <pc:sldMkLst>
          <pc:docMk/>
          <pc:sldMk cId="1232571888" sldId="311"/>
        </pc:sldMkLst>
      </pc:sldChg>
      <pc:sldChg chg="add">
        <pc:chgData name="Chuck Tomasi" userId="79514c44-a18e-4aaa-84b1-18f74099d6b1" providerId="ADAL" clId="{82078BB5-87F8-F243-80F8-A57366669E4B}" dt="2023-01-28T20:19:38.169" v="647" actId="2890"/>
        <pc:sldMkLst>
          <pc:docMk/>
          <pc:sldMk cId="3767911985" sldId="312"/>
        </pc:sldMkLst>
      </pc:sldChg>
      <pc:sldChg chg="add">
        <pc:chgData name="Chuck Tomasi" userId="79514c44-a18e-4aaa-84b1-18f74099d6b1" providerId="ADAL" clId="{82078BB5-87F8-F243-80F8-A57366669E4B}" dt="2023-01-28T20:19:38.217" v="648" actId="2890"/>
        <pc:sldMkLst>
          <pc:docMk/>
          <pc:sldMk cId="171556650" sldId="313"/>
        </pc:sldMkLst>
      </pc:sldChg>
      <pc:sldChg chg="add">
        <pc:chgData name="Chuck Tomasi" userId="79514c44-a18e-4aaa-84b1-18f74099d6b1" providerId="ADAL" clId="{82078BB5-87F8-F243-80F8-A57366669E4B}" dt="2023-01-28T20:19:38.496" v="649" actId="2890"/>
        <pc:sldMkLst>
          <pc:docMk/>
          <pc:sldMk cId="2704214160" sldId="314"/>
        </pc:sldMkLst>
      </pc:sldChg>
      <pc:sldChg chg="add">
        <pc:chgData name="Chuck Tomasi" userId="79514c44-a18e-4aaa-84b1-18f74099d6b1" providerId="ADAL" clId="{82078BB5-87F8-F243-80F8-A57366669E4B}" dt="2023-01-28T20:19:38.770" v="650" actId="2890"/>
        <pc:sldMkLst>
          <pc:docMk/>
          <pc:sldMk cId="1457834359" sldId="315"/>
        </pc:sldMkLst>
      </pc:sldChg>
      <pc:sldChg chg="add">
        <pc:chgData name="Chuck Tomasi" userId="79514c44-a18e-4aaa-84b1-18f74099d6b1" providerId="ADAL" clId="{82078BB5-87F8-F243-80F8-A57366669E4B}" dt="2023-01-28T20:19:38.838" v="651" actId="2890"/>
        <pc:sldMkLst>
          <pc:docMk/>
          <pc:sldMk cId="2334265239" sldId="316"/>
        </pc:sldMkLst>
      </pc:sldChg>
      <pc:sldChg chg="add">
        <pc:chgData name="Chuck Tomasi" userId="79514c44-a18e-4aaa-84b1-18f74099d6b1" providerId="ADAL" clId="{82078BB5-87F8-F243-80F8-A57366669E4B}" dt="2023-01-28T20:19:39.114" v="652" actId="2890"/>
        <pc:sldMkLst>
          <pc:docMk/>
          <pc:sldMk cId="1879229716" sldId="317"/>
        </pc:sldMkLst>
      </pc:sldChg>
      <pc:sldChg chg="add">
        <pc:chgData name="Chuck Tomasi" userId="79514c44-a18e-4aaa-84b1-18f74099d6b1" providerId="ADAL" clId="{82078BB5-87F8-F243-80F8-A57366669E4B}" dt="2023-01-28T20:19:39.166" v="653" actId="2890"/>
        <pc:sldMkLst>
          <pc:docMk/>
          <pc:sldMk cId="3067509845" sldId="318"/>
        </pc:sldMkLst>
      </pc:sldChg>
      <pc:sldChg chg="add">
        <pc:chgData name="Chuck Tomasi" userId="79514c44-a18e-4aaa-84b1-18f74099d6b1" providerId="ADAL" clId="{82078BB5-87F8-F243-80F8-A57366669E4B}" dt="2023-01-28T20:19:39.436" v="654" actId="2890"/>
        <pc:sldMkLst>
          <pc:docMk/>
          <pc:sldMk cId="2427912760" sldId="319"/>
        </pc:sldMkLst>
      </pc:sldChg>
      <pc:sldChg chg="add">
        <pc:chgData name="Chuck Tomasi" userId="79514c44-a18e-4aaa-84b1-18f74099d6b1" providerId="ADAL" clId="{82078BB5-87F8-F243-80F8-A57366669E4B}" dt="2023-01-28T20:19:39.650" v="655" actId="2890"/>
        <pc:sldMkLst>
          <pc:docMk/>
          <pc:sldMk cId="4060724583" sldId="320"/>
        </pc:sldMkLst>
      </pc:sldChg>
      <pc:sldChg chg="add">
        <pc:chgData name="Chuck Tomasi" userId="79514c44-a18e-4aaa-84b1-18f74099d6b1" providerId="ADAL" clId="{82078BB5-87F8-F243-80F8-A57366669E4B}" dt="2023-01-28T20:19:39.702" v="656" actId="2890"/>
        <pc:sldMkLst>
          <pc:docMk/>
          <pc:sldMk cId="2863961987" sldId="321"/>
        </pc:sldMkLst>
      </pc:sldChg>
      <pc:sldChg chg="add">
        <pc:chgData name="Chuck Tomasi" userId="79514c44-a18e-4aaa-84b1-18f74099d6b1" providerId="ADAL" clId="{82078BB5-87F8-F243-80F8-A57366669E4B}" dt="2023-01-28T20:19:39.967" v="657" actId="2890"/>
        <pc:sldMkLst>
          <pc:docMk/>
          <pc:sldMk cId="662378456" sldId="322"/>
        </pc:sldMkLst>
      </pc:sldChg>
      <pc:sldChg chg="add">
        <pc:chgData name="Chuck Tomasi" userId="79514c44-a18e-4aaa-84b1-18f74099d6b1" providerId="ADAL" clId="{82078BB5-87F8-F243-80F8-A57366669E4B}" dt="2023-01-28T20:19:40.183" v="658" actId="2890"/>
        <pc:sldMkLst>
          <pc:docMk/>
          <pc:sldMk cId="1785470859" sldId="323"/>
        </pc:sldMkLst>
      </pc:sldChg>
      <pc:sldChg chg="add">
        <pc:chgData name="Chuck Tomasi" userId="79514c44-a18e-4aaa-84b1-18f74099d6b1" providerId="ADAL" clId="{82078BB5-87F8-F243-80F8-A57366669E4B}" dt="2023-01-28T20:19:40.434" v="659" actId="2890"/>
        <pc:sldMkLst>
          <pc:docMk/>
          <pc:sldMk cId="3411428975" sldId="324"/>
        </pc:sldMkLst>
      </pc:sldChg>
      <pc:sldChg chg="add">
        <pc:chgData name="Chuck Tomasi" userId="79514c44-a18e-4aaa-84b1-18f74099d6b1" providerId="ADAL" clId="{82078BB5-87F8-F243-80F8-A57366669E4B}" dt="2023-01-28T20:19:40.484" v="660" actId="2890"/>
        <pc:sldMkLst>
          <pc:docMk/>
          <pc:sldMk cId="1446210188" sldId="325"/>
        </pc:sldMkLst>
      </pc:sldChg>
      <pc:sldChg chg="add">
        <pc:chgData name="Chuck Tomasi" userId="79514c44-a18e-4aaa-84b1-18f74099d6b1" providerId="ADAL" clId="{82078BB5-87F8-F243-80F8-A57366669E4B}" dt="2023-01-28T20:19:41.743" v="661" actId="2890"/>
        <pc:sldMkLst>
          <pc:docMk/>
          <pc:sldMk cId="207287930" sldId="326"/>
        </pc:sldMkLst>
      </pc:sldChg>
      <pc:sldChg chg="add">
        <pc:chgData name="Chuck Tomasi" userId="79514c44-a18e-4aaa-84b1-18f74099d6b1" providerId="ADAL" clId="{82078BB5-87F8-F243-80F8-A57366669E4B}" dt="2023-01-28T20:19:41.982" v="662" actId="2890"/>
        <pc:sldMkLst>
          <pc:docMk/>
          <pc:sldMk cId="696954130" sldId="327"/>
        </pc:sldMkLst>
      </pc:sldChg>
      <pc:sldChg chg="add">
        <pc:chgData name="Chuck Tomasi" userId="79514c44-a18e-4aaa-84b1-18f74099d6b1" providerId="ADAL" clId="{82078BB5-87F8-F243-80F8-A57366669E4B}" dt="2023-01-28T20:19:42.214" v="663" actId="2890"/>
        <pc:sldMkLst>
          <pc:docMk/>
          <pc:sldMk cId="2835338316" sldId="328"/>
        </pc:sldMkLst>
      </pc:sldChg>
      <pc:sldChg chg="add">
        <pc:chgData name="Chuck Tomasi" userId="79514c44-a18e-4aaa-84b1-18f74099d6b1" providerId="ADAL" clId="{82078BB5-87F8-F243-80F8-A57366669E4B}" dt="2023-01-28T20:19:42.984" v="664" actId="2890"/>
        <pc:sldMkLst>
          <pc:docMk/>
          <pc:sldMk cId="3943884962" sldId="329"/>
        </pc:sldMkLst>
      </pc:sldChg>
      <pc:sldMasterChg chg="addSldLayout modSldLayout sldLayoutOrd">
        <pc:chgData name="Chuck Tomasi" userId="79514c44-a18e-4aaa-84b1-18f74099d6b1" providerId="ADAL" clId="{82078BB5-87F8-F243-80F8-A57366669E4B}" dt="2023-01-28T20:18:26.058" v="594" actId="465"/>
        <pc:sldMasterMkLst>
          <pc:docMk/>
          <pc:sldMasterMk cId="2317532505" sldId="2147483672"/>
        </pc:sldMasterMkLst>
        <pc:sldLayoutChg chg="addSp delSp modSp mod ord">
          <pc:chgData name="Chuck Tomasi" userId="79514c44-a18e-4aaa-84b1-18f74099d6b1" providerId="ADAL" clId="{82078BB5-87F8-F243-80F8-A57366669E4B}" dt="2023-01-28T19:58:56.326" v="435" actId="20578"/>
          <pc:sldLayoutMkLst>
            <pc:docMk/>
            <pc:sldMasterMk cId="2317532505" sldId="2147483672"/>
            <pc:sldLayoutMk cId="2859746923" sldId="2147483673"/>
          </pc:sldLayoutMkLst>
          <pc:spChg chg="add del mod">
            <ac:chgData name="Chuck Tomasi" userId="79514c44-a18e-4aaa-84b1-18f74099d6b1" providerId="ADAL" clId="{82078BB5-87F8-F243-80F8-A57366669E4B}" dt="2023-01-28T19:48:41.421" v="351" actId="767"/>
            <ac:spMkLst>
              <pc:docMk/>
              <pc:sldMasterMk cId="2317532505" sldId="2147483672"/>
              <pc:sldLayoutMk cId="2859746923" sldId="2147483673"/>
              <ac:spMk id="7" creationId="{DDA168F1-9E72-51D3-2BE8-B1B270CEB5F2}"/>
            </ac:spMkLst>
          </pc:spChg>
        </pc:sldLayoutChg>
        <pc:sldLayoutChg chg="addSp delSp modSp mod">
          <pc:chgData name="Chuck Tomasi" userId="79514c44-a18e-4aaa-84b1-18f74099d6b1" providerId="ADAL" clId="{82078BB5-87F8-F243-80F8-A57366669E4B}" dt="2023-01-28T20:18:26.058" v="594" actId="465"/>
          <pc:sldLayoutMkLst>
            <pc:docMk/>
            <pc:sldMasterMk cId="2317532505" sldId="2147483672"/>
            <pc:sldLayoutMk cId="1645841540" sldId="2147483674"/>
          </pc:sldLayoutMkLst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4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5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6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8" creationId="{A2ACED5D-22CF-558E-0E6B-EA084D7400CA}"/>
            </ac:spMkLst>
          </pc:spChg>
          <pc:spChg chg="add mod">
            <ac:chgData name="Chuck Tomasi" userId="79514c44-a18e-4aaa-84b1-18f74099d6b1" providerId="ADAL" clId="{82078BB5-87F8-F243-80F8-A57366669E4B}" dt="2023-01-28T19:48:49.945" v="353" actId="20577"/>
            <ac:spMkLst>
              <pc:docMk/>
              <pc:sldMasterMk cId="2317532505" sldId="2147483672"/>
              <pc:sldLayoutMk cId="1645841540" sldId="2147483674"/>
              <ac:spMk id="9" creationId="{8F26C48C-2135-733D-8E9A-C81BAEE655C3}"/>
            </ac:spMkLst>
          </pc:spChg>
          <pc:spChg chg="add del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8" creationId="{BF0994CC-9BF7-DB3C-699A-C09BB9253F9C}"/>
            </ac:spMkLst>
          </pc:spChg>
          <pc:spChg chg="add del mod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9" creationId="{6F63AF0A-CFCE-8B8E-AC75-E91E6148656C}"/>
            </ac:spMkLst>
          </pc:spChg>
          <pc:spChg chg="add del">
            <ac:chgData name="Chuck Tomasi" userId="79514c44-a18e-4aaa-84b1-18f74099d6b1" providerId="ADAL" clId="{82078BB5-87F8-F243-80F8-A57366669E4B}" dt="2023-01-28T19:53:06.341" v="354" actId="11529"/>
            <ac:spMkLst>
              <pc:docMk/>
              <pc:sldMasterMk cId="2317532505" sldId="2147483672"/>
              <pc:sldLayoutMk cId="1645841540" sldId="2147483674"/>
              <ac:spMk id="60" creationId="{405167BB-1B84-C41A-066B-95AC958760AB}"/>
            </ac:spMkLst>
          </pc:spChg>
          <pc:spChg chg="add mod">
            <ac:chgData name="Chuck Tomasi" userId="79514c44-a18e-4aaa-84b1-18f74099d6b1" providerId="ADAL" clId="{82078BB5-87F8-F243-80F8-A57366669E4B}" dt="2023-01-28T19:58:15.474" v="430" actId="14100"/>
            <ac:spMkLst>
              <pc:docMk/>
              <pc:sldMasterMk cId="2317532505" sldId="2147483672"/>
              <pc:sldLayoutMk cId="1645841540" sldId="2147483674"/>
              <ac:spMk id="61" creationId="{36010B8B-F055-2546-BA80-996D78F9494F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82078BB5-87F8-F243-80F8-A57366669E4B}" dt="2023-01-28T20:16:52.194" v="585" actId="478"/>
            <ac:spMkLst>
              <pc:docMk/>
              <pc:sldMasterMk cId="2317532505" sldId="2147483672"/>
              <pc:sldLayoutMk cId="1645841540" sldId="2147483674"/>
              <ac:spMk id="108" creationId="{7E653149-B3F4-75AA-39A4-5683EBCFD948}"/>
            </ac:spMkLst>
          </pc:spChg>
          <pc:picChg chg="add mod">
            <ac:chgData name="Chuck Tomasi" userId="79514c44-a18e-4aaa-84b1-18f74099d6b1" providerId="ADAL" clId="{82078BB5-87F8-F243-80F8-A57366669E4B}" dt="2023-01-28T19:55:07.015" v="405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add mod">
            <ac:chgData name="Chuck Tomasi" userId="79514c44-a18e-4aaa-84b1-18f74099d6b1" providerId="ADAL" clId="{82078BB5-87F8-F243-80F8-A57366669E4B}" dt="2023-01-28T20:14:01.188" v="569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add mod">
            <ac:chgData name="Chuck Tomasi" userId="79514c44-a18e-4aaa-84b1-18f74099d6b1" providerId="ADAL" clId="{82078BB5-87F8-F243-80F8-A57366669E4B}" dt="2023-01-28T20:13:56.739" v="568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add mod">
            <ac:chgData name="Chuck Tomasi" userId="79514c44-a18e-4aaa-84b1-18f74099d6b1" providerId="ADAL" clId="{82078BB5-87F8-F243-80F8-A57366669E4B}" dt="2023-01-28T20:14:08.709" v="570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</pc:sldLayoutChg>
        <pc:sldLayoutChg chg="addSp delSp modSp mod ord">
          <pc:chgData name="Chuck Tomasi" userId="79514c44-a18e-4aaa-84b1-18f74099d6b1" providerId="ADAL" clId="{82078BB5-87F8-F243-80F8-A57366669E4B}" dt="2023-01-28T20:02:00.077" v="452" actId="166"/>
          <pc:sldLayoutMkLst>
            <pc:docMk/>
            <pc:sldMasterMk cId="2317532505" sldId="2147483672"/>
            <pc:sldLayoutMk cId="695368461" sldId="2147483679"/>
          </pc:sldLayoutMkLst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4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59:18.128" v="437"/>
            <ac:spMkLst>
              <pc:docMk/>
              <pc:sldMasterMk cId="2317532505" sldId="2147483672"/>
              <pc:sldLayoutMk cId="695368461" sldId="2147483679"/>
              <ac:spMk id="5" creationId="{F6C22E93-BC92-AF57-F2BE-7CF53C46B287}"/>
            </ac:spMkLst>
          </pc:spChg>
          <pc:spChg chg="add mod">
            <ac:chgData name="Chuck Tomasi" userId="79514c44-a18e-4aaa-84b1-18f74099d6b1" providerId="ADAL" clId="{82078BB5-87F8-F243-80F8-A57366669E4B}" dt="2023-01-28T20:02:00.077" v="452" actId="166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8" creationId="{EC886293-0DAC-E7E7-F026-3D5D5B9C4A8F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9" creationId="{82436787-912F-8FE2-A92F-B8F102EFBCA0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0" creationId="{E8B77D49-34DE-7C47-9E45-CC5994B00D5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1" creationId="{B5BD010D-1AA9-7D75-3985-CFEA10E9DE3D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2" creationId="{3ACF6C08-28DE-A9FB-657E-FED6DD2F97B7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3" creationId="{FE39216F-D3D5-8D5E-9ADB-43A9242BA41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4" creationId="{E7B405A6-945C-8510-890D-437DDD152E6E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5" creationId="{3B6A4B7A-04D7-BB57-8293-022DF622DC19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6" creationId="{EBB3888A-F6A6-33F9-9C55-64BC37DA341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7" creationId="{B4D7A210-3867-302C-5615-B2FC5823CE46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8" creationId="{2DA7C65F-0E0B-3062-D5F6-827B2365BE9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9" creationId="{AA50AEFD-8836-EDBA-4816-FF2F7887994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20" creationId="{54672C1A-DE2B-DC18-6860-F332D2A16E9E}"/>
            </ac:cxnSpMkLst>
          </pc:cxnChg>
        </pc:sldLayoutChg>
        <pc:sldLayoutChg chg="addSp delSp modSp add mod ord modTransition">
          <pc:chgData name="Chuck Tomasi" userId="79514c44-a18e-4aaa-84b1-18f74099d6b1" providerId="ADAL" clId="{82078BB5-87F8-F243-80F8-A57366669E4B}" dt="2023-01-28T20:14:46.684" v="574" actId="478"/>
          <pc:sldLayoutMkLst>
            <pc:docMk/>
            <pc:sldMasterMk cId="2317532505" sldId="2147483672"/>
            <pc:sldLayoutMk cId="2411766969" sldId="2147483684"/>
          </pc:sldLayoutMkLst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" creationId="{62EE1569-34B8-9923-9CEC-030F3ADB979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" creationId="{58E9C628-F69B-A86D-526B-A2FCE4BA98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" creationId="{BF310008-A0D6-E8FE-FC5A-9A35DCB3A70D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5" creationId="{F6C22E93-BC92-AF57-F2BE-7CF53C46B287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6" creationId="{A239834A-7403-3178-675C-213B915169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7" creationId="{70E66C26-2AC9-3D87-612D-810AD08F53C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8" creationId="{DA56C8AE-50FF-1192-CC55-33322216EE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9" creationId="{69D25AE4-1480-BFAF-8603-FF39C0C1F0F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0" creationId="{E587C3E6-0475-F236-0538-4C8EF022B1D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1" creationId="{A35D88EB-F279-38DD-E936-80A278514FF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2" creationId="{995F1CDA-F30C-AE25-177D-5ED080CA52B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3" creationId="{C96AFC73-B249-3F3C-8B2A-2C82A9AFA705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4" creationId="{3B43B3E3-247D-DF43-BE82-9F21EAE8C4E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5" creationId="{2975C794-A1E6-027F-EE44-7B1E9784BC4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6" creationId="{795C6452-BEF0-4421-3AD7-6BAC7EFAD35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7" creationId="{6097111D-47AC-8ED6-CF05-70C2937B6E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8" creationId="{266E27E6-434E-E4A4-C4EC-E79F27D803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9" creationId="{BFC0366E-FDD7-5C8C-6F63-77B24080521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0" creationId="{0953910E-5475-1879-946C-827461B72352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1" creationId="{C72B2BEA-2362-00E1-2BA2-9B228DF37F9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2" creationId="{0EB7D241-D20A-3397-D67C-4CA8208841B9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3" creationId="{EFD67A9E-4167-BD46-0EF9-D08F7C8B1A7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4" creationId="{C3109255-0599-B201-5673-E2D65F5B95B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5" creationId="{3AE6168D-D2B6-3269-4928-1F70255FEF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6" creationId="{6B056775-E950-EC58-FA4D-A74AE657A27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7" creationId="{55B84916-2843-0762-D932-D02C803473B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8" creationId="{D40AB06A-020A-C2F1-B44C-C8D1F194720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9" creationId="{E0981AB0-3E14-7AAF-9530-3196649C32C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0" creationId="{96315CBD-0848-3C65-C372-5A7092AE42A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1" creationId="{8BCE3E23-D34D-31A6-DCB8-E348224D709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2" creationId="{A6F529C5-29BC-A0D4-89F2-373C5100E1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3" creationId="{C0F8AA6A-D100-3D17-4E0F-3BF46573EC1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4" creationId="{3280AE00-A782-D15B-0936-C2E2274CBD6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5" creationId="{420BEF81-309B-791F-3A67-E42717F332E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6" creationId="{08F1898E-5C08-FD68-9793-E2917D5C90E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7" creationId="{CB40F564-C23A-E7F6-CC60-C4FBFA7794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8" creationId="{F5CCA436-179E-4B81-D8E3-2693210D09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9" creationId="{9DAF2F5B-6EF5-1327-0B99-9D461D10312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0" creationId="{4ACC63F6-FA73-6097-8D5B-02283D7AF6E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1" creationId="{D5194907-3B02-49E3-3394-9A3502BD518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2" creationId="{141FA71A-994B-3429-74CA-FBD5C3CD0F3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3" creationId="{C2C93F26-1D52-AECF-20AE-087274A72CF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4" creationId="{7509F154-7190-B0FB-2433-240E18CB25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5" creationId="{4826141C-62AD-0B8E-8773-19F1627471AA}"/>
            </ac:spMkLst>
          </pc:spChg>
        </pc:sldLayoutChg>
        <pc:sldLayoutChg chg="modSp add mod modTransition">
          <pc:chgData name="Chuck Tomasi" userId="79514c44-a18e-4aaa-84b1-18f74099d6b1" providerId="ADAL" clId="{82078BB5-87F8-F243-80F8-A57366669E4B}" dt="2023-01-28T20:14:43.322" v="573" actId="1076"/>
          <pc:sldLayoutMkLst>
            <pc:docMk/>
            <pc:sldMasterMk cId="2317532505" sldId="2147483672"/>
            <pc:sldLayoutMk cId="1164227383" sldId="2147483685"/>
          </pc:sldLayoutMkLst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" creationId="{62EE1569-34B8-9923-9CEC-030F3ADB979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" creationId="{58E9C628-F69B-A86D-526B-A2FCE4BA98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" creationId="{BF310008-A0D6-E8FE-FC5A-9A35DCB3A7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7" creationId="{70E66C26-2AC9-3D87-612D-810AD08F53C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8" creationId="{DA56C8AE-50FF-1192-CC55-33322216EE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9" creationId="{69D25AE4-1480-BFAF-8603-FF39C0C1F0F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0" creationId="{E587C3E6-0475-F236-0538-4C8EF022B1D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1" creationId="{A35D88EB-F279-38DD-E936-80A278514FF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2" creationId="{995F1CDA-F30C-AE25-177D-5ED080CA52B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3" creationId="{C96AFC73-B249-3F3C-8B2A-2C82A9AFA705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4" creationId="{3B43B3E3-247D-DF43-BE82-9F21EAE8C4E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5" creationId="{2975C794-A1E6-027F-EE44-7B1E9784BC4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6" creationId="{795C6452-BEF0-4421-3AD7-6BAC7EFAD35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7" creationId="{6097111D-47AC-8ED6-CF05-70C2937B6E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8" creationId="{266E27E6-434E-E4A4-C4EC-E79F27D803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9" creationId="{BFC0366E-FDD7-5C8C-6F63-77B24080521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0" creationId="{0953910E-5475-1879-946C-827461B72352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1" creationId="{C72B2BEA-2362-00E1-2BA2-9B228DF37F9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2" creationId="{0EB7D241-D20A-3397-D67C-4CA8208841B9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3" creationId="{EFD67A9E-4167-BD46-0EF9-D08F7C8B1A7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4" creationId="{C3109255-0599-B201-5673-E2D65F5B95B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5" creationId="{3AE6168D-D2B6-3269-4928-1F70255FEF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6" creationId="{6B056775-E950-EC58-FA4D-A74AE657A27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7" creationId="{55B84916-2843-0762-D932-D02C803473B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8" creationId="{D40AB06A-020A-C2F1-B44C-C8D1F194720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9" creationId="{E0981AB0-3E14-7AAF-9530-3196649C32C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0" creationId="{96315CBD-0848-3C65-C372-5A7092AE42A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1" creationId="{8BCE3E23-D34D-31A6-DCB8-E348224D709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2" creationId="{A6F529C5-29BC-A0D4-89F2-373C5100E1C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3" creationId="{C0F8AA6A-D100-3D17-4E0F-3BF46573EC1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4" creationId="{3280AE00-A782-D15B-0936-C2E2274CBD6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5" creationId="{420BEF81-309B-791F-3A67-E42717F332E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6" creationId="{08F1898E-5C08-FD68-9793-E2917D5C90E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7" creationId="{CB40F564-C23A-E7F6-CC60-C4FBFA7794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8" creationId="{F5CCA436-179E-4B81-D8E3-2693210D09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9" creationId="{9DAF2F5B-6EF5-1327-0B99-9D461D10312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0" creationId="{4ACC63F6-FA73-6097-8D5B-02283D7AF6E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1" creationId="{D5194907-3B02-49E3-3394-9A3502BD518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2" creationId="{141FA71A-994B-3429-74CA-FBD5C3CD0F3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3" creationId="{C2C93F26-1D52-AECF-20AE-087274A72CF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4" creationId="{7509F154-7190-B0FB-2433-240E18CB25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5" creationId="{4826141C-62AD-0B8E-8773-19F1627471AA}"/>
            </ac:spMkLst>
          </pc:spChg>
        </pc:sldLayoutChg>
      </pc:sldMasterChg>
    </pc:docChg>
  </pc:docChgLst>
  <pc:docChgLst>
    <pc:chgData name="Chuck Tomasi" userId="79514c44-a18e-4aaa-84b1-18f74099d6b1" providerId="ADAL" clId="{F5CADD8B-E872-DC4A-9C4F-94877C029B02}"/>
    <pc:docChg chg="undo custSel modSld modMainMaster">
      <pc:chgData name="Chuck Tomasi" userId="79514c44-a18e-4aaa-84b1-18f74099d6b1" providerId="ADAL" clId="{F5CADD8B-E872-DC4A-9C4F-94877C029B02}" dt="2023-02-06T15:18:13.188" v="799" actId="478"/>
      <pc:docMkLst>
        <pc:docMk/>
      </pc:docMkLst>
      <pc:sldChg chg="addSp delSp modSp mod">
        <pc:chgData name="Chuck Tomasi" userId="79514c44-a18e-4aaa-84b1-18f74099d6b1" providerId="ADAL" clId="{F5CADD8B-E872-DC4A-9C4F-94877C029B02}" dt="2023-02-06T15:02:39.246" v="714" actId="21"/>
        <pc:sldMkLst>
          <pc:docMk/>
          <pc:sldMk cId="223407508" sldId="296"/>
        </pc:sldMkLst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6" creationId="{0162265D-8A00-CE7A-17E1-455332892D2F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" creationId="{834D8F61-5FBD-3651-1A6D-BCDF651213FC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" creationId="{D8C1B22A-1A9F-225E-C855-5E64B90F3AEF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9" creationId="{7E75D8CD-0659-218B-D490-8D74428CCE65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0" creationId="{D0062530-FD46-9E72-FB03-506570515728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1" creationId="{628C0562-77F2-54CE-E56C-564C113757C3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2" creationId="{7A14C65D-1943-0806-6F6C-F5B6D81A16F7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3" creationId="{75B18505-020B-FD6A-2ED1-C70029B1964C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4" creationId="{36658019-8F89-6C40-D295-76248A224B2A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5" creationId="{9340E04E-440C-71B1-C0EA-25B01EDB3CC1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6" creationId="{DDF629C3-1B5E-2981-EDBD-0CC7EF36ABFB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7" creationId="{3403621C-6C15-CA55-1025-15045E611770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8" creationId="{EC10CC91-105D-8AF3-A404-98D32614763B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19" creationId="{FC10A365-DAB5-2AAB-BD74-9D1286FBE9B2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20" creationId="{F5441387-7066-5929-9A63-4904D4E824CD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21" creationId="{45A1003F-25BB-7D77-4FCC-633BB578AAD1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23" creationId="{189173DD-1469-01BF-4D08-A7A2BAF5D032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24" creationId="{EF100712-C6F3-767E-888E-31B8AF221EAB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25" creationId="{D96CE9F2-EBB6-8DF2-D46A-0568244A7E53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26" creationId="{9D8F694C-A47F-D9A9-3469-483807CCC02E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27" creationId="{0EA3FE17-D884-E2AA-20B6-0025572E80DE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28" creationId="{B88A134A-493B-EC27-4A48-59A608A9CBE8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29" creationId="{4A4D4C2C-C7C4-3255-41C3-9F06B6E4CAE4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0" creationId="{3D706EC4-57D8-B4EC-A8E2-E5BD1D9E6DB5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1" creationId="{4DC5625D-7DE6-D3A4-B937-FC99611590D4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2" creationId="{C17307CA-852F-06E8-EE24-54593D135A99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3" creationId="{5F5D3900-4070-0CD2-F05D-F1ABF442FED0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4" creationId="{EB15BF98-62E6-22FA-011B-7CBFB079F76A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5" creationId="{C93D633E-2FCC-87C3-E705-CA6228A8ED2D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6" creationId="{75B75BFA-E69E-9D36-FDAD-754788CA2F48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7" creationId="{7F4766C1-59C6-6B64-6B1C-6F96BD207DC0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8" creationId="{5E66EC58-443B-C059-F520-1D3C479A44AE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39" creationId="{D215C42D-08DB-A0F1-DA3F-435B5883379B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0" creationId="{24686533-0156-3745-9D3F-84F94284C6C2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1" creationId="{B303C8EB-C037-81B3-5F41-0A5DB9CBC2BD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2" creationId="{1409583B-A649-892F-B7EC-5D7127572603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3" creationId="{C744C31E-53C1-FF9B-5F32-90C748387BD9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4" creationId="{78211B91-FDC6-E850-EEAB-EB03BDDDAA7C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5" creationId="{F19A042E-BD7D-2A1B-5A33-B52AD65A18EF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6" creationId="{073B18B9-B606-8AD5-CE6A-19AAA898981F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7" creationId="{469D9B54-8136-8299-CF00-F7B7699C51E9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8" creationId="{2E977091-28DE-2C5F-2B95-3B0BFA4CE93E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49" creationId="{9886C04F-338E-82ED-C53A-C0722529ADDE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0" creationId="{9333A0A5-74EC-E2B9-080D-26416B64756F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1" creationId="{63A4BC57-3884-7733-543A-29423C3659C5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2" creationId="{B0461333-3031-200E-6BBE-CD48E56B49B6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3" creationId="{4A29FEB7-139A-9490-EDC6-E90AE17265CA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4" creationId="{151E0E3C-32C2-DD84-4FF5-3319B502F7B1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5" creationId="{5BDC218D-47B5-F9A6-4B79-99A9ACE328F9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6" creationId="{B0F10763-6199-8344-B174-8BCFF2EAF536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7" creationId="{B88C8134-3E61-E70B-C0E3-008AA1356BDC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8" creationId="{AC4789AB-A200-77D3-91A6-7A8E01F4201D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59" creationId="{747D81B8-A038-D66D-4C28-C83CD0AE0DD9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60" creationId="{C6F3CD87-D9DD-8E4A-1E7D-9AF2D5CE8DEB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61" creationId="{2ADF380E-F2CE-F21D-D367-5154ABC830EB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62" creationId="{42F6714E-147D-0598-409E-DC036ED3D481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63" creationId="{CF3A56D8-76BD-2D54-F8B3-9B5A088EFDB3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64" creationId="{6C019614-6B3B-EF6C-E7C9-42711737F5AE}"/>
          </ac:spMkLst>
        </pc:spChg>
        <pc:spChg chg="del">
          <ac:chgData name="Chuck Tomasi" userId="79514c44-a18e-4aaa-84b1-18f74099d6b1" providerId="ADAL" clId="{F5CADD8B-E872-DC4A-9C4F-94877C029B02}" dt="2023-02-06T14:58:38.809" v="709" actId="478"/>
          <ac:spMkLst>
            <pc:docMk/>
            <pc:sldMk cId="223407508" sldId="296"/>
            <ac:spMk id="65" creationId="{593EC09D-57B6-2285-1FA4-07CF29F14FC1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66" creationId="{B7238B24-668D-1052-7C27-56820942938C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67" creationId="{3E850BAA-141D-A577-A54A-18E9F99B5A61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68" creationId="{3761D07B-44DF-1865-46B8-B53EB336E5B1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69" creationId="{9AE0C6D7-541E-B02E-36B0-5A2B35107B99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0" creationId="{310F8DCE-B411-8358-12B4-AD930E21BDCC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1" creationId="{D73D0BCD-D7CA-1A58-9256-999094CF64A1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2" creationId="{1B6D28E5-69FD-287D-02C5-C9B616484FB4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3" creationId="{3B48FEBB-87E3-183F-EA42-B1AAB714A971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4" creationId="{BBD6E1C6-D1AC-26DC-B454-C166D7748879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5" creationId="{D9D7888B-E229-C91A-17C3-0CCB14B416FB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6" creationId="{7D5EDA37-2D27-EC8E-51EA-013E5E149DCA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7" creationId="{23E344A8-BBF3-C3AE-C695-62FCB004270F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8" creationId="{33DCAC0A-FE77-450A-B997-1ED0805D44DD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79" creationId="{BAFFE7CC-BBF7-FAA6-5AB6-FCD82443A65A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0" creationId="{F9ECB0C9-2ADF-479F-0DFB-CCE992274324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1" creationId="{09667853-27A1-285D-EB1A-5E24AAD9BE4A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2" creationId="{F505DDDC-78EB-1E47-695A-541FE9AF4506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3" creationId="{D33C3685-2F0E-8B74-9190-9AF6AB4086F3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4" creationId="{A203E32B-858B-8C65-E1E1-28F94212934A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5" creationId="{B2A5458A-D9E9-F19C-2464-86AEE571C391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6" creationId="{BFF2231E-A78D-E86D-7049-5A71199A797E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7" creationId="{F963FB1B-5CAE-74BA-07C8-F76D63481B4D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8" creationId="{D6F9C959-21C2-79C0-4397-F9E13F2C8D8C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89" creationId="{C2469502-1001-445D-773D-238648D3C148}"/>
          </ac:spMkLst>
        </pc:spChg>
        <pc:spChg chg="mod">
          <ac:chgData name="Chuck Tomasi" userId="79514c44-a18e-4aaa-84b1-18f74099d6b1" providerId="ADAL" clId="{F5CADD8B-E872-DC4A-9C4F-94877C029B02}" dt="2023-02-06T14:59:30.127" v="712"/>
          <ac:spMkLst>
            <pc:docMk/>
            <pc:sldMk cId="223407508" sldId="296"/>
            <ac:spMk id="90" creationId="{4A7DC9E7-F5C6-7A70-C8DF-359B46A645D0}"/>
          </ac:spMkLst>
        </pc:spChg>
        <pc:grpChg chg="add del mod">
          <ac:chgData name="Chuck Tomasi" userId="79514c44-a18e-4aaa-84b1-18f74099d6b1" providerId="ADAL" clId="{F5CADD8B-E872-DC4A-9C4F-94877C029B02}" dt="2023-02-06T15:02:39.246" v="714" actId="21"/>
          <ac:grpSpMkLst>
            <pc:docMk/>
            <pc:sldMk cId="223407508" sldId="296"/>
            <ac:grpSpMk id="2" creationId="{A1A190C4-6DFC-E7E6-6393-5E23CE7654A1}"/>
          </ac:grpSpMkLst>
        </pc:grpChg>
        <pc:grpChg chg="add mod">
          <ac:chgData name="Chuck Tomasi" userId="79514c44-a18e-4aaa-84b1-18f74099d6b1" providerId="ADAL" clId="{F5CADD8B-E872-DC4A-9C4F-94877C029B02}" dt="2023-02-06T14:59:40.229" v="713" actId="1076"/>
          <ac:grpSpMkLst>
            <pc:docMk/>
            <pc:sldMk cId="223407508" sldId="296"/>
            <ac:grpSpMk id="5" creationId="{AADA864D-ABCE-7F6D-AF5B-8D811E7DB96B}"/>
          </ac:grpSpMkLst>
        </pc:grpChg>
        <pc:cxnChg chg="mod">
          <ac:chgData name="Chuck Tomasi" userId="79514c44-a18e-4aaa-84b1-18f74099d6b1" providerId="ADAL" clId="{F5CADD8B-E872-DC4A-9C4F-94877C029B02}" dt="2023-02-06T14:58:29.220" v="708"/>
          <ac:cxnSpMkLst>
            <pc:docMk/>
            <pc:sldMk cId="223407508" sldId="296"/>
            <ac:cxnSpMk id="3" creationId="{40A880B3-2AE1-1D26-C2DA-A3E6F89708BD}"/>
          </ac:cxnSpMkLst>
        </pc:cxnChg>
        <pc:cxnChg chg="mod">
          <ac:chgData name="Chuck Tomasi" userId="79514c44-a18e-4aaa-84b1-18f74099d6b1" providerId="ADAL" clId="{F5CADD8B-E872-DC4A-9C4F-94877C029B02}" dt="2023-02-06T14:58:29.220" v="708"/>
          <ac:cxnSpMkLst>
            <pc:docMk/>
            <pc:sldMk cId="223407508" sldId="296"/>
            <ac:cxnSpMk id="4" creationId="{D7E32F0F-DBAA-F32B-33D4-DA385ADE26EF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18:13.188" v="799" actId="478"/>
        <pc:sldMkLst>
          <pc:docMk/>
          <pc:sldMk cId="3813294150" sldId="330"/>
        </pc:sldMkLst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4" creationId="{219E0A19-1522-C287-0101-4CD3B5BA0F46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5" creationId="{B54DF57B-DDC2-8054-5987-1A59C826EB41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6" creationId="{535CE4D0-7EA9-C0F0-7200-83707667DCB1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7" creationId="{914D7F9C-9C3F-3911-3B74-619B23DB43DF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8" creationId="{D46C9B3F-7420-0350-8AC0-EEDF4CEE86C2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9" creationId="{68C46A63-DB85-0EEA-9D3B-A17CEF4BAA42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0" creationId="{01061DAD-9802-6AD7-404E-5466C9ACF444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1" creationId="{5BE5369F-7EF8-DAEB-1953-002CAA435780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2" creationId="{821D3877-94DC-3448-686F-731617D616CA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3" creationId="{68C525A6-B52C-E83E-593D-1C8F80D322D5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4" creationId="{556AC570-11BA-5502-08B4-4E8DA2B090F7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5" creationId="{EE90DB4F-6BB0-0BD7-AF39-0A60E7E15E47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6" creationId="{9D4746DD-A55D-EAD2-04AC-5F88976A8305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7" creationId="{0AB383BE-D5EE-E6AE-F2A5-2627A8559324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8" creationId="{5B098C58-47DA-B1A2-61AA-8DD919409EFA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19" creationId="{263AD103-5668-20BB-72DB-1732C3DF655F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0" creationId="{1E0462AD-B352-FDEB-CB9E-C70F32B8FCEA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1" creationId="{B5FCA135-AF1F-6CF2-9DFD-49641CE2BD9D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2" creationId="{2E3CD13F-FB1C-019C-E65E-E28C63A6D9B3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3" creationId="{3F184968-A58A-2959-6406-029EA009EDF8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4" creationId="{35C02CCF-3F5B-7D45-60F5-7E14075A3970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5" creationId="{CA50E2BA-082D-7F12-B0F2-0A2E752719E5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6" creationId="{A4A907C3-4A79-9D2E-63E8-A8CCC8FE263D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7" creationId="{3D2B16D0-51F3-1664-A71B-6E41259EBC08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8" creationId="{D674486A-2CCD-0708-D2CF-FA87E2D5B4DB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29" creationId="{495E8F5B-E320-922C-3AC6-5E36B0B5A7D9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0" creationId="{EDE5E71A-00D0-0A19-0CB5-CBBCBFB0A936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1" creationId="{AEA274B6-C726-F079-D3A7-86BCD8166093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2" creationId="{18D875A8-0919-B846-F6EA-A61455CD95C5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3" creationId="{82AF3D47-6017-26AA-3F8F-A7D613EF0FF9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4" creationId="{5D55AA29-F149-2EAB-9015-0198F9AC5BB1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5" creationId="{2EB6F2D8-F9CB-3A37-DD12-2FEFCAFB5F42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6" creationId="{67A0696D-AB13-C85D-3C31-C7E76ACEDD48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7" creationId="{D6F8458E-8927-1E10-9844-5F2367AADF6B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8" creationId="{7FFEBFCE-52AA-D31B-A6E9-76E9B488EA85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39" creationId="{3BC11413-885D-2549-CFBD-B7CE60E24947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40" creationId="{E25C48B0-8C4D-9661-F2DF-0F2EEB59467B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41" creationId="{CAE3282F-3BC8-840D-8C32-5228F3BFA87C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42" creationId="{B56A5948-A46B-AFF5-5CBC-47FFB5FF8F21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43" creationId="{13D4E73E-D450-B804-3E8D-D24B16C5B04F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44" creationId="{51FDC0CA-1CEC-D7AC-91D2-467E40CC629E}"/>
          </ac:spMkLst>
        </pc:spChg>
        <pc:spChg chg="mod">
          <ac:chgData name="Chuck Tomasi" userId="79514c44-a18e-4aaa-84b1-18f74099d6b1" providerId="ADAL" clId="{F5CADD8B-E872-DC4A-9C4F-94877C029B02}" dt="2023-02-06T15:16:44.978" v="784"/>
          <ac:spMkLst>
            <pc:docMk/>
            <pc:sldMk cId="3813294150" sldId="330"/>
            <ac:spMk id="45" creationId="{EE18E8D7-4DFE-8A2E-0295-C4034041436D}"/>
          </ac:spMkLst>
        </pc:spChg>
        <pc:spChg chg="add del mod">
          <ac:chgData name="Chuck Tomasi" userId="79514c44-a18e-4aaa-84b1-18f74099d6b1" providerId="ADAL" clId="{F5CADD8B-E872-DC4A-9C4F-94877C029B02}" dt="2023-02-06T15:17:07.762" v="790"/>
          <ac:spMkLst>
            <pc:docMk/>
            <pc:sldMk cId="3813294150" sldId="330"/>
            <ac:spMk id="46" creationId="{AA304129-B2F3-8B96-83E5-7D4D25790135}"/>
          </ac:spMkLst>
        </pc:spChg>
        <pc:grpChg chg="add del mod">
          <ac:chgData name="Chuck Tomasi" userId="79514c44-a18e-4aaa-84b1-18f74099d6b1" providerId="ADAL" clId="{F5CADD8B-E872-DC4A-9C4F-94877C029B02}" dt="2023-02-06T15:18:13.188" v="799" actId="478"/>
          <ac:grpSpMkLst>
            <pc:docMk/>
            <pc:sldMk cId="3813294150" sldId="330"/>
            <ac:grpSpMk id="2" creationId="{6E6D763B-9EF5-0D7F-96D2-B6D0B58B7B98}"/>
          </ac:grpSpMkLst>
        </pc:grpChg>
      </pc:sldChg>
      <pc:sldChg chg="addSp delSp modSp mod">
        <pc:chgData name="Chuck Tomasi" userId="79514c44-a18e-4aaa-84b1-18f74099d6b1" providerId="ADAL" clId="{F5CADD8B-E872-DC4A-9C4F-94877C029B02}" dt="2023-02-06T15:08:31.965" v="736" actId="478"/>
        <pc:sldMkLst>
          <pc:docMk/>
          <pc:sldMk cId="434826160" sldId="331"/>
        </pc:sldMkLst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4" creationId="{C5AB7A4E-ACB4-0C12-8419-E71B72605A54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5" creationId="{3118BABA-BE88-B0D8-BC4F-58DB0BFA30FC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6" creationId="{4564FF47-1802-ABA2-84E5-1CA9B6869251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7" creationId="{9F6D92CB-D4CA-AC78-9518-76D21916DBF1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8" creationId="{390C03C2-7E2F-D44F-C903-0E129A5A75FE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9" creationId="{5CDD9A42-09A9-C6C0-711F-807D0FBA3FFF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0" creationId="{70684917-61D1-7897-93A2-6F91FD86CEBB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1" creationId="{B36950C6-5FA4-1AA0-DA9E-E6C76902BDE4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2" creationId="{877D5207-51CA-EB63-9A22-6950AD971816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3" creationId="{3A559AEC-5CC8-9E11-960B-DD21247E12A6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4" creationId="{2CB05DAD-1B77-D645-8B66-7FCA86F91A03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5" creationId="{D486748E-78DF-2188-8197-481E27585A51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6" creationId="{0F3283E0-F085-B0F8-E914-3B709AF27471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7" creationId="{52CEBC88-9A84-3224-8B0F-99B9DCA014A7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8" creationId="{15C88B4C-AE3F-24A4-C22B-3B8413D7BE56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19" creationId="{1BBD37EC-EE0A-FBBE-0B9B-D6267ADC5903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0" creationId="{FC8AC170-BDEB-AB24-E066-BC39C9BCECC6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1" creationId="{689056F5-2709-0B4E-E7AE-65663F7EF7C6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2" creationId="{AFBCCBC1-092A-6FC9-D2F5-D4FAF808B421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3" creationId="{388004F4-E375-544A-A7E2-22C09C673A9D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4" creationId="{76561EE6-4D23-E199-25EF-1CE30D3B7E9B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5" creationId="{EF8867D8-836C-768A-2BD5-5C559910417D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6" creationId="{066044F0-875C-744A-AE96-7582393FF3BB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7" creationId="{6A8C5C1F-42D3-3180-EAB5-ACDC8036E777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8" creationId="{755F2237-92A9-E523-50CD-7F6FBE710CF0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29" creationId="{F25B17E9-B5BD-E4FC-36CC-7B2E6F8677F0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0" creationId="{8F1123A2-6AF6-9AEC-1BCF-6208A360E508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1" creationId="{805EAE2D-AD16-6DD9-53B8-C17BFB393AEE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2" creationId="{1F02AF57-8F81-E980-F664-3B3744D8FB71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3" creationId="{C4BBCB05-5C7F-B39C-4159-25761A0FD6DB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4" creationId="{488326DB-DD08-E859-6458-73B767128C39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5" creationId="{A7022387-12D6-91B8-7241-794635AEFB0A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6" creationId="{E156339B-137A-AB16-9088-47E05F6D3C8D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7" creationId="{CEC0894D-AE50-ECFD-31ED-52FA9DDCEB4E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8" creationId="{F882D33B-B79D-8473-4526-61EB19A2E491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39" creationId="{E4C5635F-BAB0-9570-8AFB-44112EA3321A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40" creationId="{20696127-D2D9-337E-0D42-7522600622B5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41" creationId="{A2877A89-30AD-F911-5510-0934C3B93655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42" creationId="{210DE605-665D-89A1-33F0-16CDA900F186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43" creationId="{D792BB48-8E0D-568C-5DF0-79E173D2670E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44" creationId="{34284446-0EDD-57EA-4B9A-4E6444FFC076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45" creationId="{9747FDAD-31B9-2530-554C-7B8231130125}"/>
          </ac:spMkLst>
        </pc:spChg>
        <pc:spChg chg="del">
          <ac:chgData name="Chuck Tomasi" userId="79514c44-a18e-4aaa-84b1-18f74099d6b1" providerId="ADAL" clId="{F5CADD8B-E872-DC4A-9C4F-94877C029B02}" dt="2023-02-06T15:07:34.906" v="732" actId="478"/>
          <ac:spMkLst>
            <pc:docMk/>
            <pc:sldMk cId="434826160" sldId="331"/>
            <ac:spMk id="46" creationId="{E76095A1-D2D1-28FD-4BE6-040C69F0E1A4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0" creationId="{E4F6610F-28C3-E3D9-1A8E-82A04F488D38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1" creationId="{F9CDA6BD-9FF1-17C8-8512-37ECEAC67247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2" creationId="{B2354D85-8B6E-B75B-B931-18425F45C491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3" creationId="{6B62C4EF-ECA9-57E3-D61F-C33834A29479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4" creationId="{FAF98690-665C-E798-AB39-468CADD66EC1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5" creationId="{3D849F78-A019-4817-EDC8-50029924AC17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6" creationId="{964042D3-1775-8226-63D4-B2835AAFC111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7" creationId="{E2D8AF2A-8935-3CB6-0536-6091FA82B4A9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8" creationId="{6165CAE4-B5AD-1603-2A77-AE06BF730489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59" creationId="{24E9B7AB-E587-EC4A-5BE2-3B8B3FCF279E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0" creationId="{E25A7B34-7E04-C555-D723-63E912D80302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1" creationId="{8C9ADFA6-7EE4-9C92-E943-0249A4443826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2" creationId="{087C4747-22AF-7713-74E5-8F9EDA5764F2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3" creationId="{545A5E4B-65B5-AD86-DAF3-C46BC006E1D6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4" creationId="{D0265423-6CC1-A6D0-B20B-FBE9F26D8B0C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5" creationId="{ACAD4B4B-BCA7-7F3A-3FAD-8D5E174D6851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6" creationId="{B24C43FF-8875-8788-F5F2-AAFC35E829B6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7" creationId="{70232336-5966-8FD1-4079-E7E0400206A8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8" creationId="{1529E07D-0339-257E-FCA0-8BF593AE857A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69" creationId="{BC073C65-024B-988D-252F-60BC48FF68E5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0" creationId="{E7CEB916-387C-086A-23DE-FC7B37149F6F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1" creationId="{EF1A7A88-A59E-6215-433F-5E962EEB0333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2" creationId="{2D9DD889-F8C2-922C-0F9D-6AB294F1C891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3" creationId="{12266D0A-CBD8-399D-E5F5-FF84E68501B5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4" creationId="{E058B4D7-5EB2-BFC3-DE1D-C06B7914005C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5" creationId="{A72CDA84-0A12-1A2F-D192-D706497190F3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6" creationId="{D79E7207-E09D-BFA2-BD29-7E1A38D819D7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7" creationId="{A3228809-BC7C-CF25-6ED8-C4E33F20B7A9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8" creationId="{7944CCDB-03CA-D093-3D2A-9FBE81AAFA82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79" creationId="{1BB3AF0A-B66D-0A91-999C-555DFFD5FD0F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0" creationId="{F679A524-725B-4A7A-382A-FF834D5FA040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1" creationId="{CCF97617-90C5-DBEB-1B82-B2A0AF837F5D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2" creationId="{4C19815A-05BE-5A03-C09A-0144D3592141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3" creationId="{88291EF4-4CB5-9E94-F3E2-A0BA2E7BF55D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4" creationId="{6169E287-901E-5168-734B-5117136E7016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5" creationId="{1031CAA7-3620-D31E-CF95-180E48F5EB09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6" creationId="{DF9B0536-482E-E223-7191-5F1594E73B73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7" creationId="{61366293-8A76-FA3B-5214-7E0D5537D58C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8" creationId="{8127BB76-75CD-E561-EC20-BC16EB95F37E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89" creationId="{8544C0B6-611C-A3D8-D5E3-BD6C742438B1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90" creationId="{9D7E3069-9273-61C5-9DA1-510F9CFB8A6C}"/>
          </ac:spMkLst>
        </pc:spChg>
        <pc:spChg chg="mod">
          <ac:chgData name="Chuck Tomasi" userId="79514c44-a18e-4aaa-84b1-18f74099d6b1" providerId="ADAL" clId="{F5CADD8B-E872-DC4A-9C4F-94877C029B02}" dt="2023-02-06T15:08:14.962" v="734"/>
          <ac:spMkLst>
            <pc:docMk/>
            <pc:sldMk cId="434826160" sldId="331"/>
            <ac:spMk id="91" creationId="{74738DEC-2E7E-AA5F-D32D-DCEDC0BAC5C6}"/>
          </ac:spMkLst>
        </pc:spChg>
        <pc:grpChg chg="add del mod">
          <ac:chgData name="Chuck Tomasi" userId="79514c44-a18e-4aaa-84b1-18f74099d6b1" providerId="ADAL" clId="{F5CADD8B-E872-DC4A-9C4F-94877C029B02}" dt="2023-02-06T15:08:31.965" v="736" actId="478"/>
          <ac:grpSpMkLst>
            <pc:docMk/>
            <pc:sldMk cId="434826160" sldId="331"/>
            <ac:grpSpMk id="2" creationId="{A0714B9F-80DF-69DE-C664-E4290533FCE3}"/>
          </ac:grpSpMkLst>
        </pc:grpChg>
        <pc:grpChg chg="add mod">
          <ac:chgData name="Chuck Tomasi" userId="79514c44-a18e-4aaa-84b1-18f74099d6b1" providerId="ADAL" clId="{F5CADD8B-E872-DC4A-9C4F-94877C029B02}" dt="2023-02-06T15:08:20.815" v="735" actId="1076"/>
          <ac:grpSpMkLst>
            <pc:docMk/>
            <pc:sldMk cId="434826160" sldId="331"/>
            <ac:grpSpMk id="49" creationId="{A0F3C96D-503A-A16B-FD53-0202AEF6D19F}"/>
          </ac:grpSpMkLst>
        </pc:grpChg>
        <pc:cxnChg chg="mod">
          <ac:chgData name="Chuck Tomasi" userId="79514c44-a18e-4aaa-84b1-18f74099d6b1" providerId="ADAL" clId="{F5CADD8B-E872-DC4A-9C4F-94877C029B02}" dt="2023-02-06T15:02:48.690" v="715"/>
          <ac:cxnSpMkLst>
            <pc:docMk/>
            <pc:sldMk cId="434826160" sldId="331"/>
            <ac:cxnSpMk id="47" creationId="{F0D054C4-BEF7-D6F3-273E-6D424869F152}"/>
          </ac:cxnSpMkLst>
        </pc:cxnChg>
        <pc:cxnChg chg="mod">
          <ac:chgData name="Chuck Tomasi" userId="79514c44-a18e-4aaa-84b1-18f74099d6b1" providerId="ADAL" clId="{F5CADD8B-E872-DC4A-9C4F-94877C029B02}" dt="2023-02-06T15:02:48.690" v="715"/>
          <ac:cxnSpMkLst>
            <pc:docMk/>
            <pc:sldMk cId="434826160" sldId="331"/>
            <ac:cxnSpMk id="48" creationId="{B671096D-8D97-B44E-B4A3-ECCD64AE4E3B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09:15.275" v="740" actId="478"/>
        <pc:sldMkLst>
          <pc:docMk/>
          <pc:sldMk cId="3508638196" sldId="332"/>
        </pc:sldMkLst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" creationId="{96B0231B-2DAD-9266-291F-A80A0CF32038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" creationId="{95D0AA38-42D1-BC7D-592E-EC2596E84D1C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5" creationId="{2B404B8C-9AD7-35C4-08AF-24966DE28E53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6" creationId="{48B344EF-3700-980D-70A4-6A439979D7FF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7" creationId="{873D7B51-C562-A873-A48D-94AB5582362A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8" creationId="{AE0E5A9F-9BCC-DD4A-2A77-2C1492A254F9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9" creationId="{118A4E45-3B6F-6C7C-B15C-964E958EDCD4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0" creationId="{7F6AB052-85A9-9FEC-F03C-0A1CFF6627D2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1" creationId="{F26CE98F-7851-4E93-AB53-7782EEFB5FB6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2" creationId="{BD2B22B1-3AD4-46F3-4B40-679D414B9CAA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3" creationId="{1741F35B-6A38-2FE0-DC7D-E9208592DBF1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4" creationId="{B063E0A7-4B45-1D0A-39B4-F24CCA3542F7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5" creationId="{F4A917D1-051A-7272-C102-38BB5E090E43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6" creationId="{529E4FDF-738F-30EA-EEFF-8151A006BE5F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7" creationId="{CCA0887D-6127-6089-4D71-07F03F9618DD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8" creationId="{2D5C6BD5-49B7-E685-E058-ED200CEF6A94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19" creationId="{06A2404D-68B5-0605-10D7-6DCAE37E6066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0" creationId="{F31F018C-F08B-443A-AD87-2AFF6E5CD70A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1" creationId="{176584F2-7D38-60D2-A31B-AF2DBEE9D9FD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2" creationId="{EA5CA8DF-7933-F4DC-CF34-619B95872571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3" creationId="{B14025E5-0069-4F5E-BA58-DE2906D13602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4" creationId="{449DE4AE-354A-31E5-C50A-6BCAE24A002A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5" creationId="{9202D75E-DE90-6BB2-94E5-2C8173B6E0A9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6" creationId="{22E6F229-2207-76BA-B677-1AF104B083AC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7" creationId="{32FDC9DE-24B3-6961-4FB8-5D2813E967F4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8" creationId="{F8968A27-3C20-8CD3-C12C-8A58C5FBAF40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29" creationId="{B73AF9C8-31A5-B25A-FAB9-964732D2E0DF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0" creationId="{66B3CD8C-C2D0-C26A-ECBE-6507DC4EF882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1" creationId="{FE2D403F-CE14-20B7-3834-06F305F4883A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2" creationId="{DC8AA9C5-C1E1-92F5-E83C-9ACB5E87EC81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3" creationId="{6C77C366-3E36-C7F9-35A0-C183F892E5D2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4" creationId="{00AD9DE5-D9EA-8D2D-F865-A058C7FC5184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5" creationId="{E8B27CF6-802E-7FFB-4EE6-281BB95682E4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6" creationId="{56A43691-A37E-E7B1-4658-8C5CB189D1F9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7" creationId="{A0079938-C0F0-A132-D050-CE4F8F3E2F31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8" creationId="{EC71D53E-C01B-5C59-8486-3BC63764CD15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39" creationId="{D00DA349-EA03-6598-9591-F0B9CE3215D2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40" creationId="{A0BAB180-3115-BF3A-DA67-E2F2E416ABD5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41" creationId="{0D448316-7AE1-3015-B1D5-273CBF77FC1D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42" creationId="{C9E3C998-0CA1-5780-72DE-AE2C0F72A27B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43" creationId="{FA86D5D8-E8B2-8B73-C9C2-50829BE67D90}"/>
          </ac:spMkLst>
        </pc:spChg>
        <pc:spChg chg="del">
          <ac:chgData name="Chuck Tomasi" userId="79514c44-a18e-4aaa-84b1-18f74099d6b1" providerId="ADAL" clId="{F5CADD8B-E872-DC4A-9C4F-94877C029B02}" dt="2023-02-06T15:07:24.094" v="731" actId="478"/>
          <ac:spMkLst>
            <pc:docMk/>
            <pc:sldMk cId="3508638196" sldId="332"/>
            <ac:spMk id="44" creationId="{61ADCA5A-9400-D8FB-E892-5BA784841C1C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49" creationId="{3DE14EB2-934B-79FC-87F9-2E67E2952C0B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0" creationId="{C419F15D-CF75-0C86-3915-4CC695DA9FA3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1" creationId="{C5C074B1-E645-0A55-D37C-72301D37CD39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2" creationId="{BE9455E6-B9EE-28DE-01FC-58D6364521D2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3" creationId="{8572F1BA-6376-4F22-BE14-3CE0A6E9C016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4" creationId="{A6F8A480-0E2A-0AE4-21E9-4FA621DB51F6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5" creationId="{98E7AC43-0FB8-4F59-2451-F6E4B7000C67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6" creationId="{4609D14B-D2D7-FA95-4239-6574A4A01393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7" creationId="{90480EE5-0FB0-3297-1A0F-78DE9DB27277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8" creationId="{C427F659-BF8D-C373-781A-651F68F057BE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59" creationId="{993A5C9A-E136-53F5-3652-3696D6C27463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0" creationId="{8B5ACBCB-A4A2-25ED-B272-F6B868940750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1" creationId="{46C689C2-6751-9AC5-51EE-70B9517C419B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2" creationId="{0B4F3E67-60CA-3F66-05F2-9CD0A2CED301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3" creationId="{81DEDB91-2D94-2FBA-89B4-8CF0BCF091B8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4" creationId="{A9B4D2A8-8146-C8C1-BCBD-1A42FE07089E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5" creationId="{F5483D66-81D9-4E80-2CA9-6C4F5FE4EDBB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6" creationId="{ED8D19B1-1634-63E1-C86D-B4344C4CF2CB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7" creationId="{A1AA1E39-C9BE-C12F-BF75-E41054B37F89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8" creationId="{001F38F8-295D-7359-A540-B5D9695CBE0E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69" creationId="{71F141CD-0A85-ACB1-AAAA-5FD95658279E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0" creationId="{0C9103E4-4F3B-5841-B127-DDD32F24B74A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1" creationId="{02461B8C-EAE7-AC72-BB65-68A33C056A97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2" creationId="{1953251C-FC77-3B12-BAF1-5D7A86934977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3" creationId="{77205B46-466D-B79A-8B7F-44066B24D7A2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4" creationId="{23644E7C-A82D-B5E5-2D5E-D8BF29F9FC1C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5" creationId="{E930EA31-6339-FECE-F7FD-9B21A654EA70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6" creationId="{3BFF57E1-2094-712A-BA01-52A3E000416A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7" creationId="{9BF3FFFB-BA41-7B93-80C7-32450B7449EC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8" creationId="{BC205124-28E2-DDEE-317E-A38BBB49CD05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79" creationId="{ACF5898F-96FE-981C-BFDA-98FED7F143B1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0" creationId="{6699C2E4-9310-1088-C23C-DC57F54F3191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1" creationId="{0198C1DA-F277-BC55-582D-5AAD33B61739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2" creationId="{6215805C-6374-7442-3D81-D61B6371DA3D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3" creationId="{6F33616C-D53C-73A9-9E61-E911BFB2E975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4" creationId="{A39252CA-3953-FD6F-3740-48CC0C4CE191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5" creationId="{7236324D-A003-E47A-0056-A6259E12D940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6" creationId="{D895A80B-1595-D017-FBAF-FDE343B0968D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7" creationId="{8D7566DA-DC4E-496F-AE8D-0DA2B1C08ACF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8" creationId="{576C7E61-E7CD-9625-7151-AAB34AF2716A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89" creationId="{02F7CEC2-3065-8806-7336-14CFF3A498B4}"/>
          </ac:spMkLst>
        </pc:spChg>
        <pc:spChg chg="mod">
          <ac:chgData name="Chuck Tomasi" userId="79514c44-a18e-4aaa-84b1-18f74099d6b1" providerId="ADAL" clId="{F5CADD8B-E872-DC4A-9C4F-94877C029B02}" dt="2023-02-06T15:09:06.065" v="738"/>
          <ac:spMkLst>
            <pc:docMk/>
            <pc:sldMk cId="3508638196" sldId="332"/>
            <ac:spMk id="90" creationId="{AE0659E2-AD81-2B09-01CC-041F7E2ECF7B}"/>
          </ac:spMkLst>
        </pc:spChg>
        <pc:grpChg chg="add del mod">
          <ac:chgData name="Chuck Tomasi" userId="79514c44-a18e-4aaa-84b1-18f74099d6b1" providerId="ADAL" clId="{F5CADD8B-E872-DC4A-9C4F-94877C029B02}" dt="2023-02-06T15:09:15.275" v="740" actId="478"/>
          <ac:grpSpMkLst>
            <pc:docMk/>
            <pc:sldMk cId="3508638196" sldId="332"/>
            <ac:grpSpMk id="45" creationId="{46DD3812-7E00-AB93-F4EA-DDFF8B494B3A}"/>
          </ac:grpSpMkLst>
        </pc:grpChg>
        <pc:grpChg chg="add mod">
          <ac:chgData name="Chuck Tomasi" userId="79514c44-a18e-4aaa-84b1-18f74099d6b1" providerId="ADAL" clId="{F5CADD8B-E872-DC4A-9C4F-94877C029B02}" dt="2023-02-06T15:09:12.834" v="739" actId="1076"/>
          <ac:grpSpMkLst>
            <pc:docMk/>
            <pc:sldMk cId="3508638196" sldId="332"/>
            <ac:grpSpMk id="48" creationId="{06CD42EF-C588-D5BC-B68A-7E2C3A7C8AD1}"/>
          </ac:grpSpMkLst>
        </pc:grpChg>
        <pc:cxnChg chg="mod">
          <ac:chgData name="Chuck Tomasi" userId="79514c44-a18e-4aaa-84b1-18f74099d6b1" providerId="ADAL" clId="{F5CADD8B-E872-DC4A-9C4F-94877C029B02}" dt="2023-02-06T15:02:58.429" v="716"/>
          <ac:cxnSpMkLst>
            <pc:docMk/>
            <pc:sldMk cId="3508638196" sldId="332"/>
            <ac:cxnSpMk id="46" creationId="{A33DFACA-63EE-8B48-A847-9A2189D90529}"/>
          </ac:cxnSpMkLst>
        </pc:cxnChg>
        <pc:cxnChg chg="mod">
          <ac:chgData name="Chuck Tomasi" userId="79514c44-a18e-4aaa-84b1-18f74099d6b1" providerId="ADAL" clId="{F5CADD8B-E872-DC4A-9C4F-94877C029B02}" dt="2023-02-06T15:02:58.429" v="716"/>
          <ac:cxnSpMkLst>
            <pc:docMk/>
            <pc:sldMk cId="3508638196" sldId="332"/>
            <ac:cxnSpMk id="47" creationId="{95445FB3-1A24-99EB-A0CD-39F43198A30C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10:06.338" v="744" actId="478"/>
        <pc:sldMkLst>
          <pc:docMk/>
          <pc:sldMk cId="1860765230" sldId="333"/>
        </pc:sldMkLst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" creationId="{6309C66F-5F9C-BB1C-E2B2-C812C9CBF509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" creationId="{4945ACD9-2869-6FAC-50F1-1327D7BC5C6C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5" creationId="{02BD7879-DB36-5CAB-DCFE-6E56A293785C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6" creationId="{95A798BE-75DC-D980-6D09-6C0F02A1B6E5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7" creationId="{2D6224AB-EFF6-1879-F39C-02A227ABC70B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8" creationId="{19795AEA-B48C-1979-B69D-31CEDB7681CF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9" creationId="{0320232E-B2E1-722C-9185-E5ABD117C847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0" creationId="{876A1BD6-54E0-722F-0671-EF69C3470E36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1" creationId="{41E5AC89-B58E-79A1-23F3-AB5A7F52FA18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2" creationId="{427A4892-09BA-20EB-8F22-7F0A801289E8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3" creationId="{3843F085-7568-3F79-C32A-5DEAEAE5EA97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4" creationId="{81856692-2BC5-DD37-741B-68BDE39629F5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5" creationId="{16D909AF-B73B-B2FC-8B5D-0DEA9402EF28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6" creationId="{1F2A0ED6-67E5-F080-E278-60F26479F37F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7" creationId="{7D525EDC-040D-45B6-FDF8-354B40F00422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1" creationId="{E6263C2A-C87A-A38E-8D81-9B4B13F17799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3" creationId="{FA73C190-0221-93E8-0B22-B71C7F116012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5" creationId="{EE192D24-1A29-CC40-78C4-86A3A7FEA24F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29" creationId="{30563DC5-0A03-7988-CCB6-09A0D1A29898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7" creationId="{CF0D1AC1-CB82-079C-CEA5-8288CD3E07BD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41" creationId="{EAF46C30-AE87-7F1E-74B3-0AA0F0717513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F5CADD8B-E872-DC4A-9C4F-94877C029B02}" dt="2023-02-06T15:07:13.595" v="730" actId="478"/>
          <ac:spMkLst>
            <pc:docMk/>
            <pc:sldMk cId="1860765230" sldId="333"/>
            <ac:spMk id="44" creationId="{67E1BA75-4E25-4F44-3CDD-8551D20FFFA0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49" creationId="{151117E8-ACBE-5D93-28A8-7BD7BC5F9078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0" creationId="{3A574BCB-1918-BB2D-6F51-0A73E15DEE31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1" creationId="{BAF2EC27-B211-C6F5-143B-A428A7D2CC62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2" creationId="{D1F37917-D4D1-1AC6-FBBA-60E0A0A7B7C3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3" creationId="{62E204BE-FCCE-517B-B88E-7F4F8DF27650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4" creationId="{AEC5A50C-81E5-AF66-1CD2-BF70E8F73014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5" creationId="{F46E1690-785F-5F3A-F794-7CEA11C6E168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6" creationId="{662AA9B0-03F2-CCAD-C958-4883CCF048C3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7" creationId="{7D56E7EC-C937-1580-D0CB-0C25CB7EA294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8" creationId="{781F922D-1467-F42F-E0BA-448186FE4933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59" creationId="{26476453-D535-9E5A-6921-0968FFDE072C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0" creationId="{45E41996-D97B-E1C7-4A08-2F4D32A9DCF4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1" creationId="{4ED692F5-3ED5-5F99-ED36-A7AEC28FF092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2" creationId="{43221180-4359-B908-BCC4-3AF567FF34D8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3" creationId="{90F2B6B2-A744-E294-4E0C-4C128AC84A80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4" creationId="{0B52CD5E-E1B2-C9F9-4C09-2A70F0167060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5" creationId="{5432715D-ADB8-A566-7948-E68A1A6CFF89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6" creationId="{65550AAA-39F2-B9C9-DF10-1E7E949E83BE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7" creationId="{DDE93255-EDA3-3BE9-ACBE-34E7A69F271F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8" creationId="{9EB736F3-47EF-8599-4292-79B18CF30935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69" creationId="{02831A28-EA53-810D-8C0E-F8275A41DA49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0" creationId="{6648CA66-C561-1FE9-D5D4-4D4E83D5C4DE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1" creationId="{E98B6B42-9EF9-5F03-F0A1-329E9825C5F1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2" creationId="{E916D5CD-12B1-CF53-9805-62C86ECFD3A1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3" creationId="{031E0720-C7D5-AC35-306F-C7F8330DFF2C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4" creationId="{749EE34F-E7ED-2A65-1AF4-AFE439AD397E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5" creationId="{E6C4FDB3-2F43-24C6-4A05-D0A1771C9B55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6" creationId="{E898947A-4F29-B96A-9DEC-3A18FBB93EC2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7" creationId="{BE3F9374-69B9-6AA9-BB6E-AD0D0F7E1BDE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8" creationId="{04E05050-5DFF-12E9-A75F-F18D352EC1A4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79" creationId="{CBBF4347-886F-A63F-DC08-C47B2BA38531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0" creationId="{CF66F234-DD3B-19F3-050A-0A796D3C8404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1" creationId="{16723F11-FE70-1DFD-AA26-AD0CA5FAFBF5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2" creationId="{98F558BD-FD71-F3D1-8D4F-E3E1C57C05EA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3" creationId="{CD40A1CA-71BB-01A7-FD94-09E50D6B7A40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4" creationId="{65CA3D5A-B661-E8A7-A1CC-B7C81148FF66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5" creationId="{9345A84E-934C-574D-6BCE-A5762CE99428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6" creationId="{F5460102-E0A6-0DF7-E56F-DDE533E27CC7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7" creationId="{3CB77FE1-A9C4-66FE-1790-EA8CA4E201D4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8" creationId="{BA1A58FB-7E93-C1B0-79E0-73DC851B9EA7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89" creationId="{EFD759D2-A6B9-B840-2128-831CD3CFB95D}"/>
          </ac:spMkLst>
        </pc:spChg>
        <pc:spChg chg="mod">
          <ac:chgData name="Chuck Tomasi" userId="79514c44-a18e-4aaa-84b1-18f74099d6b1" providerId="ADAL" clId="{F5CADD8B-E872-DC4A-9C4F-94877C029B02}" dt="2023-02-06T15:09:58.355" v="742"/>
          <ac:spMkLst>
            <pc:docMk/>
            <pc:sldMk cId="1860765230" sldId="333"/>
            <ac:spMk id="90" creationId="{ED2CE6B2-FE85-FCCE-1993-C8206EC18540}"/>
          </ac:spMkLst>
        </pc:spChg>
        <pc:grpChg chg="add del mod">
          <ac:chgData name="Chuck Tomasi" userId="79514c44-a18e-4aaa-84b1-18f74099d6b1" providerId="ADAL" clId="{F5CADD8B-E872-DC4A-9C4F-94877C029B02}" dt="2023-02-06T15:10:06.338" v="744" actId="478"/>
          <ac:grpSpMkLst>
            <pc:docMk/>
            <pc:sldMk cId="1860765230" sldId="333"/>
            <ac:grpSpMk id="45" creationId="{BAF8B781-A28D-D685-7FE3-4A461EEAC9DF}"/>
          </ac:grpSpMkLst>
        </pc:grpChg>
        <pc:grpChg chg="add mod">
          <ac:chgData name="Chuck Tomasi" userId="79514c44-a18e-4aaa-84b1-18f74099d6b1" providerId="ADAL" clId="{F5CADD8B-E872-DC4A-9C4F-94877C029B02}" dt="2023-02-06T15:10:03.087" v="743" actId="1076"/>
          <ac:grpSpMkLst>
            <pc:docMk/>
            <pc:sldMk cId="1860765230" sldId="333"/>
            <ac:grpSpMk id="48" creationId="{DCEF7D0C-E42E-E968-43B5-58E6A82695CB}"/>
          </ac:grpSpMkLst>
        </pc:grpChg>
        <pc:cxnChg chg="mod">
          <ac:chgData name="Chuck Tomasi" userId="79514c44-a18e-4aaa-84b1-18f74099d6b1" providerId="ADAL" clId="{F5CADD8B-E872-DC4A-9C4F-94877C029B02}" dt="2023-02-06T15:03:09.267" v="717"/>
          <ac:cxnSpMkLst>
            <pc:docMk/>
            <pc:sldMk cId="1860765230" sldId="333"/>
            <ac:cxnSpMk id="46" creationId="{DF60551E-92F4-B99E-15A6-D9E4DED5C0D5}"/>
          </ac:cxnSpMkLst>
        </pc:cxnChg>
        <pc:cxnChg chg="mod">
          <ac:chgData name="Chuck Tomasi" userId="79514c44-a18e-4aaa-84b1-18f74099d6b1" providerId="ADAL" clId="{F5CADD8B-E872-DC4A-9C4F-94877C029B02}" dt="2023-02-06T15:03:09.267" v="717"/>
          <ac:cxnSpMkLst>
            <pc:docMk/>
            <pc:sldMk cId="1860765230" sldId="333"/>
            <ac:cxnSpMk id="47" creationId="{EA3A5234-2738-F161-1D9C-7A6B6F25087C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10:46.165" v="749" actId="478"/>
        <pc:sldMkLst>
          <pc:docMk/>
          <pc:sldMk cId="3614787639" sldId="334"/>
        </pc:sldMkLst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6" creationId="{8F715136-69F7-0DD3-0D95-407ED6A92647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7" creationId="{4B8655E7-16B8-42D4-9CBE-2615FFC7D8DE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8" creationId="{032FA7DD-ACFC-0226-320E-39C7A7598071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" creationId="{F14ED56A-10B3-3685-1A48-9138FD6C42C6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0" creationId="{B5C8AAE3-F2C2-84A1-59E6-57DF41F19B6B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1" creationId="{7270DD19-C7AE-8DE0-5F61-35CCC9A04707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2" creationId="{255F6C64-EF1F-B458-534D-6D37C9B54660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3" creationId="{727E1A0E-90FF-1D18-7D0A-941AE546EE50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4" creationId="{AB73CEBF-E2D0-B5DF-6D65-93257069D76B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5" creationId="{DCD59EDD-27EE-46B8-BE38-4E6746E5B6DB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6" creationId="{4337E056-8C3B-DCC0-F205-A2E1DFA2B772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7" creationId="{7E70AAE7-094E-2E29-1BB2-C8BF1318AE2D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8" creationId="{242F65AD-11C0-C559-C6A1-F1F7CB14BF2A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19" creationId="{31589C4D-7C2B-0508-B557-F46DCDF398D6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0" creationId="{A59A790C-657F-8D7F-D384-143BA26DC8E6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1" creationId="{B25428A9-4880-8ECE-896B-2788979620A3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2" creationId="{BE7EE739-B794-E433-73F7-E6FD3186D857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3" creationId="{47F9CF4C-DA1C-5659-D03D-0C2C78684C5F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4" creationId="{EEF1C3B5-309E-7B7D-0A78-350A98812945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5" creationId="{DDFD6A6A-8E4B-7F23-6DC7-FA5D1F1096C3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6" creationId="{2EF90902-3ADE-A30E-2219-62B5E045216C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7" creationId="{4DE60FE9-5DC3-11EE-21C6-9468EB38F51E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8" creationId="{D79DB68D-85F5-DAF6-40F7-D6FA55571EB8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29" creationId="{3C847335-DC61-C2BE-9DCE-F656A7478411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0" creationId="{A3403F27-87D5-D5E0-D9FA-5DED5EDF5695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1" creationId="{6E415B7E-5FA1-0B0C-A7F9-39F36B9E2A86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2" creationId="{0C76FCD1-16CC-2192-F695-3D8016C3A53A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3" creationId="{6003C6EE-E7AB-8D83-4257-D0682AE5D887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4" creationId="{848DCEF8-168B-54DA-7C3B-D1AB8409F0D8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5" creationId="{A3626993-811D-C889-8D84-43331140020C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6" creationId="{94418890-928F-73D0-F0F3-1161E387FE58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7" creationId="{D2C7F36C-2E15-5D5E-5B74-FE7A2B55E91E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8" creationId="{9831D2F5-0EC5-B4FF-351A-54D177178313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39" creationId="{404C866C-3F0F-F827-1DD3-21DB34023EB7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40" creationId="{93C4526B-38A3-7CA4-A417-41EA37256FCF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41" creationId="{F6E795A0-BBA1-74D3-1248-D56C8E8FA28D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42" creationId="{396BF710-5435-6D6E-479D-A46407BE062D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43" creationId="{138F052C-D945-6B4F-79B8-B6C139A0ACB4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48" creationId="{6576A5F0-C6D7-2B74-69A9-BD481B2EDBAE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3" creationId="{E9D507B4-21A6-031F-C7A1-A892EC9E9F7D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5" creationId="{F83C1C7F-7A1E-75C6-635B-030468F9C73B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59" creationId="{E54B5A66-A159-E38D-6DC1-3DDC18F67B77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64" creationId="{E072E408-6B77-52BF-C648-FE1A09BD2FEB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66" creationId="{C24BAC71-F78F-9384-EFCF-BC81ABE1CD2E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68" creationId="{A402931E-3BC1-942F-21C5-0E1B95D5C3D9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69" creationId="{BDE375C9-71EB-3F37-4B4C-D7A766ABEE8E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0" creationId="{C21B53A8-F2F0-089E-6572-75E355F7082D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1" creationId="{514F6941-9B9B-46C4-F0EE-725209173DF5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2" creationId="{3796A852-789D-E27A-1410-12BA3F030876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3" creationId="{618EEF16-8DA5-1BB3-10B6-EE5734E01473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4" creationId="{821ED2FD-1614-7D1C-BB0A-4AF98422ACDB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5" creationId="{46081EBF-9FFE-453A-2FDD-3595A78238CD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6" creationId="{345315DA-DA36-3AFC-31E9-49E9CCC2B898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7" creationId="{056B0D5F-9100-1A91-D2CB-D56625F597B7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8" creationId="{B1244F64-CA11-63A4-B4B8-AFA187E2579A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79" creationId="{A3DF40A8-6819-E7EC-0356-B4CB357A79D1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80" creationId="{E89352E7-CE14-3332-DC82-77A8FC9DA6F2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81" creationId="{BABC5B50-8B85-24C0-FDE3-0D03AFF72631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82" creationId="{1B9C1655-C4EC-624F-6142-9366800A36A9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83" creationId="{9C964C27-85F9-FCB5-662F-070B0E8A27CA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84" creationId="{02C6E405-1073-2BBF-8496-60B16C7A2497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85" creationId="{09478E0B-8380-F7D4-C498-DE722ED43FA8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86" creationId="{CD825FB7-3629-C602-CF2D-8AC2DCEAF913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87" creationId="{0A13F043-029A-0C45-2E7A-49B20C345395}"/>
          </ac:spMkLst>
        </pc:spChg>
        <pc:spChg chg="del">
          <ac:chgData name="Chuck Tomasi" userId="79514c44-a18e-4aaa-84b1-18f74099d6b1" providerId="ADAL" clId="{F5CADD8B-E872-DC4A-9C4F-94877C029B02}" dt="2023-02-06T15:07:00.017" v="729" actId="478"/>
          <ac:spMkLst>
            <pc:docMk/>
            <pc:sldMk cId="3614787639" sldId="334"/>
            <ac:spMk id="88" creationId="{F358701F-1042-6976-AF97-06765C550145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89" creationId="{8C9677C9-D01A-41B0-53BD-5A59BDF71742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0" creationId="{E780CE96-76E8-C10A-5C45-19B6FF0E87EE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1" creationId="{8F77A9A4-4693-B503-AEFD-FA0F63D49FE4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2" creationId="{43720819-ECCC-2936-5DFA-B3AD83E580CB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3" creationId="{0CEB6853-6B92-AA9C-0A98-CCEAC8AF679E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4" creationId="{CE238CB2-9570-95E9-75D2-BC28E73C8FD6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5" creationId="{FD1BE70A-F617-F4A7-D83C-934ADCB7CDCA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6" creationId="{469FEBA9-48A5-EA2A-174E-BE091D83DC2C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7" creationId="{0F2F9AA6-BD10-1D76-FD98-8D739F1D4B54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8" creationId="{ABD4C5E5-AB12-3B07-DC8E-A50A72D820E6}"/>
          </ac:spMkLst>
        </pc:spChg>
        <pc:spChg chg="mod">
          <ac:chgData name="Chuck Tomasi" userId="79514c44-a18e-4aaa-84b1-18f74099d6b1" providerId="ADAL" clId="{F5CADD8B-E872-DC4A-9C4F-94877C029B02}" dt="2023-02-06T15:10:27.307" v="746"/>
          <ac:spMkLst>
            <pc:docMk/>
            <pc:sldMk cId="3614787639" sldId="334"/>
            <ac:spMk id="99" creationId="{B64D331A-5427-F7D5-A0F0-E9FE8EE9D1E7}"/>
          </ac:spMkLst>
        </pc:spChg>
        <pc:grpChg chg="add del mod">
          <ac:chgData name="Chuck Tomasi" userId="79514c44-a18e-4aaa-84b1-18f74099d6b1" providerId="ADAL" clId="{F5CADD8B-E872-DC4A-9C4F-94877C029B02}" dt="2023-02-06T15:10:46.165" v="749" actId="478"/>
          <ac:grpSpMkLst>
            <pc:docMk/>
            <pc:sldMk cId="3614787639" sldId="334"/>
            <ac:grpSpMk id="2" creationId="{AA34AF05-E9FD-E703-A361-9C5E337098F5}"/>
          </ac:grpSpMkLst>
        </pc:grpChg>
        <pc:grpChg chg="add mod">
          <ac:chgData name="Chuck Tomasi" userId="79514c44-a18e-4aaa-84b1-18f74099d6b1" providerId="ADAL" clId="{F5CADD8B-E872-DC4A-9C4F-94877C029B02}" dt="2023-02-06T15:10:37.240" v="748" actId="1076"/>
          <ac:grpSpMkLst>
            <pc:docMk/>
            <pc:sldMk cId="3614787639" sldId="334"/>
            <ac:grpSpMk id="5" creationId="{863D7A54-3407-4F33-BBCB-B5877B34BA0B}"/>
          </ac:grpSpMkLst>
        </pc:grpChg>
        <pc:cxnChg chg="mod">
          <ac:chgData name="Chuck Tomasi" userId="79514c44-a18e-4aaa-84b1-18f74099d6b1" providerId="ADAL" clId="{F5CADD8B-E872-DC4A-9C4F-94877C029B02}" dt="2023-02-06T15:03:23.204" v="718"/>
          <ac:cxnSpMkLst>
            <pc:docMk/>
            <pc:sldMk cId="3614787639" sldId="334"/>
            <ac:cxnSpMk id="3" creationId="{E536A7B7-C770-E131-457A-639562BE5859}"/>
          </ac:cxnSpMkLst>
        </pc:cxnChg>
        <pc:cxnChg chg="mod">
          <ac:chgData name="Chuck Tomasi" userId="79514c44-a18e-4aaa-84b1-18f74099d6b1" providerId="ADAL" clId="{F5CADD8B-E872-DC4A-9C4F-94877C029B02}" dt="2023-02-06T15:03:23.204" v="718"/>
          <ac:cxnSpMkLst>
            <pc:docMk/>
            <pc:sldMk cId="3614787639" sldId="334"/>
            <ac:cxnSpMk id="4" creationId="{2FFC4070-617D-2FFE-E578-8A59F8EFB220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15:46.618" v="783"/>
        <pc:sldMkLst>
          <pc:docMk/>
          <pc:sldMk cId="1162864143" sldId="335"/>
        </pc:sldMkLst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5" creationId="{18C95913-1E59-CAED-970F-C5B4A5B68AE2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6" creationId="{C7D0CB4E-44DE-0D87-9FB2-0BD74C07157D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7" creationId="{3F16E63F-B475-39AA-6548-11A3B2E6570C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8" creationId="{A6D7AFA2-FA98-F1B3-698F-34E7E1BC8A9B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9" creationId="{ED9391E6-2397-2883-113A-E500EB7EF0A1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0" creationId="{D8FD8153-5B20-DE7A-1CB6-6908FDB41277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1" creationId="{DBFCF338-F4FB-1A08-6CA2-E5C61E5DF03D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2" creationId="{C05C2FA8-D613-9FDB-EA7E-7FA9AEB12057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3" creationId="{5F274A45-0B18-A311-94A8-005288D030AD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4" creationId="{AB857A39-D5E5-04C1-937B-1728541A9129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5" creationId="{80826704-F75A-4D83-7986-AA33F37E56C5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6" creationId="{D9983583-27E0-AAAC-169A-BDD143580EAB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7" creationId="{329D1352-4D4B-56F5-4DAB-7FA9D6E36572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1" creationId="{F9209D1B-9B02-07D8-5084-73F98F0C39D1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5" creationId="{DC62023B-BBAE-DE8E-F0EE-C13A394ADF37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1" creationId="{5DDC6D89-7109-EAE6-85BA-8D93D9F89F58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8" creationId="{87D18B58-4D70-C4DB-2BC2-AC5BA13EEDC8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41" creationId="{E9DBE5C7-FB29-F2E6-5A83-88B4C91BA553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F5CADD8B-E872-DC4A-9C4F-94877C029B02}" dt="2023-02-06T15:04:26.606" v="724" actId="478"/>
          <ac:spMkLst>
            <pc:docMk/>
            <pc:sldMk cId="1162864143" sldId="335"/>
            <ac:spMk id="44" creationId="{B1455553-6A89-DD4F-1EF8-97B9BC471587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49" creationId="{194EA953-D658-2141-154C-8BA3B1359D1A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0" creationId="{EB63BD23-BB35-122C-5A70-F0E827131BD4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1" creationId="{6EEDEEC2-4D60-EF8C-16D0-34227DFC46D4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2" creationId="{B95A643E-471F-63BF-B6DD-C84A993CAE71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3" creationId="{80F28EC6-6F29-FE17-8E99-1A66BAB4E1BA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4" creationId="{5D3F5FBC-3B18-C7A3-FB36-93EC830781FD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5" creationId="{050E4FD8-B8BC-4457-C653-1321FC3109BB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6" creationId="{A6C6CA31-3C50-D6E3-8D5D-A2ACB953D1A6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7" creationId="{A2B7EC49-DFC5-8B32-70DB-CDB7110E9E17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8" creationId="{04A9B205-A431-AC0B-FA3C-EAFE2FDE92EA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59" creationId="{676B22A5-3D95-7489-2FEF-92AC50B6EBE4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60" creationId="{CCDA2172-DB3E-C0C0-4B5C-EAF6B43D623F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61" creationId="{8DF5E01E-5DDC-BB64-F97C-D3DC8529A3CB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62" creationId="{B699DBB6-5179-A201-13B0-B5695C76E097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63" creationId="{786E86F6-C819-6F4D-1389-8971B8A1208A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64" creationId="{1CEF06C8-6379-2FC3-D3E6-96F523A9A2E5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65" creationId="{4290B2C3-64A3-5A36-0BD8-68D6BADD03D7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66" creationId="{8E921606-544B-359E-03A6-1CA7A77A70E0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67" creationId="{C6186AAF-5437-C27E-FFE4-05F207612692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69" creationId="{1B46121E-E0F4-AB4D-00C8-EDFAAD8E6F38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0" creationId="{05FD3340-B7A6-1A42-6359-73A4BDD8DE4D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1" creationId="{C08A0C1E-4582-F164-E03A-7F0D3B318377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2" creationId="{D6DF02D8-59D6-5663-CE87-636477E092BA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3" creationId="{4B1940B1-96A4-6E27-86E5-B4D67A3CEBD0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4" creationId="{0A6EC046-4D7D-8973-66B0-78E9E9A0F5D1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5" creationId="{EAEA0EBA-9962-63E6-6B86-A30AE5B5C6C1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6" creationId="{BAB8443D-9A53-EBED-8DEA-6B96345A3B38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7" creationId="{9B6BE9E0-C4A3-F888-5A37-A429E0E59507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8" creationId="{97379C1E-AD3C-E023-AC66-A7DE89275162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79" creationId="{703F74ED-6085-9017-99B0-0AEB364A2D79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0" creationId="{AF14BEDB-EAA0-C7EB-D3E0-24BF47425AD8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1" creationId="{D5BC1DCD-4593-ECB2-348F-CD2CE006C356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2" creationId="{25A385F3-447A-22BC-D728-3419F493DE04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3" creationId="{69860F4E-E4C7-94A0-989C-C6B689DB5CF5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4" creationId="{565BDDC1-1145-F424-AA5A-492EEBCFC7B9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5" creationId="{2C608A26-CD3D-0DA6-1F94-1F803757DF98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6" creationId="{B01DE6E4-3E9E-BCE0-A3A8-AB1D672EE647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7" creationId="{3DD75A9B-1DE3-A135-929A-9904C8B39DD9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8" creationId="{8945FE09-A37C-700E-5D4D-836A308F55C5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89" creationId="{44AD94FE-343C-899C-3BC6-7B182CED91CE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90" creationId="{CD565BB1-FF65-8EAD-2F63-CC76E3911FA3}"/>
          </ac:spMkLst>
        </pc:spChg>
        <pc:spChg chg="mod">
          <ac:chgData name="Chuck Tomasi" userId="79514c44-a18e-4aaa-84b1-18f74099d6b1" providerId="ADAL" clId="{F5CADD8B-E872-DC4A-9C4F-94877C029B02}" dt="2023-02-06T15:14:13.667" v="773"/>
          <ac:spMkLst>
            <pc:docMk/>
            <pc:sldMk cId="1162864143" sldId="335"/>
            <ac:spMk id="91" creationId="{35A658ED-4907-7192-A645-E9ACD4657129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93" creationId="{0A463B02-F48F-5DF8-6B73-6B8131301C87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94" creationId="{C7B7C64E-A7B3-2F84-7551-6AB9CC393881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95" creationId="{762F5EE1-9E59-E33C-8616-A197319F8180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96" creationId="{EE15E9FB-1232-28AD-C06E-577D1C271DF4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97" creationId="{9C80D2CD-ED2D-AEF4-D416-4E3CC3AF18B0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98" creationId="{EDC3B3DE-B206-ED8A-CCE1-BC2C2AB0DB31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99" creationId="{B4F53D16-9F60-0B3D-B5AB-E99F00F6FF7F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0" creationId="{5E22D1D0-43F1-99D5-ACEB-1BD295854136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1" creationId="{7CB80D47-BEE2-FC92-1C4C-C45B5A2FC8C5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2" creationId="{35C2C236-A12F-05F8-4826-EDA59FCDF1C7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3" creationId="{4399976F-B381-9E1C-681E-381F4F861FDC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4" creationId="{565975B9-B8F9-CEE2-9752-C16945DF2E12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5" creationId="{C6BB4E8E-113F-D7C4-1670-47BDDDE4AFFD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6" creationId="{DD7D5FE6-5608-FEE3-0B36-0473B7926238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7" creationId="{998F931C-0FFC-B15F-42AB-6BF95039A133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8" creationId="{76C4B76F-64D0-9531-2D50-6AF7ACE36767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09" creationId="{E04410C8-E2F2-1630-D79C-94CD808E9D28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0" creationId="{F70C13CB-4E6B-F80F-ED0F-B8D5B1D3DAE5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1" creationId="{445109C8-0D79-D7EC-746D-295F2C185E6C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2" creationId="{A77466EC-A901-506F-1350-7AD8EF5379B1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3" creationId="{168D81BE-011F-F4E1-91AE-20F45F0C2DB1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4" creationId="{E1344B4E-07C0-C77B-59BF-B56579A6C03E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5" creationId="{D500A6AC-BC3E-7808-B40D-CB9A8BDE7A59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6" creationId="{CE66DDC8-E2FA-190A-18A4-ADD9164179E3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7" creationId="{FCA40F4E-98FA-D92E-37EB-CA89C7764DA0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8" creationId="{07741D73-E3DC-EFA3-CE6D-EBAFEA542368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19" creationId="{5D55716E-90AC-5F57-9919-070C5CEF9EDF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0" creationId="{CD45FF30-9772-613C-BF25-F90AC0E56F4F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1" creationId="{803E6BE1-A971-409C-6266-27E72E4C58F0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2" creationId="{78BE4D42-1E3D-747D-511A-33D9E6028AF7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3" creationId="{39989B42-79B3-AA2D-B2EB-C99D4D4FD4C3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4" creationId="{5CDE9BD5-702D-875D-B2D7-9BE800FAC3A3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5" creationId="{0927254F-71D6-AB6F-3727-4A4D52313274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6" creationId="{16F075FB-8581-1E78-575E-7CEDF6C77269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7" creationId="{3EC580C1-176C-BF78-CA6D-47535B9B6ACD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8" creationId="{48C5B31B-9856-374B-D3FD-7379C55AD251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29" creationId="{7910DF0C-957D-216C-05DF-10A67D119C82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30" creationId="{F2350E43-186F-916B-2140-3037254EBDC2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31" creationId="{343C38DF-81C8-26DC-5467-943E04AABF7F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32" creationId="{DC7DC4CB-EC5E-D46F-ADE4-CA390B26684E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33" creationId="{30161668-9E0B-73FE-C2E5-E250ADFF449C}"/>
          </ac:spMkLst>
        </pc:spChg>
        <pc:spChg chg="mod">
          <ac:chgData name="Chuck Tomasi" userId="79514c44-a18e-4aaa-84b1-18f74099d6b1" providerId="ADAL" clId="{F5CADD8B-E872-DC4A-9C4F-94877C029B02}" dt="2023-02-06T15:15:46.618" v="783"/>
          <ac:spMkLst>
            <pc:docMk/>
            <pc:sldMk cId="1162864143" sldId="335"/>
            <ac:spMk id="134" creationId="{B52FCDED-04F4-8700-997D-8BA2A1519906}"/>
          </ac:spMkLst>
        </pc:spChg>
        <pc:grpChg chg="add del mod">
          <ac:chgData name="Chuck Tomasi" userId="79514c44-a18e-4aaa-84b1-18f74099d6b1" providerId="ADAL" clId="{F5CADD8B-E872-DC4A-9C4F-94877C029B02}" dt="2023-02-06T15:14:29.451" v="776" actId="478"/>
          <ac:grpSpMkLst>
            <pc:docMk/>
            <pc:sldMk cId="1162864143" sldId="335"/>
            <ac:grpSpMk id="45" creationId="{BC8D9444-620C-C763-B088-FDAC7CBE18B3}"/>
          </ac:grpSpMkLst>
        </pc:grpChg>
        <pc:grpChg chg="add del mod">
          <ac:chgData name="Chuck Tomasi" userId="79514c44-a18e-4aaa-84b1-18f74099d6b1" providerId="ADAL" clId="{F5CADD8B-E872-DC4A-9C4F-94877C029B02}" dt="2023-02-06T15:14:35.718" v="777" actId="478"/>
          <ac:grpSpMkLst>
            <pc:docMk/>
            <pc:sldMk cId="1162864143" sldId="335"/>
            <ac:grpSpMk id="48" creationId="{B943DBF1-B290-8937-2E3A-271CCD41EC90}"/>
          </ac:grpSpMkLst>
        </pc:grpChg>
        <pc:grpChg chg="add mod">
          <ac:chgData name="Chuck Tomasi" userId="79514c44-a18e-4aaa-84b1-18f74099d6b1" providerId="ADAL" clId="{F5CADD8B-E872-DC4A-9C4F-94877C029B02}" dt="2023-02-06T15:15:46.618" v="783"/>
          <ac:grpSpMkLst>
            <pc:docMk/>
            <pc:sldMk cId="1162864143" sldId="335"/>
            <ac:grpSpMk id="92" creationId="{A6E5B354-A6EE-0B70-3595-99FAB252157F}"/>
          </ac:grpSpMkLst>
        </pc:grpChg>
        <pc:cxnChg chg="mod">
          <ac:chgData name="Chuck Tomasi" userId="79514c44-a18e-4aaa-84b1-18f74099d6b1" providerId="ADAL" clId="{F5CADD8B-E872-DC4A-9C4F-94877C029B02}" dt="2023-02-06T15:04:17.161" v="723"/>
          <ac:cxnSpMkLst>
            <pc:docMk/>
            <pc:sldMk cId="1162864143" sldId="335"/>
            <ac:cxnSpMk id="46" creationId="{83724938-8EEB-3B11-E7B6-26C682BE64AA}"/>
          </ac:cxnSpMkLst>
        </pc:cxnChg>
        <pc:cxnChg chg="mod">
          <ac:chgData name="Chuck Tomasi" userId="79514c44-a18e-4aaa-84b1-18f74099d6b1" providerId="ADAL" clId="{F5CADD8B-E872-DC4A-9C4F-94877C029B02}" dt="2023-02-06T15:04:17.161" v="723"/>
          <ac:cxnSpMkLst>
            <pc:docMk/>
            <pc:sldMk cId="1162864143" sldId="335"/>
            <ac:cxnSpMk id="47" creationId="{404403BE-3340-9F34-2167-A295713E8B94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11:19.771" v="754" actId="478"/>
        <pc:sldMkLst>
          <pc:docMk/>
          <pc:sldMk cId="156078902" sldId="336"/>
        </pc:sldMkLst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" creationId="{44950E4B-8CA1-4AAD-E96F-30D99D955370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5" creationId="{CE843B46-3370-0400-15C1-DC6D1C3AA891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6" creationId="{F96FF136-9FB5-DC51-50C5-4F3690E127CD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7" creationId="{E6816F27-6FB1-D427-F353-7E74FB88F619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8" creationId="{5E2CC324-3D64-E551-AF97-180B7D1936C3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9" creationId="{5978BA7B-8021-7C4B-EC50-C7BB1745C508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0" creationId="{0F6B150D-121F-4003-E50A-BDC5EB24C9CD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1" creationId="{779E23E1-4293-B6D1-FA89-43D1742ACE78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2" creationId="{55EAFEDE-D37F-4A56-C7F2-7C7203205EF8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3" creationId="{10137659-AA47-F7EE-4356-62DB9F406F40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4" creationId="{EA346C18-C044-C8B9-846E-EF4BD8481423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5" creationId="{AA6DA4F3-2E85-8341-E0A4-64B0491C15EA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6" creationId="{75EAEB66-CC2E-0ACE-A982-DE1A2B10E75A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7" creationId="{B290D04B-7E89-6326-FB0E-B61A767F61EE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0" creationId="{EF2347A5-2550-1396-A09D-E07C6877309C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5" creationId="{E8E80A25-7A7E-4E55-38D6-27270F7BE2FC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29" creationId="{929D3EA2-8B48-3978-0124-85E50FBED6F8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2" creationId="{EF28EE37-111D-572D-E325-E6289B0FC831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39" creationId="{8C943AE4-A881-8C49-ED44-6B750796B552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F5CADD8B-E872-DC4A-9C4F-94877C029B02}" dt="2023-02-06T15:06:47.380" v="728" actId="478"/>
          <ac:spMkLst>
            <pc:docMk/>
            <pc:sldMk cId="156078902" sldId="336"/>
            <ac:spMk id="44" creationId="{0CB015FB-6567-9C04-B8C4-2A842309A155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49" creationId="{99177287-7E67-B59E-6376-B41886BC663F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0" creationId="{603071C2-FC92-9929-530A-EBBB1010D237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1" creationId="{6278411C-C268-4D6D-47BD-9BAD06B2A578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2" creationId="{F49632A2-3D32-D5ED-763F-F574A7E216B7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3" creationId="{3A4CDE46-1789-A7A2-AD91-E05C27037837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4" creationId="{2F1994B1-6F22-07D0-1D08-5274C905543F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5" creationId="{AFF42CCA-5721-4430-500C-CA3831D175F9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6" creationId="{CFFAE6D8-7DE3-7E4B-79C8-850F6F63BC3B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7" creationId="{73360C9B-1EF4-E1FB-A78D-4022441819D5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8" creationId="{3C7192C0-50E8-AE79-D96B-52C30A61FA7F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59" creationId="{4239A8F4-90ED-FE46-7B5D-35AF4827274B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0" creationId="{60C28A00-02CE-84E2-A562-7789DF62377D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1" creationId="{1481EFDB-E803-6A39-986E-A767C3DC089B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2" creationId="{D2E40570-A110-30C7-3463-F45DABB2BDAC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3" creationId="{847675D4-141B-962A-DF00-E435496F218C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4" creationId="{2A35F527-E5DD-6B20-8DC3-10D83A55A4B8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5" creationId="{90005D8B-DA3A-EE45-3E33-3BBC2FF95141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6" creationId="{0C996D46-1CF3-72F5-8B7D-3B285F7B9AE1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7" creationId="{257A51D5-1D9C-F946-9C71-5711504012F4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8" creationId="{C0097412-3877-29E1-3AF3-464ACB9A18C9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69" creationId="{5640F272-BE2B-155B-C1E2-09ECCC5299F8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0" creationId="{E4B71602-BAE7-2F98-1421-9F5632FD7389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1" creationId="{58D1B57B-DA61-26F3-DD1D-12561F85A2D6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2" creationId="{CBF16D3A-16C1-C999-0EBF-19A7211AC919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3" creationId="{C88CE563-FEF0-DD08-78EF-6D99584C1376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4" creationId="{90F862D2-37C9-7A8F-0A57-F8B8D1BE1089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5" creationId="{A1E9428B-6AB1-B2D1-88F0-209ADB61BA0D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6" creationId="{1E9D8B13-91B5-56C2-A500-C008E7EEE7CB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7" creationId="{E2203F2A-EC51-5B44-BEE4-1B0352AC7DF0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8" creationId="{15FC7BAB-883F-AB91-45AE-A0B178EF04F2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79" creationId="{8BF4A32D-1354-2125-71C0-C345F74CA791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0" creationId="{1E0B69BB-1799-3FB7-9253-F4B7A05780EE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1" creationId="{FEA70F8C-CF08-D549-92AE-31688E599ADA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2" creationId="{B46B0CC8-792A-9818-A3B3-DB2BCB47AFC0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3" creationId="{3C37F219-22B0-68A4-43BF-EE7EB957AE7A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4" creationId="{F50BAB6C-327C-6EAB-76B8-1C74753DFD19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5" creationId="{B69BEC22-06D8-6CF4-902A-92DBD16B4829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6" creationId="{226D82E6-EB99-A794-2984-7193FA4973DC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7" creationId="{9A6515DD-39B4-CF34-F909-30EF6915534F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8" creationId="{C03D15A2-A9BF-F8FB-8219-E000B86B0DA6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89" creationId="{F5BB2514-1B82-454A-C090-68C43F58697A}"/>
          </ac:spMkLst>
        </pc:spChg>
        <pc:spChg chg="mod">
          <ac:chgData name="Chuck Tomasi" userId="79514c44-a18e-4aaa-84b1-18f74099d6b1" providerId="ADAL" clId="{F5CADD8B-E872-DC4A-9C4F-94877C029B02}" dt="2023-02-06T15:11:04.815" v="751"/>
          <ac:spMkLst>
            <pc:docMk/>
            <pc:sldMk cId="156078902" sldId="336"/>
            <ac:spMk id="90" creationId="{19172ADD-D536-2CFD-0A76-231DBDAAA542}"/>
          </ac:spMkLst>
        </pc:spChg>
        <pc:grpChg chg="add del mod">
          <ac:chgData name="Chuck Tomasi" userId="79514c44-a18e-4aaa-84b1-18f74099d6b1" providerId="ADAL" clId="{F5CADD8B-E872-DC4A-9C4F-94877C029B02}" dt="2023-02-06T15:11:19.771" v="754" actId="478"/>
          <ac:grpSpMkLst>
            <pc:docMk/>
            <pc:sldMk cId="156078902" sldId="336"/>
            <ac:grpSpMk id="45" creationId="{531F14EE-E3E1-D27C-A7FB-F76084510259}"/>
          </ac:grpSpMkLst>
        </pc:grpChg>
        <pc:grpChg chg="add mod">
          <ac:chgData name="Chuck Tomasi" userId="79514c44-a18e-4aaa-84b1-18f74099d6b1" providerId="ADAL" clId="{F5CADD8B-E872-DC4A-9C4F-94877C029B02}" dt="2023-02-06T15:11:16.259" v="753" actId="1076"/>
          <ac:grpSpMkLst>
            <pc:docMk/>
            <pc:sldMk cId="156078902" sldId="336"/>
            <ac:grpSpMk id="48" creationId="{41170871-D0CF-C6B3-7E1F-60107AFE70CD}"/>
          </ac:grpSpMkLst>
        </pc:grpChg>
        <pc:cxnChg chg="mod">
          <ac:chgData name="Chuck Tomasi" userId="79514c44-a18e-4aaa-84b1-18f74099d6b1" providerId="ADAL" clId="{F5CADD8B-E872-DC4A-9C4F-94877C029B02}" dt="2023-02-06T15:03:37.157" v="719"/>
          <ac:cxnSpMkLst>
            <pc:docMk/>
            <pc:sldMk cId="156078902" sldId="336"/>
            <ac:cxnSpMk id="46" creationId="{D2FAE99A-8E0C-F09B-2A94-42A81B444CBA}"/>
          </ac:cxnSpMkLst>
        </pc:cxnChg>
        <pc:cxnChg chg="mod">
          <ac:chgData name="Chuck Tomasi" userId="79514c44-a18e-4aaa-84b1-18f74099d6b1" providerId="ADAL" clId="{F5CADD8B-E872-DC4A-9C4F-94877C029B02}" dt="2023-02-06T15:03:37.157" v="719"/>
          <ac:cxnSpMkLst>
            <pc:docMk/>
            <pc:sldMk cId="156078902" sldId="336"/>
            <ac:cxnSpMk id="47" creationId="{B723597C-7492-594D-E530-AC39C6AB418F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12:10.080" v="759" actId="478"/>
        <pc:sldMkLst>
          <pc:docMk/>
          <pc:sldMk cId="2220773346" sldId="337"/>
        </pc:sldMkLst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" creationId="{7176741C-F41B-EE7C-A99F-F5A3864E9716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5" creationId="{8514A332-55E3-964C-4497-32FA6994412F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6" creationId="{BFFFAF27-3A7C-A111-E46C-AE8703F5A9B0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7" creationId="{1FD44BC6-C1B4-8178-F0FD-F735813385A7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8" creationId="{7D9BDE61-0995-132A-17F7-3EA88395CCB3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9" creationId="{8D2A8FA0-B7EB-DAB9-2A9B-4337A53DACFC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0" creationId="{F707A5A0-6FA4-B2AE-CC20-65F743F2067B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1" creationId="{CAB33BB4-D859-EC31-9FDF-DE8C58C0CE30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2" creationId="{AF26DCD8-E70D-872A-0371-BEEF1627F543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3" creationId="{8E2247E5-756E-650C-5C22-F27513CD0474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4" creationId="{767321C1-848C-CBE9-2D85-C120F415041C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5" creationId="{FA0704EA-3323-AF12-CB58-A1DBE686F62C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6" creationId="{8BB4E26A-0D6A-8260-DE66-9A2CEF41B44B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7" creationId="{5FAD29E5-4518-B090-30CE-CB9A1F1BE3E9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0" creationId="{B382DDDA-2386-9683-C6B1-B4DD715425C2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6" creationId="{862BDCED-5D51-8F9E-ADCE-2B4BB7F4F240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29" creationId="{1EFB333B-B152-D33B-31AA-4717B5345995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2" creationId="{EADE4091-AC38-D995-D904-EEE7806EC535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5" creationId="{9CB5EE17-9DD5-390E-0131-9E9B24C4C55B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8" creationId="{E56CED66-482B-402E-D5C9-63EC5D66A7D8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41" creationId="{AC808D6D-9568-4286-619E-F91FE3DEA075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F5CADD8B-E872-DC4A-9C4F-94877C029B02}" dt="2023-02-06T15:06:36.169" v="727" actId="478"/>
          <ac:spMkLst>
            <pc:docMk/>
            <pc:sldMk cId="2220773346" sldId="337"/>
            <ac:spMk id="44" creationId="{639116E2-895C-BBF0-26FE-16380B4DDEA5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49" creationId="{B1B4A1EB-1C2D-A31E-D474-A25F467B8D49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0" creationId="{87BE05B2-F6FA-FC1A-5EBA-8E4BC6A346DF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1" creationId="{9001106F-57AF-2B21-D804-7AF1D7BCD5FE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2" creationId="{81F07E1D-BEA6-BE7E-00F9-E36B625635BD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3" creationId="{877DE53C-99F8-36CA-DD14-DBA0999A7547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4" creationId="{0097E207-37DD-03DD-8F8B-F63EF8A116D8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5" creationId="{1057E5B0-045C-D061-B0FB-51331B27B1A6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6" creationId="{946E9199-B8BA-07E1-15AD-30E220EF491A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7" creationId="{338F80F9-B8A7-A297-640C-5C9C5D4D6347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8" creationId="{B34E208E-95F6-8B84-8B6E-A26A361C01A0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59" creationId="{D18BB46D-DA0B-BB65-0F8B-D28207D7F901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0" creationId="{F6197550-BE52-8B24-9753-F4D5450FF64B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1" creationId="{E54E4C2C-B8D7-428E-4075-94B3DD6296EA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2" creationId="{B083BC5B-3C85-033E-077E-5831DAFB7F65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3" creationId="{1487C5E9-23EE-DD6D-A008-FAC91C3D981F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4" creationId="{8F3B8997-29D2-4B5C-60EF-06AEE1CE8AD9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5" creationId="{C2BA17C7-57EA-9E57-84C6-C776343D08EF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6" creationId="{2FC7ADB1-0EA0-280E-7C45-46B1D584D5DB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7" creationId="{1E55A194-6D34-1F20-5759-BA57CB4E6F98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8" creationId="{3E0D3D18-58A7-4668-2219-0B71B6E86643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69" creationId="{C3E40FE3-BC5B-AA5F-F65D-E11701ADF0D9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0" creationId="{5A4E231B-4CC6-8E23-5929-C2FD2532CDBD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1" creationId="{40692DA0-6D3C-38C2-44B3-95FC590B0AED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2" creationId="{304226B5-A6A2-B19B-E1F3-B7EA31D7E40B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3" creationId="{F94F0922-0086-D4FB-913C-368A4F5FC6C6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4" creationId="{EC503429-EE0F-2C71-0074-697BA204EE22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5" creationId="{3EA735F5-2548-2446-A5ED-17A60B6C193A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6" creationId="{3805CB26-F3F2-5CEB-25ED-6D39FC792C0B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7" creationId="{93F9B7A6-C46D-1AB8-C8A8-578E436ECF35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8" creationId="{AEEA40F2-845F-C6E9-0094-8E392FEAE595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79" creationId="{78C9E38E-3FF4-30EF-7AA6-9515895E35BA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0" creationId="{A5F35DC8-AA51-C442-04A4-47C9DA56F8CC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1" creationId="{B68FC1AB-074E-B418-E4CE-40A147748F0D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2" creationId="{8C738AF4-3A8C-BF57-426B-6B17615F4094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3" creationId="{36F555D9-8428-F605-7E49-CC4AA17E5CB4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4" creationId="{5FAB71D4-2C6E-5B2A-3E0C-A7976DDA12E0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5" creationId="{590A15A7-81BE-E968-D888-EF6F05BB5B30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6" creationId="{D5571DC2-4018-7C6D-C707-9F9AE10DF64F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7" creationId="{D8C0DA6B-FB8B-6B86-C0D9-48793DF804CB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8" creationId="{E52EC957-077B-A70C-53C5-09501AEB0A03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89" creationId="{0F345F0A-5F12-7260-CB78-CE9D7A7392B2}"/>
          </ac:spMkLst>
        </pc:spChg>
        <pc:spChg chg="mod">
          <ac:chgData name="Chuck Tomasi" userId="79514c44-a18e-4aaa-84b1-18f74099d6b1" providerId="ADAL" clId="{F5CADD8B-E872-DC4A-9C4F-94877C029B02}" dt="2023-02-06T15:11:43.335" v="756"/>
          <ac:spMkLst>
            <pc:docMk/>
            <pc:sldMk cId="2220773346" sldId="337"/>
            <ac:spMk id="90" creationId="{F420539A-93E9-0569-421F-D894BB65488A}"/>
          </ac:spMkLst>
        </pc:spChg>
        <pc:grpChg chg="add del mod">
          <ac:chgData name="Chuck Tomasi" userId="79514c44-a18e-4aaa-84b1-18f74099d6b1" providerId="ADAL" clId="{F5CADD8B-E872-DC4A-9C4F-94877C029B02}" dt="2023-02-06T15:12:10.080" v="759" actId="478"/>
          <ac:grpSpMkLst>
            <pc:docMk/>
            <pc:sldMk cId="2220773346" sldId="337"/>
            <ac:grpSpMk id="45" creationId="{A80FE822-E00B-69D3-6A55-338A9EB91829}"/>
          </ac:grpSpMkLst>
        </pc:grpChg>
        <pc:grpChg chg="add mod">
          <ac:chgData name="Chuck Tomasi" userId="79514c44-a18e-4aaa-84b1-18f74099d6b1" providerId="ADAL" clId="{F5CADD8B-E872-DC4A-9C4F-94877C029B02}" dt="2023-02-06T15:12:05.477" v="758" actId="1076"/>
          <ac:grpSpMkLst>
            <pc:docMk/>
            <pc:sldMk cId="2220773346" sldId="337"/>
            <ac:grpSpMk id="48" creationId="{734F6796-E55A-1A0E-2A2A-DF77371AA47A}"/>
          </ac:grpSpMkLst>
        </pc:grpChg>
        <pc:cxnChg chg="mod">
          <ac:chgData name="Chuck Tomasi" userId="79514c44-a18e-4aaa-84b1-18f74099d6b1" providerId="ADAL" clId="{F5CADD8B-E872-DC4A-9C4F-94877C029B02}" dt="2023-02-06T15:03:46.121" v="720"/>
          <ac:cxnSpMkLst>
            <pc:docMk/>
            <pc:sldMk cId="2220773346" sldId="337"/>
            <ac:cxnSpMk id="46" creationId="{87FF072D-672A-8A50-241C-2A48FB0E8BB2}"/>
          </ac:cxnSpMkLst>
        </pc:cxnChg>
        <pc:cxnChg chg="mod">
          <ac:chgData name="Chuck Tomasi" userId="79514c44-a18e-4aaa-84b1-18f74099d6b1" providerId="ADAL" clId="{F5CADD8B-E872-DC4A-9C4F-94877C029B02}" dt="2023-02-06T15:03:46.121" v="720"/>
          <ac:cxnSpMkLst>
            <pc:docMk/>
            <pc:sldMk cId="2220773346" sldId="337"/>
            <ac:cxnSpMk id="47" creationId="{AB1C17D4-A64F-EFE5-D8BD-317EC472010B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13:11.729" v="765" actId="478"/>
        <pc:sldMkLst>
          <pc:docMk/>
          <pc:sldMk cId="504939766" sldId="338"/>
        </pc:sldMkLst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" creationId="{B992AF21-AB80-BFD9-04C2-3D9A0029F049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5" creationId="{0966BD1E-1219-64C2-1BF9-29DF3FD7CF4A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6" creationId="{6D6AAA56-D505-FF55-B763-2EE202C78B75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7" creationId="{6D541CDB-57BE-F518-32EE-55755DB2A333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8" creationId="{7D9045D2-BF87-3AC6-46C5-D60B0DD31276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9" creationId="{347FF70F-8940-8EA0-52F5-2C870F1A5E76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0" creationId="{51790392-5D15-5EAE-1820-C6DF45CDA252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1" creationId="{3D2BE15D-6807-8A63-AE40-75FF904BE4DF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2" creationId="{32342573-DF5C-2921-2F58-5EE0DC9E0889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3" creationId="{25FB1672-E376-2763-2828-2F7166764878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4" creationId="{40216FE0-E9CE-49F9-EA88-33C187B799E8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5" creationId="{B9A623E2-BE05-20A8-AD77-D6CBAEE5A2D7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6" creationId="{6CA19299-F286-12D2-0220-DDFEF8E17BF9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19" creationId="{93B57A96-AA11-25EC-3D35-12CF1C11CC92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6" creationId="{9DE0F9E0-8DA2-E76C-61E0-72F638C0F04A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29" creationId="{BEA37316-E11B-1290-3D13-115859DF6463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1" creationId="{A65A79E4-DDB4-F29F-5D20-3C3CAAA5DBD5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5" creationId="{D271F144-AD11-A154-1C5D-0F46CFA74376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7" creationId="{EEC6AE23-4BD9-03F1-452F-4421DCB8D347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39" creationId="{D7080582-C5A9-1D81-D56D-ACEEF14C79FA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41" creationId="{9BB3D994-4C71-22C9-43E0-B4041410784F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F5CADD8B-E872-DC4A-9C4F-94877C029B02}" dt="2023-02-06T15:04:54.902" v="726" actId="478"/>
          <ac:spMkLst>
            <pc:docMk/>
            <pc:sldMk cId="504939766" sldId="338"/>
            <ac:spMk id="44" creationId="{928DFA65-F031-AF3B-2D84-3C1BEB567D5D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49" creationId="{3DB9F72C-C50F-3947-6059-AE8ED084119C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0" creationId="{525BD2F3-E7E9-33A4-7AFB-B4638FD34D76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1" creationId="{7FDA054C-E0A1-F521-C55B-F55C5FA9BA1C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2" creationId="{68A3DB8E-CA7A-456B-0C2A-ECD18DE9C41B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3" creationId="{2491FC3D-A242-275B-CFB6-20D2668E7A13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4" creationId="{3BED4486-500F-014F-3628-E399C7CF3CAF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5" creationId="{F255D7E4-213A-6C68-C972-F73CBF2218BB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6" creationId="{228775FF-01C7-82B6-FC5A-7000F34D3B7B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7" creationId="{6F92E53F-BCA0-E49D-EB03-D7AAC36F0D48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8" creationId="{7E416A77-B792-C87C-CE0E-10E68053B647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59" creationId="{0C72134C-65BA-E832-8DBC-60849F8C8BF3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0" creationId="{1358C7C5-C1AC-394E-6A7A-025CB291099D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1" creationId="{81262CFF-4CD9-EA0E-2377-63E9EB807C6C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2" creationId="{EDB43AE4-5528-EFFA-56BE-1C044912838D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3" creationId="{467739CA-EF93-4996-7881-EB204D886A8A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4" creationId="{844B359A-8084-58E9-647B-8BE40AAC3AEE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5" creationId="{774EF755-741A-4EB2-C8D3-A5D0897D2D94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6" creationId="{47475391-8B29-4D7E-D686-785318294705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7" creationId="{F15AEB06-7F87-F737-9F98-270C89B7D51F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8" creationId="{9D76A710-2D54-1286-8839-F0A650F87131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69" creationId="{7C6636D5-F51F-2F97-BB16-B15E09615B3F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0" creationId="{512CCDDA-0AF7-B79F-1C99-E5350734BFCD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1" creationId="{C5218E66-541A-B210-AC28-7647D30E0811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2" creationId="{D26242DA-335F-15DE-7847-B5FAC84324BC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3" creationId="{AA6B75C1-9E01-75DA-2921-1763418B393B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4" creationId="{2CBBEB28-9BD9-8102-80C2-54E60C3F487C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5" creationId="{9880CB14-60DD-4912-3048-9B91B698006E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6" creationId="{56107A7B-E308-120D-DF81-1D0A2A94BF86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7" creationId="{D87FFD38-F1A3-220A-F519-BD80DF08BDCE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8" creationId="{432E70E9-BCD3-4AD2-5F1E-AEED074DAE8F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79" creationId="{E204A68E-AE9A-D212-9494-73BA07BA29A1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0" creationId="{BBEA0066-EA75-1A3A-6B4F-5DC72B892575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1" creationId="{AA90E470-BD0D-7FB8-09A4-476333B31368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2" creationId="{E8DEDE0D-E9DD-ED96-D96E-B3FE15B6A197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3" creationId="{76B76BC4-7975-D07A-CBA2-675CE8E20349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4" creationId="{ABFA84A6-ED76-5582-D9EC-CEC1FE1504E6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5" creationId="{C3912B42-E996-DD78-1A32-A66770AADD86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6" creationId="{A04B735F-ACF3-8675-96AD-4A2CAD76EB78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7" creationId="{505165AD-51A1-1804-098D-DFA18F80CC94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8" creationId="{A42540B9-AC21-879E-1621-0CE13A93F61D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89" creationId="{13BE056D-CCA4-3970-DDD6-0908869316E2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90" creationId="{CBDB96A3-4568-5534-A217-0E44D5CAB74D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91" creationId="{02637DAC-7F40-8DEF-B0F5-0E4FAB96F319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92" creationId="{C52ABBB0-1DD5-1FE2-4619-5A3B192A2ABB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93" creationId="{01AF71CE-03FF-D3E3-9892-F8DCCD9EF202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94" creationId="{7018BE60-F52D-7F6B-7E8C-377AF0A8A856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95" creationId="{960C85A8-164F-AD1C-A434-6DE82C592CBA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96" creationId="{57D33F6D-21B9-5D31-2D61-56FC9DD30D6E}"/>
          </ac:spMkLst>
        </pc:spChg>
        <pc:spChg chg="mod">
          <ac:chgData name="Chuck Tomasi" userId="79514c44-a18e-4aaa-84b1-18f74099d6b1" providerId="ADAL" clId="{F5CADD8B-E872-DC4A-9C4F-94877C029B02}" dt="2023-02-06T15:12:42.766" v="761"/>
          <ac:spMkLst>
            <pc:docMk/>
            <pc:sldMk cId="504939766" sldId="338"/>
            <ac:spMk id="97" creationId="{5BC563CE-7AD5-A21F-9E84-234FC0D5ABCC}"/>
          </ac:spMkLst>
        </pc:spChg>
        <pc:grpChg chg="add del mod">
          <ac:chgData name="Chuck Tomasi" userId="79514c44-a18e-4aaa-84b1-18f74099d6b1" providerId="ADAL" clId="{F5CADD8B-E872-DC4A-9C4F-94877C029B02}" dt="2023-02-06T15:13:11.729" v="765" actId="478"/>
          <ac:grpSpMkLst>
            <pc:docMk/>
            <pc:sldMk cId="504939766" sldId="338"/>
            <ac:grpSpMk id="45" creationId="{E4A5312D-FC82-37AE-8839-2E88B8DBDB23}"/>
          </ac:grpSpMkLst>
        </pc:grpChg>
        <pc:grpChg chg="add mod">
          <ac:chgData name="Chuck Tomasi" userId="79514c44-a18e-4aaa-84b1-18f74099d6b1" providerId="ADAL" clId="{F5CADD8B-E872-DC4A-9C4F-94877C029B02}" dt="2023-02-06T15:12:57.246" v="764" actId="1076"/>
          <ac:grpSpMkLst>
            <pc:docMk/>
            <pc:sldMk cId="504939766" sldId="338"/>
            <ac:grpSpMk id="48" creationId="{C61C4F2B-8588-03FD-12CC-2A497BC28380}"/>
          </ac:grpSpMkLst>
        </pc:grpChg>
        <pc:cxnChg chg="mod">
          <ac:chgData name="Chuck Tomasi" userId="79514c44-a18e-4aaa-84b1-18f74099d6b1" providerId="ADAL" clId="{F5CADD8B-E872-DC4A-9C4F-94877C029B02}" dt="2023-02-06T15:03:54.323" v="721"/>
          <ac:cxnSpMkLst>
            <pc:docMk/>
            <pc:sldMk cId="504939766" sldId="338"/>
            <ac:cxnSpMk id="46" creationId="{E9000402-C316-9D8D-8AEE-C5D2C1161D80}"/>
          </ac:cxnSpMkLst>
        </pc:cxnChg>
        <pc:cxnChg chg="mod">
          <ac:chgData name="Chuck Tomasi" userId="79514c44-a18e-4aaa-84b1-18f74099d6b1" providerId="ADAL" clId="{F5CADD8B-E872-DC4A-9C4F-94877C029B02}" dt="2023-02-06T15:03:54.323" v="721"/>
          <ac:cxnSpMkLst>
            <pc:docMk/>
            <pc:sldMk cId="504939766" sldId="338"/>
            <ac:cxnSpMk id="47" creationId="{5C2AC413-219B-2B16-4FF7-D3C7E6EFB008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13:51.199" v="771" actId="478"/>
        <pc:sldMkLst>
          <pc:docMk/>
          <pc:sldMk cId="1703268982" sldId="339"/>
        </pc:sldMkLst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" creationId="{8D865BF6-B373-80FD-F81F-4E886444BCF7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" creationId="{227AD6DB-D702-6F85-D9DA-76A7F1F530A7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5" creationId="{6D26403B-E505-6BA1-AF3D-79C65D571B63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6" creationId="{CF31C66F-F439-E480-F0B0-E792486ADA3E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7" creationId="{3BCBBA49-3228-5314-450D-F86760833B51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8" creationId="{749B51D9-0349-FD0E-0615-5D26356BB4F9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9" creationId="{C5D64E57-57BB-C7C6-7978-D46D49D5C107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0" creationId="{6C18B648-BC2B-0A02-4BD9-B7E2AB24ED54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1" creationId="{6E32E500-396F-4B4A-8E78-E125039C0265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2" creationId="{3ED141B1-FE42-B172-C5A9-C71CDF3243C4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3" creationId="{22365558-E417-6B4A-D630-B724901FCF1A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4" creationId="{8C7DBD69-4F01-CA5F-2EB1-C6E1ED6D0AFA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5" creationId="{8CA426FF-5D3A-19B3-93EE-938F55486E5F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6" creationId="{8F277091-89A0-CC89-8812-7F394A8455DE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7" creationId="{CFB6C01A-6CBF-CFB2-A911-F840374CFCE3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19" creationId="{A6AB5A88-A01F-87C7-11B5-480C591A9542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1" creationId="{B6A45667-3A6E-89DE-EA26-8E2EE90CAE1A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3" creationId="{FDEB2A21-2A00-963D-6D2D-48CD8484C989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6" creationId="{AA4EE399-4F77-CDEA-E60C-7F84AD8F1F67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29" creationId="{E7224A2F-A89E-CE05-D9BF-16A027E450B4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1" creationId="{C2E1D807-37D2-D974-E18A-59C933CF06EB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3" creationId="{A828F54A-A880-3692-E35B-78F015905E44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5" creationId="{B2F15AE5-8599-FB99-A676-D79B2CE87D57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40" creationId="{F28DDE36-91E7-F251-3CB1-DB61104DA22E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43" creationId="{DB30DD15-E57D-D8C0-1BFE-DC4A22E39F4B}"/>
          </ac:spMkLst>
        </pc:spChg>
        <pc:spChg chg="del">
          <ac:chgData name="Chuck Tomasi" userId="79514c44-a18e-4aaa-84b1-18f74099d6b1" providerId="ADAL" clId="{F5CADD8B-E872-DC4A-9C4F-94877C029B02}" dt="2023-02-06T15:04:40.236" v="725" actId="478"/>
          <ac:spMkLst>
            <pc:docMk/>
            <pc:sldMk cId="1703268982" sldId="339"/>
            <ac:spMk id="44" creationId="{3F76F1B8-37A5-EB60-BD16-01861A7B4475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49" creationId="{5266A8B1-6ECB-ADD6-E948-276FAB6B4AB4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0" creationId="{7BFC81DF-E7DB-9565-EB96-AD597B658221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1" creationId="{94719343-20CE-9D93-87DE-023E321F78DB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2" creationId="{3E21B951-7030-24E3-D6F6-2EB2C66AE279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3" creationId="{32B3FE9A-FE8D-6F12-9E7E-F688FA0467A1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4" creationId="{19885A4E-7095-9698-922D-3959F81E6FC8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5" creationId="{6615F6B4-9128-0118-9254-5840006A5404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6" creationId="{A9CBEB86-FE5B-F04A-0CC6-4DF459F99774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7" creationId="{4876A8F0-1FA1-4422-261E-72264E49C97D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8" creationId="{014652CA-4E18-BDC4-6A22-DF436C71E700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59" creationId="{5FA3FBDD-6CAE-EFEA-4721-C94032DEF625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0" creationId="{25598E4C-83B7-185F-1614-E646289E82A2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1" creationId="{2AB58050-8541-BBCE-62C8-05FED53EF187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2" creationId="{CC2DEF8E-C6DE-D0BC-5C1C-D926B94F9ACD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3" creationId="{81D39D1D-07D9-258D-56B2-6996F632C98C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4" creationId="{6864645F-76E9-4BD9-723B-5CACB6A33710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5" creationId="{B4D8C506-6E6A-902C-BF32-A10939FE51EF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6" creationId="{6DC995E3-57EC-FA60-A358-542FEA186DE4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7" creationId="{97A89294-F54C-9311-12F9-52FED208007E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8" creationId="{A49797B3-85B1-9028-F6A6-C074A6725FBF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69" creationId="{C98883AB-D83F-B5A7-E96F-0C28348D437D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0" creationId="{9D75188B-5268-4644-0234-573DF765229B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1" creationId="{1BF767D1-9613-9741-92F7-C9822CCCBA82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2" creationId="{DD5C5BC9-64EE-E9D6-F4B7-82CE2593C355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3" creationId="{03A3041A-DFEC-1BCE-5884-5A8A365EBDF2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4" creationId="{DB1DEE52-978D-3BA8-6967-A24818ABB8C2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5" creationId="{91E14E56-BBFA-F66A-EFA1-0BF15AAD1DC3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6" creationId="{A9365E6F-1E36-70C0-BFFA-07186591229D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7" creationId="{41F77789-4D46-B065-C81E-5F3093FE17CB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8" creationId="{9D925C8B-C973-DFE9-F787-496198DBD589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79" creationId="{7BA890B1-5011-4FA3-22EA-3F5EDCDD640A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0" creationId="{C0992664-7BF0-C619-D2CC-35586CC254C6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1" creationId="{35382D02-A657-A5F4-7EC3-2B7D3CF68A74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2" creationId="{5A646822-2A9F-7E9C-4728-39998264FC00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3" creationId="{7A36B820-FB01-4F86-8216-4A96840FD556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4" creationId="{8A810251-FFBD-ACE8-99AD-6D0629D7DB6F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5" creationId="{441B2451-255A-E7BC-E1F1-F19D66B17897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6" creationId="{3896130C-EDF5-4ED1-C6F9-EEF3716F41C6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7" creationId="{49C0144C-EDAC-F32E-254F-40BFEE9842D5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8" creationId="{80CA6E88-967F-83B9-80FF-B41BCC3624F8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89" creationId="{76F67658-7620-5F4E-7223-F024032247EB}"/>
          </ac:spMkLst>
        </pc:spChg>
        <pc:spChg chg="mod">
          <ac:chgData name="Chuck Tomasi" userId="79514c44-a18e-4aaa-84b1-18f74099d6b1" providerId="ADAL" clId="{F5CADD8B-E872-DC4A-9C4F-94877C029B02}" dt="2023-02-06T15:13:36.208" v="767"/>
          <ac:spMkLst>
            <pc:docMk/>
            <pc:sldMk cId="1703268982" sldId="339"/>
            <ac:spMk id="90" creationId="{5D607C49-29CA-CFBD-CB00-C580E98F6F23}"/>
          </ac:spMkLst>
        </pc:spChg>
        <pc:grpChg chg="add del mod">
          <ac:chgData name="Chuck Tomasi" userId="79514c44-a18e-4aaa-84b1-18f74099d6b1" providerId="ADAL" clId="{F5CADD8B-E872-DC4A-9C4F-94877C029B02}" dt="2023-02-06T15:13:51.199" v="771" actId="478"/>
          <ac:grpSpMkLst>
            <pc:docMk/>
            <pc:sldMk cId="1703268982" sldId="339"/>
            <ac:grpSpMk id="45" creationId="{8079F6C9-C9D4-0F9B-EDF9-F8F20730E037}"/>
          </ac:grpSpMkLst>
        </pc:grpChg>
        <pc:grpChg chg="add mod">
          <ac:chgData name="Chuck Tomasi" userId="79514c44-a18e-4aaa-84b1-18f74099d6b1" providerId="ADAL" clId="{F5CADD8B-E872-DC4A-9C4F-94877C029B02}" dt="2023-02-06T15:13:48.067" v="770" actId="1076"/>
          <ac:grpSpMkLst>
            <pc:docMk/>
            <pc:sldMk cId="1703268982" sldId="339"/>
            <ac:grpSpMk id="48" creationId="{F66199B3-5994-D9BC-D8C3-F99AF3EFE093}"/>
          </ac:grpSpMkLst>
        </pc:grpChg>
        <pc:cxnChg chg="mod">
          <ac:chgData name="Chuck Tomasi" userId="79514c44-a18e-4aaa-84b1-18f74099d6b1" providerId="ADAL" clId="{F5CADD8B-E872-DC4A-9C4F-94877C029B02}" dt="2023-02-06T15:04:10.274" v="722"/>
          <ac:cxnSpMkLst>
            <pc:docMk/>
            <pc:sldMk cId="1703268982" sldId="339"/>
            <ac:cxnSpMk id="46" creationId="{A0043395-11DC-996E-EF1B-0A2E0A701011}"/>
          </ac:cxnSpMkLst>
        </pc:cxnChg>
        <pc:cxnChg chg="mod">
          <ac:chgData name="Chuck Tomasi" userId="79514c44-a18e-4aaa-84b1-18f74099d6b1" providerId="ADAL" clId="{F5CADD8B-E872-DC4A-9C4F-94877C029B02}" dt="2023-02-06T15:04:10.274" v="722"/>
          <ac:cxnSpMkLst>
            <pc:docMk/>
            <pc:sldMk cId="1703268982" sldId="339"/>
            <ac:cxnSpMk id="47" creationId="{EA1C602B-372B-8578-7B33-E3ECBE17E23B}"/>
          </ac:cxnSpMkLst>
        </pc:cxnChg>
      </pc:sldChg>
      <pc:sldChg chg="addSp delSp modSp mod">
        <pc:chgData name="Chuck Tomasi" userId="79514c44-a18e-4aaa-84b1-18f74099d6b1" providerId="ADAL" clId="{F5CADD8B-E872-DC4A-9C4F-94877C029B02}" dt="2023-02-06T15:13:59.322" v="772" actId="21"/>
        <pc:sldMkLst>
          <pc:docMk/>
          <pc:sldMk cId="3145479613" sldId="370"/>
        </pc:sldMkLst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4" creationId="{D695F788-9DA4-D194-61A8-535BA5B39B87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5" creationId="{D879BECE-0376-ED4C-41BC-E47B5F0C3B61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6" creationId="{65F75970-2418-6C83-1015-FD1AC1411614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7" creationId="{A8CFD603-20F6-1A8E-166D-77F4B3C67C4F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8" creationId="{74044D5B-138B-29B3-1B76-12B21C9012EC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9" creationId="{FB468F4D-1A01-242F-3DA5-23A5713F646B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0" creationId="{3EE580CC-FCFB-E54E-2BCC-6B4CF6ADFF86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1" creationId="{D64554F0-7CB2-1EE0-D617-AE16FAEBB36F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2" creationId="{C6EAD795-9A0E-969C-9E56-04E77697C528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3" creationId="{C63D3378-31F2-DCDF-1CDC-8CD78EF52115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4" creationId="{18908F5C-A035-D56A-FB23-4AA561DB05E0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5" creationId="{820C9ED1-6E0F-FEAA-05E4-EACAE9E0F49D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6" creationId="{15CE66E6-924A-65F3-4974-B55E36DDF893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7" creationId="{7B688062-49C5-CF7D-4B66-0161EF11426C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8" creationId="{A017A187-90D6-17F4-FA58-D61929660A50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19" creationId="{7195CCC9-FF08-ACD0-6BB1-CC2B3852EFB2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0" creationId="{4AF2A0FA-AAC1-9ED3-853C-6E00AF8E0C41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1" creationId="{E99C9570-0245-2E3C-96DA-7A1A37813965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2" creationId="{7E401080-49FC-6790-EC35-43DB946CD067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3" creationId="{55934A03-6D83-29CC-9F89-41F1539D5DC1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4" creationId="{DE9C820D-6802-C2C6-4DFA-7D784BC6C03A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5" creationId="{42D70965-DB3C-C2AF-DCFF-D24148DB30EA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6" creationId="{CBD194F1-7AC8-71EF-22F7-0478BF588E7A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7" creationId="{5E17302E-02DC-2610-8C3F-95C0C1E70E86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8" creationId="{EE15744D-6142-CF43-1CA6-2A74BF209157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29" creationId="{F2532436-E1B5-8DBE-A3CE-5561EC8C2ED5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0" creationId="{43B79EAA-2F51-9AED-0A5E-728356B94CAA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1" creationId="{EBA76504-112C-C55D-407B-BF5B48FD2A41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2" creationId="{975B8F56-D42B-C35C-BA4B-D3014B58EAF5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3" creationId="{81F215AC-1273-2EEB-2C6B-97E0CE3541EC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4" creationId="{15A00FEB-9B15-B727-AA81-D164ED4D6308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5" creationId="{BDEAA20E-4FEC-FF9E-2A7E-EFF5FC42F6BD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6" creationId="{AC435EAD-145C-70AD-23D7-C8383E5894E7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7" creationId="{315A677F-A823-7E30-3EE6-68AABA4A5F0F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8" creationId="{D2DB8B95-BB60-046F-972B-D06E45E56FCD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39" creationId="{286396C6-777F-9FE6-ACB9-AFE6A360EF8A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40" creationId="{D5C718AE-F0F3-8233-3194-0B89E0EFE482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41" creationId="{D2C6825B-81A7-1AE6-753F-77FBC35B85F7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42" creationId="{1E70E009-2C91-A8A7-DE68-AFAB3925F3CA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43" creationId="{378EA704-77C5-A9F7-8730-FC73233CE753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44" creationId="{6F477F4D-F4EE-AE98-2BC5-92B3622D5C6B}"/>
          </ac:spMkLst>
        </pc:spChg>
        <pc:spChg chg="del">
          <ac:chgData name="Chuck Tomasi" userId="79514c44-a18e-4aaa-84b1-18f74099d6b1" providerId="ADAL" clId="{F5CADD8B-E872-DC4A-9C4F-94877C029B02}" dt="2023-02-06T14:55:20.057" v="694" actId="478"/>
          <ac:spMkLst>
            <pc:docMk/>
            <pc:sldMk cId="3145479613" sldId="370"/>
            <ac:spMk id="45" creationId="{6070246B-7594-3F89-1A40-00429663407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" creationId="{680E38E6-2118-0344-49C1-0157907288B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" creationId="{2C7BE480-6C67-710F-5A2D-D682FAE561D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" creationId="{3ACCA480-B686-8189-49C6-292988A59AF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" creationId="{98926F0B-E6C8-21C3-4A46-9EED166A9DD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" creationId="{DE5CB412-44DA-0F2A-F91F-930E7949D01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" creationId="{C3C4852D-D3AE-28C5-3C7A-8AFAE641051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" creationId="{973B51BD-168D-E0DF-501B-277C4417E4C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" creationId="{C334765A-251F-79DB-90EB-23CAC049029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" creationId="{43C6C31B-4531-91E8-F810-EF5718746B7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" creationId="{298E3985-42E6-B40A-0500-07EF7342188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" creationId="{ED888E90-03AD-7E53-1326-6791A20AC42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" creationId="{8A82CF1D-2D5B-A319-1E77-5CE2B289D6C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8" creationId="{F3D16F49-1A26-EF63-17D6-56678A40836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9" creationId="{9BEAD544-DAD9-8664-9ABE-335458FE86C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0" creationId="{A80C8ADC-41CB-EC33-AD44-995DB9F3A90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1" creationId="{F2B0CB66-D113-9E25-5B9C-32C7B728E14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2" creationId="{91A2A44C-109F-6C8F-2AC8-564AC3FAA8F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3" creationId="{23E6A549-A46F-5E1B-3AEA-C6F5A353930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4" creationId="{CC5D7265-DBA8-6632-C964-5303FC072D1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5" creationId="{4CF4EF01-96EC-B3DB-BDC9-2DA42AD2618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6" creationId="{3F13278A-F575-799F-E65A-8F0DBAFF78E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7" creationId="{81592866-3D04-E6FE-7A35-19B202D0AA3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8" creationId="{CCD76346-30DD-5734-34D1-6DB3F2DC5DE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69" creationId="{4FB3E97C-7AC7-5D4C-5E8E-71B2AA6A41B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0" creationId="{63729C6F-A1A9-BE34-0818-57C9761E6A4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1" creationId="{F9AECE04-BA8A-4504-1D8E-46C6CD0CDAF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2" creationId="{6A285105-4708-CDCD-0F36-118FE8D5EE3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3" creationId="{8DFFC856-2F8C-7242-B63D-4059CE45E3F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4" creationId="{058A7C61-0C81-5120-F6BB-97CF628CA4A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5" creationId="{DE8EF401-A0F2-711F-CD4F-EDE1ACB3175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6" creationId="{20E18C54-B109-FA69-268A-A15798621F7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7" creationId="{92F98E68-93A0-869F-93E8-525C38EFA67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8" creationId="{F128189F-1691-45E8-7A56-0E5CAA21A66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79" creationId="{C76A0CE1-D249-C1E2-B08F-4324444AE37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80" creationId="{FFC147DE-2398-A35A-25ED-A154E1C3E8F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81" creationId="{D0D4C07E-05F2-AC91-BF37-B43DE6913C7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82" creationId="{E157FCCD-1C9C-F123-6F42-B3F234A01D9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83" creationId="{E6C888FB-4054-97DC-07DA-FB7D1A51140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84" creationId="{FB75730B-82D3-F501-B1E8-1EC6A4BDC3E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85" creationId="{ABEBC3A0-8C48-485B-0687-C2E5370F962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86" creationId="{6179553C-9672-7A7E-D588-47A31A1D593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87" creationId="{8CEB7B7C-ACCF-6943-7B47-707DD34FA4C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89" creationId="{2E6EBA0B-C355-44B7-47B0-463663F4110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0" creationId="{CD5D84EA-B8B0-20F5-C941-818DD31EBA1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1" creationId="{16923973-B110-34F2-7C19-0D2E46D5839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2" creationId="{8F235657-DBFD-6ED7-DFE8-A0A23DD1688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3" creationId="{1C0F028B-1322-3B0C-0D03-8D4A2801A14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4" creationId="{C811642E-0AED-E389-EE7B-11772DFBECC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5" creationId="{00B16781-BAE2-F1FC-B644-913B43B387B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6" creationId="{DAD718E3-923C-9085-F50C-26CDAA05129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7" creationId="{313ADE1A-5785-2333-A783-8CD6F09B086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8" creationId="{8DC02C9F-37CA-861C-8AA3-CB539103E0B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99" creationId="{C0EE1785-AB5B-90B0-4B6D-29A4A4A71D0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0" creationId="{5887B6D6-E185-0E7C-B4F5-D151EA14A47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1" creationId="{92994D67-3B4E-0B2B-F0C2-75BC145D25D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2" creationId="{EA6B6850-D6DA-EF9D-3DBB-A82D7802352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3" creationId="{AAC78240-20D8-64BC-EF0C-A0B5EB60E6A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4" creationId="{74DE3B64-C2E3-F9FF-67C1-D0E87B5F0C2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5" creationId="{54EF9645-E5D4-138B-1E1D-1DA8CA4058E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6" creationId="{B56282A4-AC1C-296A-0677-9F9FD28DB2C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7" creationId="{24C3F422-54A0-32EB-141B-B6CFE34FFD0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8" creationId="{DE189E0D-81FA-85F9-3EF9-E8205979C23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09" creationId="{10C22039-D414-84F2-0AE1-AAE2B679293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0" creationId="{8F767B13-0E84-D84E-9240-7F82C8D9178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1" creationId="{977B02FC-4809-142E-A537-5796DFD9FBA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2" creationId="{8AFC8CC1-D96C-2354-B55E-F4FBC69E509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3" creationId="{1ECE5B80-2FA0-8405-F0F1-9BC6AE0E7DD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4" creationId="{E4B4B25B-1ECF-5D07-5614-935576091F4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5" creationId="{68F34B03-41C0-D182-F35A-39161CAD4F4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6" creationId="{86919E0B-535B-82F2-4827-CA3910965C5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7" creationId="{7A4400D5-BBD2-E3E8-B7F2-20B1B4340C7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8" creationId="{38D712B2-A2AE-6518-715B-05BCC3E2AE7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19" creationId="{63094F0A-DD60-2C9A-EFEC-4718CCBE9F3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0" creationId="{8EE4E347-795B-EAD1-B74C-B9463F94C72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1" creationId="{C0E417E2-E742-61D5-6AF1-D9975AA4DCC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2" creationId="{71FFB782-D1A3-44FC-81A8-015309DD238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3" creationId="{04978503-ED6F-557E-A393-674BA334067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4" creationId="{FCD4316F-6594-CF4C-91B1-B30034230F5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5" creationId="{71B52612-5890-3281-21D6-C91E590A8E7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6" creationId="{233E87AE-176D-E519-3E44-2255B73964A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7" creationId="{1FBCA8C1-504E-8792-F0AB-4F0422072DE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8" creationId="{17B07F3E-72F9-CB91-A61A-615C20C89FE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29" creationId="{E75A8D58-3AA8-94F6-0FFE-2DEDC421F58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30" creationId="{8B4A9EF9-5F74-0339-730C-028FF53897E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32" creationId="{5A2A979E-293C-8642-E534-193298B1793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33" creationId="{10EB4CBB-7ACF-A4EB-5191-63ED7EB7AF1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34" creationId="{3850BAE3-184C-86FA-4CFA-8AEB673E64B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35" creationId="{0414C7CD-A3A9-BAE8-9B8B-3DFCF074AA8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36" creationId="{1E9A2103-53F2-5BD4-8FC8-95FDFD26B60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37" creationId="{36B5B958-BE52-DDD7-7757-908E5BA88D2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38" creationId="{49634001-79BB-2690-DC82-4CD4CC1E956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39" creationId="{45E0D017-1E3D-1233-1B16-A35BDF973BD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0" creationId="{23BA7D45-6752-A703-0244-58B6CC2F001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1" creationId="{41960785-2E11-8766-3668-A66819CA87F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2" creationId="{C0335217-0E1A-9FD1-B12A-F075CE42DC2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3" creationId="{B2F0E5FF-5D86-0F4A-7AAE-DA37AB22780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4" creationId="{E125753F-A835-485D-1943-D2E4D2D933A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5" creationId="{57F2F9B9-FBF1-0AF9-7E4D-B5069F90B50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6" creationId="{7D339A94-01CA-0CE6-EDB7-D624CF218BE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7" creationId="{96E7D0F4-988F-E93B-38A9-62321ED9C39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8" creationId="{A519D9F7-9605-8EB6-42B0-BF7C3EA30A8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49" creationId="{8F04006D-AF1E-48A4-5F56-9ED64AC9179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0" creationId="{5051E56B-DD42-0C87-9DCD-0BED9DC84E9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1" creationId="{A51C2E9C-4852-8976-0541-C013F3D823D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2" creationId="{CA633297-B1D0-F14A-7BA0-881F5C04A89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3" creationId="{B8508551-3807-BA6B-A904-E36BD274FC9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4" creationId="{7BA4FAC9-07C8-5D12-973C-6EB509791DA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5" creationId="{6BC5BDA8-FC39-CF12-C366-9880C21015F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6" creationId="{40116D66-A472-F94E-139E-411A4D1C433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7" creationId="{66722896-4E6E-10B8-9071-A2E2EC50B6A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8" creationId="{61F21891-5FD3-DE86-4BF9-0B8361F0724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59" creationId="{3FDB1161-CE5A-F376-552C-C7E6BB2E3A5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0" creationId="{662F22D2-1DC3-BC22-C0B0-0AC50FB6830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1" creationId="{41DBCB31-6B0B-FDDC-A2F5-9D045F32BF5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2" creationId="{EAD5DA4D-FF54-5E8A-4F2A-3D0359E7F55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3" creationId="{38FC2239-B2E1-A348-D03F-C50B4E2FA60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4" creationId="{A0D546F5-A6F8-94BE-99CB-7BC6576CAE3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5" creationId="{AE28B8E3-A510-9D28-94A4-F36BA64CBC0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6" creationId="{5CF3020E-2288-9028-D412-7353636FC14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7" creationId="{395B478A-E8AF-5C59-686D-D039BF80A1B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8" creationId="{E979170B-38E5-EFFA-A06E-D62CC06F79A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69" creationId="{197BF866-4425-A682-3098-C4C5463C8B2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0" creationId="{DDFF6A8D-06AE-71E1-44CA-34B3E43EEFE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1" creationId="{A5EEB01D-4028-7E61-EB01-676E245C44C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2" creationId="{35B5009A-34E9-D67A-3AF8-FFEA177502E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3" creationId="{67D63D8E-D3F0-C243-5CB0-3DBE961E31B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4" creationId="{F59D8A74-D199-8206-2460-A40FAFEC7F8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5" creationId="{DB96EFDE-1816-D625-2F9D-A9FF23863B6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6" creationId="{8D9A0E94-9D61-8AED-0C41-FD8D7A9DC38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7" creationId="{BEAEC70F-EA87-73AA-D479-CEED3796D24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8" creationId="{4768F5E4-E4F3-2073-FA72-C19CE14D408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79" creationId="{AED0F31F-957F-70BD-5E75-3EA69D6A599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80" creationId="{E89F0D79-AA11-758E-CFFC-EC9D3788C32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82" creationId="{BB7DDB2A-68D9-5749-034E-EC3436006ED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83" creationId="{082D94D8-155E-E94B-8ED3-3C4D4A4A662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84" creationId="{556A213B-79BC-F58F-EDA3-3A4D092CAB5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85" creationId="{A1B7F5C8-9644-4ED9-0DAE-9257A8FE030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86" creationId="{E22D5A4D-0E4A-0D33-D61A-ED2AF59E62F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87" creationId="{DAF73A99-F192-96EF-4417-1BD8A9F531C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88" creationId="{B6EAA685-55E6-E33A-5886-59E80108819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89" creationId="{5FEA7EE1-ADDF-4DFB-468B-8DFBE61955C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0" creationId="{90B0635A-830B-1763-154D-5CB886EBF3D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1" creationId="{0579FAB2-97F6-1EF7-9B12-DA069FAB8D3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2" creationId="{BF26ACDE-738F-D6C7-5974-22C76511D59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3" creationId="{76A066C5-D680-5FCC-32FB-FDEFFB53AB8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4" creationId="{EC59DAC1-83B4-9418-B16A-069FFC7A591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5" creationId="{69C765FE-D7D1-8CB7-300B-7A8D83C468B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6" creationId="{55F048FA-7CCD-38AA-9A6A-6956D7749AE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7" creationId="{FFAF8E08-EC15-BB7E-8AD1-1FFDAD93C5E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8" creationId="{DFAE79A2-A4D2-C013-3A26-F38FAEB1D96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199" creationId="{DD08E21B-6A88-A361-CB1A-02694EB6146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0" creationId="{68FB0333-975B-DFF1-AAC6-B973F428169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1" creationId="{0BD95531-445B-D8A1-CCD6-D4E65D5D3F1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2" creationId="{5941B656-EEF3-7DF5-19EB-C69A683F1FD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3" creationId="{49D28C39-E6CD-5ED0-7F48-5AA7D88ADBA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4" creationId="{AA2B3A4A-4F97-71F0-BA9B-5C5FEFA6F88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5" creationId="{9ED8B4CC-51AD-3741-DBFC-9DB0A9E03D2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6" creationId="{3937AC00-E639-7A5C-2B86-49AEDF78FAE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7" creationId="{BD1139F2-AFC6-0831-271F-1506B93B4E3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8" creationId="{3DD438EE-DC18-EAC0-09B5-059626A535E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09" creationId="{E1401D0D-EAF4-E169-BDE0-9B5A3E4340A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0" creationId="{E1C93DF8-A111-BFBA-C888-5221D603758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1" creationId="{409B7F51-0ACE-F3D5-E812-669BE00C43D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2" creationId="{6AD538D0-77F7-5181-833D-005D4C15D7F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3" creationId="{B651F666-40DA-E261-EF84-5E5C76642E7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4" creationId="{EEFF2334-CDA0-A327-5932-B847D150CBE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5" creationId="{AE76AC99-D1DD-DC39-66DB-2D111775BCA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6" creationId="{FFF488D5-22EE-0167-E5C8-FC96223A8E8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7" creationId="{4DDC36BB-1FD4-F521-6124-CA728F6C546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8" creationId="{2A0DBA03-AF76-7507-9527-40388B318D7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19" creationId="{7360D3F7-991E-5B96-D4D9-5AFE3296995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20" creationId="{1938DEDA-FE33-2E81-9E95-045D3F5C862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21" creationId="{AE4B5DEA-DCC8-D920-BDEF-F7C4427A070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22" creationId="{A847FEDD-57FD-4B34-C689-25E8204CB48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23" creationId="{7AE63C31-56EE-EEFC-64E8-3FD410A3737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25" creationId="{D796DB7F-828E-A99B-B576-CF66BC883FE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26" creationId="{DB678738-8FB1-1D9B-AA62-6697ECB5BD4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27" creationId="{88BA3622-01C7-4670-C9A7-E673929912D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28" creationId="{B3042CE7-EDD4-78F0-BBC7-2188E565079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29" creationId="{3B6B74AE-FCCA-047B-E84C-FE330E68A77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0" creationId="{95669051-C7EE-48CB-9D32-48FE53B2920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1" creationId="{BBBA43A1-0DDD-1F15-FE4C-7F2EB8A5E43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2" creationId="{C1764BD3-BBD7-234A-0AAF-9921E832D98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3" creationId="{8B750A52-333D-D2F7-DAB4-12909B83320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4" creationId="{844F452F-A905-C496-5C87-9F82426F655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5" creationId="{8A27CE41-7B90-6032-7B50-6790401818F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6" creationId="{5CA562D5-E8F1-6618-B51E-F6412B1BA0E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7" creationId="{03C81587-71CB-E84B-1F85-126B3DAF352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8" creationId="{72FB5A28-8A22-B754-25B1-8F57BBDF8A2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39" creationId="{22DB3CE1-97F4-EC6E-E63B-2E580F69C3E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0" creationId="{EBC7885B-B2B3-5977-7759-2D4316A535A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1" creationId="{76B78E30-FF3A-EC97-7C0B-0091085E0C7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2" creationId="{BF8DD972-DB34-E19F-5CA6-24E1C1F7A76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3" creationId="{ADEB4229-04BB-C85A-45CA-76B1B47D489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4" creationId="{FDF5C1CE-5B65-51F2-608F-BB950565571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5" creationId="{103A78C9-294F-E7FD-F4C9-04FDA700386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6" creationId="{EC549EFE-0B2B-B882-7036-48F313B375C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7" creationId="{B83E2A49-2D64-4A90-F0D2-A0F0B64FA90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8" creationId="{A83211CA-A030-1084-706A-55BE344ED93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49" creationId="{EEC4BC5B-D193-55B9-7ECF-E0819523411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0" creationId="{14AE2A5D-C9E7-74F3-27DF-B26215D2C7A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1" creationId="{7E262E9E-512F-1A2A-187A-965B304D41B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2" creationId="{48ACC3D1-3CD8-5413-874B-0FAD8660317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3" creationId="{3CA128E8-092F-266F-D0A7-D01E8A01F38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4" creationId="{17500C8D-FFF7-63C9-D8F2-27BD6E82C69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5" creationId="{ED083E62-75D4-EC63-81F7-BDC91396D6F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6" creationId="{5305ADB2-1277-232D-854B-4ECD7021161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7" creationId="{CA6F9685-DA4C-9422-008C-94E5A81D8C0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8" creationId="{6601FABB-0191-7FC2-CF66-9BE7471C4E9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59" creationId="{7928E2C2-432C-B5C9-6E47-FC4CBD78B10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60" creationId="{36D4865B-C78F-E83B-189E-0543DA3227F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61" creationId="{0B80FA37-B74F-EB4E-445F-1552E293082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62" creationId="{2C1A2392-77A0-4982-0F22-2AB459826FD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63" creationId="{87696A49-2F75-03EF-E815-C3D57093412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64" creationId="{34E76B29-BC88-9786-70BC-BC95A19BF73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65" creationId="{3DF0241D-21E5-8EB2-B677-19FA47477D6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66" creationId="{2D54809D-62FD-EC4E-73D2-6BAFC1C6249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68" creationId="{D69DB9B2-88D2-992C-865B-2E5D8803047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69" creationId="{0D770738-8F1D-F27A-7F59-71E0200953D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0" creationId="{795A1928-CE90-F1E7-8A1E-D98FA4E939A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1" creationId="{11D40442-A529-CECA-AB11-83FB5860FD6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2" creationId="{4A3FE987-6B53-9953-47D3-0BB12CA0F29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3" creationId="{1AEF36FF-AF8C-6142-4488-A4877A7A298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4" creationId="{EF6D3F63-76AA-0B51-2E2A-F932FA5BC09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5" creationId="{9C773A8B-59D5-7034-59F4-647FFD68257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6" creationId="{B9DCF90E-CE78-0DF3-4F75-C12D072AB6E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7" creationId="{5ED1AC01-AD38-80CD-4ACB-AAC648EB32B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8" creationId="{E5494C90-C634-FFAB-8D69-E467FAEFE5B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79" creationId="{92E50A83-FA10-505F-3941-B03D8B89733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0" creationId="{2F2179B2-40F4-080D-B533-57FA00E4F2A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1" creationId="{F0180AF6-8CCA-CECC-E87D-6FA603D0587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2" creationId="{E34EB00B-8D18-95D7-85A3-915DDF4C0B0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3" creationId="{2A947795-7861-360C-7739-16E2EE6E11D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4" creationId="{24DFC5D3-F390-131C-5972-E719F4FB9DA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5" creationId="{3F310B9A-0FC9-B0C0-BE38-DCA63037FC9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6" creationId="{C1C75AE0-78DB-3712-F6A4-28C3BC35F55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7" creationId="{704CE3AD-9219-0644-0DCF-823A52170EF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8" creationId="{C33F5087-88E7-3319-7338-F24E438E5C5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89" creationId="{427EB9F8-461D-EB7C-841C-B7140B90429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0" creationId="{52A24449-8FF9-3A77-9F05-5B9EBFD31E3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1" creationId="{BAEED8DA-28D1-E156-CC51-135F51704AF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2" creationId="{F02DCD19-2D16-6BD9-B1E9-D49A8546E79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3" creationId="{5AD09D19-0D4A-39C7-DEE4-2FB69EBCBF7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4" creationId="{DF6846C5-9331-8B98-997B-AA9D8D8F6A2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5" creationId="{7AAA7313-0727-CE02-1D00-440D972C533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6" creationId="{7C8A9A91-2C9B-CC23-06C9-4906E398DF8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7" creationId="{4AFC4D20-FAD3-292B-118F-354AC1BCA03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8" creationId="{2EEDA1A8-FF1C-6236-6A2C-1070E76F217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299" creationId="{8D9A6F68-9A9C-C24A-9E1E-94A20397848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0" creationId="{E4D6D692-FF09-D4B9-FF32-35790DAAB74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1" creationId="{59E3B200-F210-BC63-A0B6-5CC4DC25CBC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2" creationId="{0420C716-65AB-1331-0D62-DE99132EA1C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3" creationId="{B27CFCD3-52E6-ADCA-4168-7E697B9578E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4" creationId="{A96492C6-0D41-7D02-FD29-78D6D950749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5" creationId="{939EB7D5-71ED-84D2-46E1-38E1558CABF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6" creationId="{2213850F-1272-1BB7-9D69-05BA3AF4571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7" creationId="{E9EA4F23-D833-841B-8D1B-43F063C39CC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8" creationId="{EDCBE3EE-0B9F-CD57-E7B3-E931F3D6F58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09" creationId="{E33A61DE-1DFB-5CFE-CC9A-84FF1FDB2D9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10" creationId="{49C391F7-E1B2-60B3-1A06-330EAC30E5F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11" creationId="{75D6BD33-B3CB-2B5A-255E-48258D7DBF7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12" creationId="{3D64CE3C-8088-166E-362F-1133F1F3D7B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13" creationId="{D3DD4AA1-192C-C857-4148-FADEEA0B6F6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14" creationId="{8E60E75A-BE42-74BE-3CAD-2063DD22DC1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15" creationId="{D0E00727-612D-EEC8-7EC4-028B129C51B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16" creationId="{A65B4F14-C25D-94BD-0CAF-D7E34172199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18" creationId="{D9B8D90A-9523-4F12-16C5-D493D4C86D1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19" creationId="{E8EE818B-5398-4FED-6806-2085098D790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0" creationId="{D6C5FE9E-AA76-65A0-9605-FDED7134217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1" creationId="{42AD5F25-7113-CB7F-205C-FA007EE6DEA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2" creationId="{79103A29-8B88-FA62-A384-E0AFC382298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3" creationId="{B0BA0AFE-0D6E-6736-1599-CA77EC26F0E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4" creationId="{635025BF-9D47-413A-0901-876478A66F7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5" creationId="{0CE5C0B8-9F8C-ABC8-2348-9695970BA94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6" creationId="{7DE4C0F0-83F8-7AA1-E591-25ACA453351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7" creationId="{9BA6E29D-E0DB-AC53-98CE-2FBC32F0362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8" creationId="{CB55EBCA-D8CE-F424-74D4-CC73BC4091E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29" creationId="{1AB7F34C-5CF2-D7B6-4286-EB5E00D5E6C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0" creationId="{895A3744-CE2C-B336-6816-BCBC6860F64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1" creationId="{ADEA2604-33F7-329A-350D-8E5295EB5FE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2" creationId="{C333B979-AD97-3E87-860E-2CE70576F05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3" creationId="{4AAFE040-690C-2061-4BEA-FEDD6446CB7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4" creationId="{CBD74889-6386-F2B2-EDE3-EB6D842494C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5" creationId="{B634DFCC-EB88-B5F7-95F0-766B1BE3125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6" creationId="{B7C9A9A9-1C46-C279-4BD9-DE97389EC80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7" creationId="{AF8EA769-0624-3303-99F1-0FF853C5191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8" creationId="{8CE5F208-1F6C-2C20-A42E-DA7BFC7BEE5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39" creationId="{2787945E-8447-F694-DF16-419AAEEFDF0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0" creationId="{B2AA7E1F-FE65-05D9-684C-2134AE17722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1" creationId="{ADDF0E7F-F124-8814-2D36-74D63674889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2" creationId="{A2659DA8-DCCC-4147-9A8F-204EFDE6821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3" creationId="{6CD15F38-1DC3-E123-FD74-1413E11358F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4" creationId="{CBA2D674-E3DE-ACC0-12FA-F91D196D1BB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5" creationId="{F188C677-FBEB-87D2-B15E-36E14BC1F06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6" creationId="{F5E9DF88-E7FD-B5D4-E3D8-AFA5AFEF4FB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7" creationId="{F54CD3EE-398F-0378-EB82-B4D28E33391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8" creationId="{32091AF8-29F8-5B93-1247-8642CFAEEF8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49" creationId="{91F0F187-2AB7-50D3-E5DA-CC2E98A34BE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0" creationId="{8541EBE9-A7A6-A259-D513-C176A9BE1EE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1" creationId="{6091E7C4-5FAA-5AC8-358B-D7FA6EC86A4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2" creationId="{7F9F395C-7CBF-1B31-80F2-3EC6A55CB82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3" creationId="{4FFE220F-EE5E-7B16-0B64-444CBCB61D8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4" creationId="{0E6D4D7A-1F33-B61E-54AE-79EAC14CC29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5" creationId="{B6B59F11-1908-9142-89D9-9A8CC495996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6" creationId="{B1A87B1E-79FD-78A6-1333-274B887B9E0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7" creationId="{51F43D6F-2A5A-4009-49D6-6A722E2C9EB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8" creationId="{368FD0DE-36CE-5D46-81DE-07239A62197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59" creationId="{96CE1245-D40F-172A-877F-0D4C823D56C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61" creationId="{B2527B28-FC27-56A8-38D3-D0043870C5E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62" creationId="{CA3A77A4-D36A-8E3F-FBA9-B16809847A4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63" creationId="{C2E56821-510F-61FE-2071-5B044AF5EF7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64" creationId="{DADBBC87-300F-8753-EEE7-C4B469E0956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65" creationId="{C8C6C20D-925B-9171-37AF-6C50B6F5EA2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66" creationId="{E1214DA4-3856-6A3B-49D3-1A5191101B8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67" creationId="{60BB283C-27AB-375C-7AE8-127E2F70F9B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68" creationId="{BF50AB2A-6A3D-D045-079B-7FE8F1D227D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69" creationId="{E76C3795-0C4C-7618-1828-F20709944CF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0" creationId="{43938806-8733-0CB5-FE3D-AF40249B50E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1" creationId="{8425364A-8953-EAD1-53CA-37AA5C39855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2" creationId="{497D9A12-E12F-49C1-9EBE-F0C680A9E19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3" creationId="{283CC6BE-D5C9-0392-5333-F47EA24BBEB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4" creationId="{5D9CD8BC-E0D2-D101-41FE-FE59AD0E699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5" creationId="{AD298488-3835-6563-FA61-968FD56AD96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6" creationId="{008934EA-8015-728A-AB3C-6A896B9B990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7" creationId="{E69621B6-6680-9B08-5BAA-36998EC5359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8" creationId="{9E68D9E1-C851-425A-525D-93BD8C53981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79" creationId="{D28E35F1-66C3-CDF1-578C-45232D9F7FC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0" creationId="{14EEB991-5AA6-A649-96E7-5CE03D71DF4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1" creationId="{6A972B34-FF00-FE39-5999-672159CB86F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2" creationId="{5CA32405-4F25-6117-61EB-0D9842A5915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3" creationId="{42C31FCF-51D2-E86F-C4A4-8ADDD9EAA1D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4" creationId="{186F5F8E-AE5A-B16D-9ACC-D5B52C22B14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5" creationId="{04933283-3BB4-5569-3270-363EE7053D2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6" creationId="{BAB07D6E-87C0-0871-6ABF-D66B23A6405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7" creationId="{74A37255-96D3-0E17-10E2-2E63C3578B0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8" creationId="{43FC24E0-F373-2410-D6E7-C484DB13B67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89" creationId="{DCD9BAC5-515C-611F-BF10-95D5D4C760D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0" creationId="{57832E1C-D1E6-25DD-3221-E5067EE05FE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1" creationId="{94DD66D4-8509-7B2E-F3A1-0CF0442C2A7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2" creationId="{623928D5-6121-EC9F-D1B8-E95ECD52D28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3" creationId="{BB6296CD-160B-1C99-ADAD-44B573E3527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4" creationId="{863841EE-6687-4520-039E-FB3207646B9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5" creationId="{32CA4F44-B38C-9B0B-A12A-FEC74F54103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6" creationId="{E33B523C-AD1E-A5B8-4B23-49D8BDBCDA5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7" creationId="{1AAA1296-DF44-8C80-0D18-15F18FE9655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8" creationId="{CFF7F1B9-9EAE-D0DC-7725-1334CA62007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399" creationId="{16986767-476F-30CA-616E-82C70FBF53E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00" creationId="{584A0DBD-616C-F6C0-6831-68B2C3B137D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01" creationId="{82149739-D3A0-E21D-5032-37C180EF1E8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02" creationId="{D15EEA05-20F5-D38D-BB7E-F226C867EF2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04" creationId="{B5AB3A4C-8561-8319-A505-52ABBB01AAE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05" creationId="{F812D7A9-AC7A-7409-4244-F0F128C9659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06" creationId="{7CC525E5-D342-0276-6A88-7ACEE9C3E99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07" creationId="{5DD8C1CA-D667-A9B2-96F2-D379E7F45EB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08" creationId="{0085AA8B-BC48-FC92-B2BC-522B5CCFC55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09" creationId="{4E0FFA62-DE2F-9062-A0FE-4675291C6AC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0" creationId="{B454D496-616E-1D28-1C7A-2B98FC3A048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1" creationId="{F6861A3C-1B17-FB24-8187-17DFD7C16C0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2" creationId="{2A254E94-770A-A808-40A9-75B8FF432AE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3" creationId="{50F5FCC1-223A-BE75-34D1-84777E79677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4" creationId="{0A046E19-1226-BEE8-B1D9-C5F2DCD5C46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5" creationId="{FF802CF9-0819-C800-A493-063EDD95749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6" creationId="{31B204CC-5A95-B776-DE5B-CE7E9A478F8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7" creationId="{CA250E17-2797-A3DE-64C0-304AED094BE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8" creationId="{FBB62500-E981-2618-F8A5-9B3D008AE5E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19" creationId="{E909EB32-0156-A38C-C565-EF32850F5ED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0" creationId="{AB207294-4D61-5661-83CA-789C6A7EC28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1" creationId="{289212F3-2A07-1EA0-8868-2691942F622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2" creationId="{BB0E16B4-EE0D-0B1F-D1DC-6DEEEA57F76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3" creationId="{DE345D05-069C-15C5-0655-FC9DFB30364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4" creationId="{05461F43-AA52-9FEC-0E5F-DDC8696354B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5" creationId="{8DB641CC-C9EA-6B80-EBDD-CE8BB4D36CB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6" creationId="{5CA1AA90-DF81-1BBE-C690-3FE8873714E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7" creationId="{501C1D2F-7E8F-0FF2-0C9B-8443043F1BB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8" creationId="{A144ACBC-6184-6B3D-2489-60423A408A7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29" creationId="{C005BC35-6999-E236-056A-896432EEE6D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0" creationId="{5778C252-BDAC-0B05-4AE7-7BBC9C95E30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1" creationId="{D6969FC1-7322-C58F-FEBE-17058569642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2" creationId="{E45433C2-71D1-CFAD-F326-FFB92C6C5E2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3" creationId="{C59CE712-EFB4-9DD2-9C36-D2AFF053B3B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4" creationId="{98069DE6-C91E-0AA6-E6A1-0EE132F92C1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5" creationId="{269CDC25-2900-E732-62EF-FCCA2D7B7C3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6" creationId="{4DB3BF2D-03A3-C1A8-29DC-A76278D251C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7" creationId="{B1BF0B10-DA60-16C5-D62E-D6BDFD709F4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8" creationId="{3FBD8B3F-3434-D716-0DE3-3ED3ABF1A65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39" creationId="{253A51AF-646C-91B5-12F7-07735AE2791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40" creationId="{5A51F4B9-C37E-6A52-E74B-F2A2D9C0EE7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41" creationId="{FDA3002B-D92E-F6EB-D39B-6BA92453170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42" creationId="{A4A68CE1-49C2-DDAA-95C9-16C5DC57674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43" creationId="{95C5F0FE-78FD-9C7F-6487-C02A5833E76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44" creationId="{58176372-0343-80B3-AB96-A714B29F072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45" creationId="{9CD5F26B-7E59-39D4-5703-238E8F3B4F7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47" creationId="{039D742C-F96A-E913-8031-FE3A4802FA4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48" creationId="{49098398-B1BC-3F10-30E0-6E007261391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49" creationId="{6205492C-B1BE-237E-2441-330788DE938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0" creationId="{DF656F11-6621-D22D-BC52-C7CB80547CB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1" creationId="{1269785B-1CE1-A351-6572-DB4A61F3AFC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2" creationId="{B8EA139B-4261-8CDF-0160-ED89D635760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3" creationId="{C61DF476-9427-F2CE-EEF0-01FD98F68D8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4" creationId="{ACF83DB7-D982-9A3F-2179-54C3501C837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5" creationId="{17888F81-9560-D1EE-B7E9-E04514BCEA4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6" creationId="{8081DAC9-C341-9EFE-565D-FAC52BD647E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7" creationId="{766CF941-E3BD-B6C6-46A9-DD66FA897C4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8" creationId="{F75A1C3A-D5BA-1B59-F1AA-3D1553F7F39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59" creationId="{24C91B2E-E193-6372-AE6A-58877988F2E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0" creationId="{B5D5E949-9323-C105-D917-7295BB43CD2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1" creationId="{8F08B6E7-3353-D622-EAE8-83DD84AFC8F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2" creationId="{CAC00109-2C37-D9BB-91E7-E5FDD271148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3" creationId="{C0D5E454-1D72-040E-C396-DC230D2F700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4" creationId="{9F91B7D8-28F1-D3AF-C8B4-1AE7481BE0B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5" creationId="{2ACC3685-37D2-F299-92EE-110BBB859E7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6" creationId="{F9F37EDB-9B71-9F0D-BE78-23169C11797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7" creationId="{F2D4274A-F60B-057A-D5AB-BED42BEB46E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8" creationId="{6A75A2F6-B7F6-BB7F-6C3D-BCACB78073C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69" creationId="{C8088C35-5D32-0610-C683-0A8640511F2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0" creationId="{BE30562A-F52A-4314-DA63-2C7967F33A8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1" creationId="{029365E8-13E4-17A6-7AF1-51388EA7FD8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2" creationId="{3E880F71-51F7-2576-F3B5-D7F35C34464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3" creationId="{36DB569E-B7D3-61EF-03DF-A272E252D70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4" creationId="{E2A2E7F7-95F4-199F-5C43-DD339FC03F1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5" creationId="{EACDA318-DC85-61DC-3D04-52D617CDD4E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6" creationId="{49982B8A-DED7-A245-6C9B-B115CCE59C7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7" creationId="{3DE76C5A-6C3A-5EE0-6206-00BF1DEB03B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8" creationId="{A5FEC8C0-28FF-6E3C-95E0-F47AA84AD0C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79" creationId="{1D6E0706-3E01-A57C-1928-AEFEAD2DB1D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0" creationId="{09096807-D5F4-3D7B-6B1F-56640843A40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1" creationId="{EB719430-CDF6-63B3-7D42-F67A99658C2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2" creationId="{1E60268A-0763-C8AF-CB72-80D0AC9B5DE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3" creationId="{170E664A-88D7-3D18-D56C-B93166F11B3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4" creationId="{CB51521D-2D55-E8C2-BDDA-7C7B38E2DD0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5" creationId="{00F6D849-1512-6822-B024-143E7F99C4D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6" creationId="{80C5C9A4-66B0-CC2A-68F7-87169EC6CA5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7" creationId="{3EB48D9B-C7CF-7D31-0361-78C1BA8A34D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88" creationId="{B9EF59CE-D3D4-FDF2-70E4-440E0C7A91D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0" creationId="{A7C133FC-C255-64B6-0A9D-E79BC519B88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1" creationId="{FE837018-D7F3-5FE3-BD7D-7A08DF5F05C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2" creationId="{0F07386A-537A-3808-B172-809D5B8491D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3" creationId="{F5FED25F-3A44-027A-DD57-F53E590BEBF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4" creationId="{4BA7564D-F54D-4DDA-2840-3EAB580F84A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5" creationId="{33C10093-370F-3B9C-7C5F-3587047CDA3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6" creationId="{1021DF7A-C57F-780C-7D77-FBE0B60AB3F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7" creationId="{4AEAD998-8D73-6AE4-6AE1-A4BC094317E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8" creationId="{8B4DD4FE-BC89-65FF-DB8C-327F555F855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499" creationId="{BFDA66C9-453D-59C3-3D60-901C4623E62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0" creationId="{94C6E19C-CCF0-6A28-8A65-61DE397FB10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1" creationId="{8B8A35AB-8983-3E77-1DAF-433CDCF84407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2" creationId="{51D6B758-6A56-FCF5-2F2A-6C947E33F75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3" creationId="{13EEC608-6746-D041-7BB1-E0FBB6B89F7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4" creationId="{AB718C5D-F2AD-B7F3-2D3A-C74537C9CE5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5" creationId="{5D6C430D-A71B-C151-5A22-E2F3F494548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6" creationId="{27E6FC00-DC1E-6CEB-5406-D2ACA25C21F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7" creationId="{C98F2260-B01C-659D-7287-6316BF8D323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8" creationId="{A3E54F3B-C25C-A90F-0070-F73656CAF56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09" creationId="{BAEB01B4-4FFD-03DC-D694-F1764867E41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0" creationId="{BCF1D0DD-5368-E1DF-4779-F60BE8A1667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1" creationId="{2181D28E-214F-E59F-263C-75B971C5509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2" creationId="{5D9B042E-F168-9500-A192-1BD51B579E5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3" creationId="{9F4805BD-F686-E615-F0E9-AC2D4556AFB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4" creationId="{9DF345E9-2479-4FC6-FE96-1F92A04307A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5" creationId="{EB88AB30-9D73-1E84-5FAF-2168C4BB7E3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6" creationId="{52C2B254-0FC7-9804-E125-77B2A9A1C48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7" creationId="{653DE3C1-D9BE-4397-ABC6-DD19F6D2C13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8" creationId="{C1A7D5FB-2E9D-D983-3A0B-62A40640142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19" creationId="{24FA3DF5-F1B2-4322-6C35-2765223015D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0" creationId="{E10EA751-D598-E3E0-85A1-2A4DF8762CA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1" creationId="{BEFF95A5-9EA1-7E82-1680-E598528D302C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2" creationId="{7520FB8F-9FCC-03B2-0704-70F3484A9E0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3" creationId="{F942B147-8E00-AFCB-2FB9-8C195DADC8F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4" creationId="{6564E90A-E82A-5B5E-25F6-3062C429156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5" creationId="{9296C804-9D44-75FE-94D8-8FDF269ED0A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6" creationId="{58A6ECCA-4CD8-F81D-1CBB-5D5BD446CEC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7" creationId="{699D1E3F-5203-5AA4-115D-63BA650861A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8" creationId="{D4E1EA0A-F583-0502-C029-7B6DF98CD06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29" creationId="{05567C88-83F0-CE1D-AF14-670DA1C5A66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0" creationId="{2BBC7484-F97E-9562-FE95-CDF7859137A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1" creationId="{8FE2CDC7-FA76-1517-5346-DED6A03D8A5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3" creationId="{55F8C233-5FF0-6D7E-5E3E-351ACF7DF88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4" creationId="{B91336DC-1898-F58A-CC78-6C9CAC65A75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5" creationId="{89196700-327A-2E17-235B-663E1ADC44F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6" creationId="{A08EA676-4A83-261B-4267-1FB4C7F0C5A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7" creationId="{83032633-71DF-7E77-DCB6-1D3C96A6F5C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8" creationId="{E82C2FFE-34B8-A880-C6B2-F81F81DEA49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39" creationId="{31DDA417-71F1-BE7C-3BF6-75421DB9793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0" creationId="{98D622A8-9302-D19F-AC76-80B221C7A29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1" creationId="{FAD499F4-52F6-1FB1-C878-0AC9A52BD7B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2" creationId="{F3DD696E-EF29-83E8-AC4D-0271E9BE3CB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3" creationId="{FAEA0183-01E1-B44B-A1BF-2C1F5CEEB61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4" creationId="{35B34493-3798-6566-9491-D419D1ADDE0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5" creationId="{31E43FE4-5958-B1FE-5B7C-CA35683A548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6" creationId="{E57D6AF4-1EF9-AFF5-D411-BA71B6FFF6A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7" creationId="{9AFB49D0-53E0-2A30-0F6F-5111FFFDEA0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8" creationId="{869FA420-EC70-CC92-B16D-0DB1B2F4C0B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49" creationId="{C5B0B2B8-85AB-5410-BD64-6A41D5EDE0D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0" creationId="{50227CBD-4AC8-D5E2-C557-06CE50327B5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1" creationId="{92FBDF15-14A8-ECDA-BC94-02A969D61B3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2" creationId="{D0A0D186-3776-BCA5-10D0-9B2A1C113B6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3" creationId="{B5BE0BBD-44DD-C8EF-580B-67B054822B0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4" creationId="{1A2F9720-F0B3-F07A-9E18-41351CC0691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5" creationId="{EF4F6B1D-2821-47E3-D834-5516F13A89A4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6" creationId="{271A316A-B1A5-72F5-59CA-621CBB3E8F2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7" creationId="{2C8261E0-3B02-8DF9-701B-15D94E018C7B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8" creationId="{C4CEE767-E3C9-7B0F-F545-B07A81E7A91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59" creationId="{E00ECC9E-55F8-D25B-17EE-E4181CB6138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0" creationId="{75121A90-90A8-188B-77CD-4C9EC37080D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1" creationId="{B7D096CB-40E2-9D40-9993-9BEDF95EF5C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2" creationId="{5ED11806-B410-3FFD-584C-69C4F9CBC40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3" creationId="{9DDE6DAA-7889-8376-52F0-36C93EF141F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4" creationId="{2FD1C1F9-CCDE-2E2A-B009-C20197036E9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5" creationId="{EA535FBE-A81B-0DF0-4F93-5272FF24E3F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6" creationId="{DF003ACA-B515-4009-E826-CBF524496900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7" creationId="{F29D068C-2604-574B-B208-E3A4D80CD20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8" creationId="{7C130BDC-CF4E-0E07-E7DC-4CFD4B2004C8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69" creationId="{6F0147C0-F08E-7EAD-CDA9-9733798A1406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0" creationId="{2EE9AB19-6AFB-4CAF-5A8C-9255F1EB9BD3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1" creationId="{393EC172-D8C9-00E3-3ED1-B655FB9664F9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2" creationId="{32CF67FC-442D-7670-B4E7-00E1B7520DDE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3" creationId="{31928267-DCE4-71DD-F028-EE8168AC65FF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4" creationId="{C31161A7-2E30-1032-BF41-97646A5303FD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5" creationId="{492E7E3D-F6A4-ED8F-4194-BCF4E315435A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6" creationId="{831FE56C-0E85-097A-B474-041771939315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7" creationId="{BB961A7F-CD1C-2DB9-18DB-D7529EEBC27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8" creationId="{ABD598EA-AF68-AE58-D2B0-AA8EC254739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79" creationId="{244AE6C2-8237-C935-5696-8E600EF114C2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80" creationId="{2F460529-CBEB-6856-CFAE-F396C5B695C1}"/>
          </ac:spMkLst>
        </pc:spChg>
        <pc:spChg chg="mod">
          <ac:chgData name="Chuck Tomasi" userId="79514c44-a18e-4aaa-84b1-18f74099d6b1" providerId="ADAL" clId="{F5CADD8B-E872-DC4A-9C4F-94877C029B02}" dt="2023-02-06T14:55:01.721" v="692"/>
          <ac:spMkLst>
            <pc:docMk/>
            <pc:sldMk cId="3145479613" sldId="370"/>
            <ac:spMk id="581" creationId="{7820CEA3-A0BC-0DF4-6D03-AD669C8C5917}"/>
          </ac:spMkLst>
        </pc:spChg>
        <pc:grpChg chg="add del mod">
          <ac:chgData name="Chuck Tomasi" userId="79514c44-a18e-4aaa-84b1-18f74099d6b1" providerId="ADAL" clId="{F5CADD8B-E872-DC4A-9C4F-94877C029B02}" dt="2023-02-06T15:13:59.322" v="772" actId="21"/>
          <ac:grpSpMkLst>
            <pc:docMk/>
            <pc:sldMk cId="3145479613" sldId="370"/>
            <ac:grpSpMk id="2" creationId="{B5F890CB-120B-A970-EA2E-D0137B511F58}"/>
          </ac:grpSpMkLst>
        </pc:grpChg>
        <pc:grpChg chg="add del mod">
          <ac:chgData name="Chuck Tomasi" userId="79514c44-a18e-4aaa-84b1-18f74099d6b1" providerId="ADAL" clId="{F5CADD8B-E872-DC4A-9C4F-94877C029B02}" dt="2023-02-06T15:13:28.208" v="766" actId="21"/>
          <ac:grpSpMkLst>
            <pc:docMk/>
            <pc:sldMk cId="3145479613" sldId="370"/>
            <ac:grpSpMk id="88" creationId="{F4959254-6A49-C4A5-C0B1-D56EB5DBAD06}"/>
          </ac:grpSpMkLst>
        </pc:grpChg>
        <pc:grpChg chg="add del mod">
          <ac:chgData name="Chuck Tomasi" userId="79514c44-a18e-4aaa-84b1-18f74099d6b1" providerId="ADAL" clId="{F5CADD8B-E872-DC4A-9C4F-94877C029B02}" dt="2023-02-06T15:12:35.377" v="760" actId="21"/>
          <ac:grpSpMkLst>
            <pc:docMk/>
            <pc:sldMk cId="3145479613" sldId="370"/>
            <ac:grpSpMk id="131" creationId="{241257F7-12EF-810B-2749-4F25A56ED588}"/>
          </ac:grpSpMkLst>
        </pc:grpChg>
        <pc:grpChg chg="add del mod">
          <ac:chgData name="Chuck Tomasi" userId="79514c44-a18e-4aaa-84b1-18f74099d6b1" providerId="ADAL" clId="{F5CADD8B-E872-DC4A-9C4F-94877C029B02}" dt="2023-02-06T15:11:36.342" v="755" actId="21"/>
          <ac:grpSpMkLst>
            <pc:docMk/>
            <pc:sldMk cId="3145479613" sldId="370"/>
            <ac:grpSpMk id="181" creationId="{C51809F3-FB4A-E209-395C-08BC535FAD5F}"/>
          </ac:grpSpMkLst>
        </pc:grpChg>
        <pc:grpChg chg="add del mod">
          <ac:chgData name="Chuck Tomasi" userId="79514c44-a18e-4aaa-84b1-18f74099d6b1" providerId="ADAL" clId="{F5CADD8B-E872-DC4A-9C4F-94877C029B02}" dt="2023-02-06T15:10:56.562" v="750" actId="21"/>
          <ac:grpSpMkLst>
            <pc:docMk/>
            <pc:sldMk cId="3145479613" sldId="370"/>
            <ac:grpSpMk id="224" creationId="{4EE69A7F-DF3F-E009-7B31-8BC65DAD1E4A}"/>
          </ac:grpSpMkLst>
        </pc:grpChg>
        <pc:grpChg chg="add del mod">
          <ac:chgData name="Chuck Tomasi" userId="79514c44-a18e-4aaa-84b1-18f74099d6b1" providerId="ADAL" clId="{F5CADD8B-E872-DC4A-9C4F-94877C029B02}" dt="2023-02-06T15:10:20.310" v="745" actId="21"/>
          <ac:grpSpMkLst>
            <pc:docMk/>
            <pc:sldMk cId="3145479613" sldId="370"/>
            <ac:grpSpMk id="267" creationId="{50E8D792-9B31-D9C3-11A4-F374F6D324A3}"/>
          </ac:grpSpMkLst>
        </pc:grpChg>
        <pc:grpChg chg="add del mod">
          <ac:chgData name="Chuck Tomasi" userId="79514c44-a18e-4aaa-84b1-18f74099d6b1" providerId="ADAL" clId="{F5CADD8B-E872-DC4A-9C4F-94877C029B02}" dt="2023-02-06T15:09:48.285" v="741" actId="21"/>
          <ac:grpSpMkLst>
            <pc:docMk/>
            <pc:sldMk cId="3145479613" sldId="370"/>
            <ac:grpSpMk id="317" creationId="{BAB06106-091C-6881-77AD-C19EFED05804}"/>
          </ac:grpSpMkLst>
        </pc:grpChg>
        <pc:grpChg chg="add del mod">
          <ac:chgData name="Chuck Tomasi" userId="79514c44-a18e-4aaa-84b1-18f74099d6b1" providerId="ADAL" clId="{F5CADD8B-E872-DC4A-9C4F-94877C029B02}" dt="2023-02-06T15:08:59.606" v="737" actId="21"/>
          <ac:grpSpMkLst>
            <pc:docMk/>
            <pc:sldMk cId="3145479613" sldId="370"/>
            <ac:grpSpMk id="360" creationId="{C32CB7AF-ECAA-7BDC-97B5-5C23A3CEB844}"/>
          </ac:grpSpMkLst>
        </pc:grpChg>
        <pc:grpChg chg="add del mod">
          <ac:chgData name="Chuck Tomasi" userId="79514c44-a18e-4aaa-84b1-18f74099d6b1" providerId="ADAL" clId="{F5CADD8B-E872-DC4A-9C4F-94877C029B02}" dt="2023-02-06T15:08:06.603" v="733" actId="21"/>
          <ac:grpSpMkLst>
            <pc:docMk/>
            <pc:sldMk cId="3145479613" sldId="370"/>
            <ac:grpSpMk id="403" creationId="{FFCAF563-EE1C-6D36-2E77-2E035647A58F}"/>
          </ac:grpSpMkLst>
        </pc:grpChg>
        <pc:grpChg chg="add del mod">
          <ac:chgData name="Chuck Tomasi" userId="79514c44-a18e-4aaa-84b1-18f74099d6b1" providerId="ADAL" clId="{F5CADD8B-E872-DC4A-9C4F-94877C029B02}" dt="2023-02-06T14:58:56.595" v="710" actId="21"/>
          <ac:grpSpMkLst>
            <pc:docMk/>
            <pc:sldMk cId="3145479613" sldId="370"/>
            <ac:grpSpMk id="446" creationId="{091BA2B6-965D-FCC1-80F9-16A77EFDDE74}"/>
          </ac:grpSpMkLst>
        </pc:grpChg>
        <pc:grpChg chg="add del mod">
          <ac:chgData name="Chuck Tomasi" userId="79514c44-a18e-4aaa-84b1-18f74099d6b1" providerId="ADAL" clId="{F5CADD8B-E872-DC4A-9C4F-94877C029B02}" dt="2023-02-06T14:55:56.339" v="697" actId="21"/>
          <ac:grpSpMkLst>
            <pc:docMk/>
            <pc:sldMk cId="3145479613" sldId="370"/>
            <ac:grpSpMk id="489" creationId="{577F0401-9122-4A91-1F2A-144358E92505}"/>
          </ac:grpSpMkLst>
        </pc:grpChg>
        <pc:grpChg chg="add mod">
          <ac:chgData name="Chuck Tomasi" userId="79514c44-a18e-4aaa-84b1-18f74099d6b1" providerId="ADAL" clId="{F5CADD8B-E872-DC4A-9C4F-94877C029B02}" dt="2023-02-06T14:55:45.191" v="696" actId="1036"/>
          <ac:grpSpMkLst>
            <pc:docMk/>
            <pc:sldMk cId="3145479613" sldId="370"/>
            <ac:grpSpMk id="532" creationId="{704D76FA-F9E2-BD58-242E-57DA900EA4C1}"/>
          </ac:grpSpMkLst>
        </pc:grpChg>
      </pc:sldChg>
      <pc:sldChg chg="addSp delSp modSp mod">
        <pc:chgData name="Chuck Tomasi" userId="79514c44-a18e-4aaa-84b1-18f74099d6b1" providerId="ADAL" clId="{F5CADD8B-E872-DC4A-9C4F-94877C029B02}" dt="2023-02-06T14:59:15.531" v="711" actId="478"/>
        <pc:sldMkLst>
          <pc:docMk/>
          <pc:sldMk cId="2255346926" sldId="371"/>
        </pc:sldMkLst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" creationId="{A729666D-1CF8-C084-A5DB-6FB6333B6BAB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4" creationId="{6203073B-3237-799A-8198-766AA3A89E9E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5" creationId="{562AA10A-4187-2A21-076E-AA22FC59B40A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6" creationId="{EBCB66B6-C11D-AC62-68D9-AC24A19EAE46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7" creationId="{BBEE2186-3B0A-E97E-6C3A-76675CCBFED9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8" creationId="{58504715-CBCC-080E-AC95-D312FA29B331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9" creationId="{72042ED0-9A15-7CAA-9479-3037E14EEDB0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0" creationId="{DA911B19-35E9-E45E-BD90-BBF3C76956F7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1" creationId="{4902EABD-B379-44B0-922B-A43B3196C27F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2" creationId="{FB7D182A-F8ED-C0F1-3E46-41FBCFA11AEB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3" creationId="{4468199D-C52B-3F14-1F04-3283A146BADC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4" creationId="{7A0721C7-D781-8E9C-0FC7-DD322688DC10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5" creationId="{7AE186F7-9798-A89B-F8F4-9F36BD7108EA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6" creationId="{D2E04DD4-25C0-2368-5DB7-FB75F452A380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7" creationId="{D316707D-D18B-BF09-B6B0-7FFFFC41B786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8" creationId="{7940B723-2F6E-F506-9447-66DDD194A6DC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19" creationId="{E46A3BDD-3CCF-6E2C-EF8E-D7BB3F48C124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0" creationId="{870EC27C-CA68-3504-564E-05263F30C738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1" creationId="{838192D1-7084-32D3-23AB-3B9C649F0AEF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2" creationId="{32CE506C-76D4-CCA3-7484-8D66D32ACF31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3" creationId="{679DE9FB-2B20-3209-D7E7-423C95B770E1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4" creationId="{4CB99DCB-5286-A5CF-FA3B-422C8AD46A5F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5" creationId="{149E06BB-498A-C817-92C4-21B171FC926D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6" creationId="{24530135-60AF-C2E7-67F6-F04DB4A061CE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7" creationId="{363F4DC9-B2D6-A031-0B72-8FC74FF57862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8" creationId="{4C1FA68F-3D44-4000-5D95-B071E25970E2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29" creationId="{7025AC78-E6DE-4388-5EC0-1B98BACA5DD9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0" creationId="{26A5519F-9DD1-E9E3-4226-F19FB0D9703E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1" creationId="{3995A959-2184-65C0-9572-61C20825879B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2" creationId="{AB8CB9AA-B2BA-61EB-2CD6-2553719A87CD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3" creationId="{31B0B49D-6C73-E70A-B489-87F9CC925475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4" creationId="{44944B96-DB91-12C8-34F3-5BBECE7E41F3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5" creationId="{474F0AD6-3B85-0922-9D63-CEB85EC9ADD2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6" creationId="{783D62C4-260C-BC55-A108-D6EFB40F9ACF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7" creationId="{8928B1A9-1843-D504-101E-712D81BA97F2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8" creationId="{C7EE3FE2-7CEB-68FD-D305-FBF694D0B38F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39" creationId="{74228F67-E169-E82A-3032-6DD9D244E3FB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40" creationId="{F790DB33-D047-D109-9DC7-79551DD2D1E3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41" creationId="{C22E72F7-DFDA-3F02-AE6C-DF74C1C131EB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42" creationId="{315D188D-1722-E75A-EC38-955BB3F3CA00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43" creationId="{05C5BC1D-0F4F-C9E5-9ECE-975EA9297C4F}"/>
          </ac:spMkLst>
        </pc:spChg>
        <pc:spChg chg="del">
          <ac:chgData name="Chuck Tomasi" userId="79514c44-a18e-4aaa-84b1-18f74099d6b1" providerId="ADAL" clId="{F5CADD8B-E872-DC4A-9C4F-94877C029B02}" dt="2023-02-06T14:57:44.146" v="704" actId="478"/>
          <ac:spMkLst>
            <pc:docMk/>
            <pc:sldMk cId="2255346926" sldId="371"/>
            <ac:spMk id="44" creationId="{131F76A9-C1FC-9FC7-5AB1-C0B9FDD4CAEE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48" creationId="{906EA32B-33AC-E180-C1D1-60E0984D9435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49" creationId="{C39EDD3D-BB26-55C1-6A92-E6B457BFBD61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0" creationId="{2FE435B1-F502-BD19-599A-1D6613926785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1" creationId="{3BC4689D-BCE2-3AA5-634C-494B90989D2A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2" creationId="{5A2E5D44-F894-14DE-6252-E4CB7FCD5486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3" creationId="{3E2E6488-4646-F0DD-3BE2-4B212686CFA1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4" creationId="{8F1A617C-1A24-B3FF-34D9-E15842813F66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5" creationId="{336926CE-3924-49E8-136C-8AF72D9E8F17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6" creationId="{098BB046-EEF6-CEF8-AFFA-E2AFEAE2CB6B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7" creationId="{3FFA501C-F278-B6E5-C79A-35054734E395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8" creationId="{817BA2F4-A5A8-5C2E-BAFB-DC868E352058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59" creationId="{B178E091-5076-4D02-0840-F4B19B9A4CB2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0" creationId="{460C87FB-3B89-9114-2759-4D3F2FA0EFED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1" creationId="{0125EA45-B4BD-CC18-4143-7BB9647399A2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2" creationId="{8AF97B22-8CB3-FBD4-E121-C793B1C03F47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3" creationId="{C685F699-B351-B921-D1EB-C55FA3FD7369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4" creationId="{D0D29539-2F99-D030-63DB-E23FDFA62D9B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5" creationId="{F95F86FE-31CD-AB03-F91C-8B16532C87F7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6" creationId="{2A88D54C-494E-9E29-571D-A55900EB19A8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7" creationId="{8D251AE6-6649-AD27-CB86-8CA8B9AB7B51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8" creationId="{C9A575EE-31C7-EE2F-BDFB-7BE2F9A9B649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69" creationId="{44934F88-1DE8-109D-5843-F1E5788042B5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0" creationId="{7359F406-AC9F-587E-E38D-1C31CE0F7651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1" creationId="{66E9D88A-5651-1C4E-D8BC-1726FD5FC1B0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2" creationId="{E002E218-1AE3-20CB-A7FA-C0D6E8A258DC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3" creationId="{7F0D5E90-70C8-3759-C72A-B827F824C639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4" creationId="{81B6B194-A689-F27D-5E36-F0017C6862E4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5" creationId="{5B1FBE6E-1332-9E6D-9731-E579AD2FC22A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6" creationId="{12E3DDDF-46C4-78B0-9588-4086E041A90A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7" creationId="{48E35818-ADF0-427C-BE94-686848EA4D8D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8" creationId="{251435B0-D224-F192-C7CF-35F54993F6FA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79" creationId="{7C4C964E-97D4-9BDA-CD58-CA35AFE27EF6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0" creationId="{906587D1-9370-8393-30CC-1A70406CAA60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1" creationId="{731D1DDE-C46B-5E35-5169-E33595AA85BC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2" creationId="{3441449B-BA85-543A-283D-5DAF8F604507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3" creationId="{42967B06-7C15-0951-AC9B-5E30CC9F7543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4" creationId="{858F2A4B-8B9D-7119-B82B-2FEF8C26AB51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5" creationId="{6434DE37-5355-D6D8-75B5-0ADD29D3423C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6" creationId="{655D80BD-0401-62F9-AD04-C77943554258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7" creationId="{11D7E2AF-9E9A-25F7-4265-27E9B71ABE6F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8" creationId="{33A6A474-2357-19D4-30AF-7E92A87D5CB0}"/>
          </ac:spMkLst>
        </pc:spChg>
        <pc:spChg chg="mod">
          <ac:chgData name="Chuck Tomasi" userId="79514c44-a18e-4aaa-84b1-18f74099d6b1" providerId="ADAL" clId="{F5CADD8B-E872-DC4A-9C4F-94877C029B02}" dt="2023-02-06T14:57:00.175" v="699"/>
          <ac:spMkLst>
            <pc:docMk/>
            <pc:sldMk cId="2255346926" sldId="371"/>
            <ac:spMk id="89" creationId="{E3F34C88-B5BD-100C-A861-6C57E9DCF0FC}"/>
          </ac:spMkLst>
        </pc:spChg>
        <pc:grpChg chg="add mod">
          <ac:chgData name="Chuck Tomasi" userId="79514c44-a18e-4aaa-84b1-18f74099d6b1" providerId="ADAL" clId="{F5CADD8B-E872-DC4A-9C4F-94877C029B02}" dt="2023-02-06T14:57:53.739" v="705" actId="1076"/>
          <ac:grpSpMkLst>
            <pc:docMk/>
            <pc:sldMk cId="2255346926" sldId="371"/>
            <ac:grpSpMk id="47" creationId="{37328E50-C0FF-A374-8B11-B33FE34EF7D1}"/>
          </ac:grpSpMkLst>
        </pc:grpChg>
        <pc:grpChg chg="add del mod">
          <ac:chgData name="Chuck Tomasi" userId="79514c44-a18e-4aaa-84b1-18f74099d6b1" providerId="ADAL" clId="{F5CADD8B-E872-DC4A-9C4F-94877C029B02}" dt="2023-02-06T14:59:15.531" v="711" actId="478"/>
          <ac:grpSpMkLst>
            <pc:docMk/>
            <pc:sldMk cId="2255346926" sldId="371"/>
            <ac:grpSpMk id="94" creationId="{5257C7E8-1DDE-4CAD-9237-EF1DE6196EDB}"/>
          </ac:grpSpMkLst>
        </pc:grpChg>
        <pc:cxnChg chg="add mod">
          <ac:chgData name="Chuck Tomasi" userId="79514c44-a18e-4aaa-84b1-18f74099d6b1" providerId="ADAL" clId="{F5CADD8B-E872-DC4A-9C4F-94877C029B02}" dt="2023-02-06T14:58:15.966" v="707" actId="164"/>
          <ac:cxnSpMkLst>
            <pc:docMk/>
            <pc:sldMk cId="2255346926" sldId="371"/>
            <ac:cxnSpMk id="46" creationId="{FE4FE79F-3749-F13D-3509-7BC6C9AFB4EE}"/>
          </ac:cxnSpMkLst>
        </pc:cxnChg>
        <pc:cxnChg chg="add mod">
          <ac:chgData name="Chuck Tomasi" userId="79514c44-a18e-4aaa-84b1-18f74099d6b1" providerId="ADAL" clId="{F5CADD8B-E872-DC4A-9C4F-94877C029B02}" dt="2023-02-06T14:58:15.966" v="707" actId="164"/>
          <ac:cxnSpMkLst>
            <pc:docMk/>
            <pc:sldMk cId="2255346926" sldId="371"/>
            <ac:cxnSpMk id="90" creationId="{3C4148F8-1758-B567-9D39-BA0CB613B4AF}"/>
          </ac:cxnSpMkLst>
        </pc:cxnChg>
      </pc:sldChg>
      <pc:sldMasterChg chg="modSldLayout">
        <pc:chgData name="Chuck Tomasi" userId="79514c44-a18e-4aaa-84b1-18f74099d6b1" providerId="ADAL" clId="{F5CADD8B-E872-DC4A-9C4F-94877C029B02}" dt="2023-02-06T15:18:01.417" v="798" actId="167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F5CADD8B-E872-DC4A-9C4F-94877C029B02}" dt="2023-02-05T23:42:56.468" v="229" actId="21"/>
          <pc:sldLayoutMkLst>
            <pc:docMk/>
            <pc:sldMasterMk cId="2317532505" sldId="2147483672"/>
            <pc:sldLayoutMk cId="1645841540" sldId="2147483674"/>
          </pc:sldLayoutMkLst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F5CADD8B-E872-DC4A-9C4F-94877C029B02}" dt="2023-02-05T23:41:59.805" v="223" actId="164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F5CADD8B-E872-DC4A-9C4F-94877C029B02}" dt="2023-02-05T23:41:59.805" v="223" actId="164"/>
            <ac:grpSpMkLst>
              <pc:docMk/>
              <pc:sldMasterMk cId="2317532505" sldId="2147483672"/>
              <pc:sldLayoutMk cId="1645841540" sldId="2147483674"/>
              <ac:grpSpMk id="13" creationId="{BC2A60A8-AC96-AE2D-E77A-E558056A84C0}"/>
            </ac:grpSpMkLst>
          </pc:grpChg>
          <pc:grpChg chg="del">
            <ac:chgData name="Chuck Tomasi" userId="79514c44-a18e-4aaa-84b1-18f74099d6b1" providerId="ADAL" clId="{F5CADD8B-E872-DC4A-9C4F-94877C029B02}" dt="2023-02-05T23:38:55.270" v="164" actId="165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cxnChg chg="add del mod">
            <ac:chgData name="Chuck Tomasi" userId="79514c44-a18e-4aaa-84b1-18f74099d6b1" providerId="ADAL" clId="{F5CADD8B-E872-DC4A-9C4F-94877C029B02}" dt="2023-02-05T23:42:56.468" v="229" actId="21"/>
            <ac:cxnSpMkLst>
              <pc:docMk/>
              <pc:sldMasterMk cId="2317532505" sldId="2147483672"/>
              <pc:sldLayoutMk cId="1645841540" sldId="2147483674"/>
              <ac:cxnSpMk id="2" creationId="{33CE5E00-A660-2BF2-53CA-630C5B3F28C0}"/>
            </ac:cxnSpMkLst>
          </pc:cxnChg>
          <pc:cxnChg chg="add del mod">
            <ac:chgData name="Chuck Tomasi" userId="79514c44-a18e-4aaa-84b1-18f74099d6b1" providerId="ADAL" clId="{F5CADD8B-E872-DC4A-9C4F-94877C029B02}" dt="2023-02-05T23:40:22.405" v="181" actId="478"/>
            <ac:cxnSpMkLst>
              <pc:docMk/>
              <pc:sldMasterMk cId="2317532505" sldId="2147483672"/>
              <pc:sldLayoutMk cId="1645841540" sldId="2147483674"/>
              <ac:cxnSpMk id="3" creationId="{C27EF5AB-5EF7-46B6-275E-EB5EDF1B915E}"/>
            </ac:cxnSpMkLst>
          </pc:cxnChg>
          <pc:cxnChg chg="add del mod">
            <ac:chgData name="Chuck Tomasi" userId="79514c44-a18e-4aaa-84b1-18f74099d6b1" providerId="ADAL" clId="{F5CADD8B-E872-DC4A-9C4F-94877C029B02}" dt="2023-02-05T23:42:56.468" v="229" actId="21"/>
            <ac:cxnSpMkLst>
              <pc:docMk/>
              <pc:sldMasterMk cId="2317532505" sldId="2147483672"/>
              <pc:sldLayoutMk cId="1645841540" sldId="2147483674"/>
              <ac:cxnSpMk id="4" creationId="{A048B32C-7C13-FC32-0E89-DB0576FAF456}"/>
            </ac:cxnSpMkLst>
          </pc:cxnChg>
          <pc:cxnChg chg="add del mod">
            <ac:chgData name="Chuck Tomasi" userId="79514c44-a18e-4aaa-84b1-18f74099d6b1" providerId="ADAL" clId="{F5CADD8B-E872-DC4A-9C4F-94877C029B02}" dt="2023-02-05T23:42:56.468" v="229" actId="21"/>
            <ac:cxnSpMkLst>
              <pc:docMk/>
              <pc:sldMasterMk cId="2317532505" sldId="2147483672"/>
              <pc:sldLayoutMk cId="1645841540" sldId="2147483674"/>
              <ac:cxnSpMk id="6" creationId="{F7841E63-051D-A819-6F38-B1ACEDCB74E3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6T15:18:01.417" v="798" actId="167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F5CADD8B-E872-DC4A-9C4F-94877C029B02}" dt="2023-02-05T13:55:53.216" v="155" actId="1076"/>
            <ac:spMkLst>
              <pc:docMk/>
              <pc:sldMasterMk cId="2317532505" sldId="2147483672"/>
              <pc:sldLayoutMk cId="1438527250" sldId="2147483686"/>
              <ac:spMk id="5" creationId="{F6C22E93-BC92-AF57-F2BE-7CF53C46B287}"/>
            </ac:spMkLst>
          </pc:spChg>
          <pc:spChg chg="mod">
            <ac:chgData name="Chuck Tomasi" userId="79514c44-a18e-4aaa-84b1-18f74099d6b1" providerId="ADAL" clId="{F5CADD8B-E872-DC4A-9C4F-94877C029B02}" dt="2023-02-05T13:50:03.380" v="100" actId="14100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19" creationId="{4DDF37BB-CF17-FC2D-96F6-1CB71B427195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0" creationId="{01EE41FB-65D4-7566-ACD3-E1F01F87AEFB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1" creationId="{8358A3E3-8A39-F95E-AA5E-EC9D0C299AAE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2" creationId="{B0D18593-DB24-B0DD-207F-F879E845476F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3" creationId="{09CEFB61-0010-C639-CB17-C0EA3606D81E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4" creationId="{192E30A3-5F88-3017-46F1-A72E031D7E2D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5" creationId="{ABC5AC70-CB63-A17C-80E9-251F100F0748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6" creationId="{AFF4D688-657E-C885-D1D9-D12ACF202980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7" creationId="{94094A1A-72DD-DA49-A810-90F016D2C63D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8" creationId="{DA8CAEA8-C981-42F0-C11B-661B2545B0E8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29" creationId="{6133D210-41FC-9073-E885-4545D58B84CE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0" creationId="{3D8382C4-EFF3-4942-5BCB-6150E93756AF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1" creationId="{52259B86-92E0-E348-3664-80CCB299406C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2" creationId="{D62E027A-442F-6569-A04E-1F1B20D7CC4B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3" creationId="{F303C3D3-C140-A126-6574-B33D3F62719F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4" creationId="{30DEB873-D610-E844-54BF-40A7F16D0ADF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5" creationId="{B49F07FE-0A20-85BD-E2F6-19241E05D57F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6" creationId="{7391B391-34D9-59AA-9AE9-61C6AB4BD785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7" creationId="{66B47865-55A5-F3A5-8830-8047A1338C6C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8" creationId="{1F1AB0A9-3838-CC48-3079-F1A087B3239F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39" creationId="{C4580ECA-79D9-0BDC-2F66-D5C477DE9818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0" creationId="{B23D93E3-16BD-66D0-9DDD-F00F7A54B935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1" creationId="{8BFE59CB-A50C-1A34-72BD-CDAEDB5E457A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2" creationId="{C42AF7CA-CE7C-CFD3-9EE9-EA16A961477C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3" creationId="{E05638FF-B025-9FC6-8389-A5D8C96F5275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4" creationId="{5CEC32E1-2BD8-7133-FDB3-3E024E2C206B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5" creationId="{BE722A5D-462F-2876-8E5D-31D36DF960A4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6" creationId="{5C90F4B2-89E4-9C9F-7AA0-EC65A02D7B15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7" creationId="{74CC1BAD-1FFB-52AF-C4F3-5106580B6CE0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8" creationId="{36C4CDDA-8540-DB9B-D601-5AA6D811B42A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49" creationId="{1BF9DCF8-B66F-B23F-AFEF-4187279D7522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0" creationId="{BC0296BC-07A4-3DC5-429A-FE351B79F2AD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1" creationId="{7220B48E-A9A0-0087-5010-35AAC767471B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2" creationId="{58815245-3FD5-59C6-0991-B198F2BDB5C2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3" creationId="{27EA13C2-67EF-30BD-273F-6C100859C36D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4" creationId="{BEB6A6B2-EE93-0ADA-D19A-4C62DC216B94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5" creationId="{6CB56507-D861-2D22-0C86-8F032F94B06B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6" creationId="{4DE26967-ABA8-6248-23ED-62778E5A4E04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7" creationId="{D729E956-10CF-C503-1F2B-6394DDD791AC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8" creationId="{DD7CF11C-56B7-F325-DEE5-4031FBCC5F5C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59" creationId="{FF3B9E1D-6779-BF34-B8C3-15BC04A21446}"/>
            </ac:spMkLst>
          </pc:spChg>
          <pc:spChg chg="mod">
            <ac:chgData name="Chuck Tomasi" userId="79514c44-a18e-4aaa-84b1-18f74099d6b1" providerId="ADAL" clId="{F5CADD8B-E872-DC4A-9C4F-94877C029B02}" dt="2023-02-05T23:42:08.579" v="225"/>
            <ac:spMkLst>
              <pc:docMk/>
              <pc:sldMasterMk cId="2317532505" sldId="2147483672"/>
              <pc:sldLayoutMk cId="1438527250" sldId="2147483686"/>
              <ac:spMk id="60" creationId="{1B3695B2-799C-9F3C-554D-1C8E33531FCA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62" creationId="{1DCB57D8-4759-3426-E05C-09B879E2442D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63" creationId="{B647A242-AFC0-0FA9-3B73-312C175BE838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64" creationId="{FEC7370E-A436-7D46-DAB5-BB6513703024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65" creationId="{59B26C42-29C8-CE81-E62D-8D0121A53376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66" creationId="{C54C550E-3998-ABC9-54B2-B53DC28B020B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67" creationId="{57FB81C7-F32C-02DF-3A5F-7BC662581309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68" creationId="{5537CC76-5521-CE37-6175-99DECBBA9329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69" creationId="{7717AB35-066E-7E14-E428-7DD5D610483A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70" creationId="{8CF8883F-5E5D-7351-BA9B-C46270CF0A29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71" creationId="{AC02BC47-BF81-F720-F880-90DF5B2AD5ED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72" creationId="{78198F7B-CD96-A447-925B-F6C369B5A60D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73" creationId="{393A69CF-9168-675F-FA52-9E1BF1B9F9DA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74" creationId="{BA273E01-940F-944F-21D5-4453DB242E63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75" creationId="{80889F35-E2F4-A451-2CDE-263108D31E1E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76" creationId="{034F9E9C-2B34-1EB8-B27C-0CB9BE51A5D5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77" creationId="{51C63053-CAFC-AD1B-5EDA-C634D72C5DB1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78" creationId="{0E836DC1-4FD3-0223-8B06-5A604D44FDAE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0" creationId="{4A90B668-E816-320F-62DC-B90A8979628F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1" creationId="{FBEE94BB-1F37-14F6-A41D-62D96F9AE967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2" creationId="{C647802D-8F70-7031-F898-02F32E523C5E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3" creationId="{9C90A44D-1F39-B459-E12B-5EDAA6431E0B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4" creationId="{D740CAC3-46BE-C519-103E-47E59B298C92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5" creationId="{D15B90AD-E08B-8781-892F-8E963DFD22BB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6" creationId="{B271E92F-448E-F57A-BACF-4B86974A7FF9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7" creationId="{E36CA80D-32E0-3515-522E-A9BEB871752D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8" creationId="{F3C8D48B-0E90-21AA-2052-D509EF99D6A5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89" creationId="{60A6EE90-926E-4CDE-F476-2C51FDB1B9C7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90" creationId="{F9246BDA-94BA-E474-B182-5E6F7011CB21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91" creationId="{5E5F9D66-D055-CE44-392A-F8028F280703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94" creationId="{F415CC2D-9F83-CC55-A141-A441F2A995F9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95" creationId="{38C74C15-BA05-58FE-820A-92ED01CE1696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96" creationId="{246EFCD3-FB3C-086D-9144-D210329F97A8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97" creationId="{07DEAEC2-22F6-A0E1-8C5E-AB602D5A1025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98" creationId="{28073A78-D5AB-86A5-E039-06C025C76E6D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99" creationId="{5C619A08-421C-4F74-4DAF-D11445904FE8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100" creationId="{3E2C2CCA-01D7-FEA0-0EBD-F5952CA96C7B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101" creationId="{AACF2B59-948E-272E-DFAA-E4AEE93530B3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102" creationId="{83D3A1C4-A70A-9E9B-A689-931244A72426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103" creationId="{D5385EF1-07FA-6A9A-D8BC-59520DEE2485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104" creationId="{A776BAD7-25FD-2BE8-2ECF-EB587895B4D3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105" creationId="{7091436B-D091-A129-1899-3CE796DD7CA0}"/>
            </ac:spMkLst>
          </pc:spChg>
          <pc:spChg chg="mod">
            <ac:chgData name="Chuck Tomasi" userId="79514c44-a18e-4aaa-84b1-18f74099d6b1" providerId="ADAL" clId="{F5CADD8B-E872-DC4A-9C4F-94877C029B02}" dt="2023-02-05T23:45:24.143" v="319"/>
            <ac:spMkLst>
              <pc:docMk/>
              <pc:sldMasterMk cId="2317532505" sldId="2147483672"/>
              <pc:sldLayoutMk cId="1438527250" sldId="2147483686"/>
              <ac:spMk id="106" creationId="{9517DFFF-0FFC-A396-EA6E-F22B2A12CE25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08" creationId="{6E6E7CDF-213A-27C7-684C-5D87DCAD9F52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09" creationId="{B3707865-AAD0-88D9-AD12-64E8A3C5B7AE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0" creationId="{5F860F14-673F-BFB3-B31C-B69AE30D2A19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1" creationId="{7339BAC0-3B98-0EFB-9D5A-1C184892902F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2" creationId="{30F2A9B1-2EA0-1347-F9E0-242E14C5D1DE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3" creationId="{325E8388-9A38-263B-8826-1143242AC30F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4" creationId="{69672982-000B-3914-CA42-BFE161EAE244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5" creationId="{A730211D-C4CA-FDF6-4083-57F44F34A358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6" creationId="{03F377D5-2389-065A-5580-A109ED015882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7" creationId="{D453A504-4496-B113-2803-7CF700E0EDA9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8" creationId="{DBBB0004-38F1-47FD-421A-2F3721744326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19" creationId="{3A4B976B-49B0-419C-D86E-1F14B2A630C7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20" creationId="{7D8AF54D-E3DF-B914-0C65-B0457CB39E73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21" creationId="{38C6D70B-F752-1CCD-A1A4-A18B9087EFA3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22" creationId="{571876D6-FE27-AFA4-7C1E-0B9F262745D0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23" creationId="{38663264-AFB6-D66F-7228-5314258FF38B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24" creationId="{E07243F7-9F62-AA56-32F2-0ECEEEA0F2D7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25" creationId="{B07E1272-0B4F-7F34-F4EC-A667383158CD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26" creationId="{78742C42-E74E-6D92-F622-0C789BC70811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127" creationId="{FF9B33D5-EE7B-D0FC-4A5E-8BD18F31CDE4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0" creationId="{4C1A2CED-358B-B632-5347-AF674D18FDC6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1" creationId="{018EE65D-F84B-6746-D0EE-07AD51922ADF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2" creationId="{57C3D1E2-1127-92D1-75D2-1416AD9AE3E2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3" creationId="{265581EE-DA6C-838D-432D-262FDA7B654B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4" creationId="{2C4B682A-1AA0-987A-00EA-5736805B9470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5" creationId="{C3984A71-F07A-0F9F-8E49-71255AD90B64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6" creationId="{59AD72D9-F83C-6987-16D0-041192309652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7" creationId="{D5831D1F-DF24-4E10-113C-EB1F4736E22B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8" creationId="{4F72A15B-046E-E558-7575-6099CAF7C4AE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29" creationId="{812523E6-FBBE-7105-3B3F-749150F20EAF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0" creationId="{D35FDC60-266D-57A9-4199-76A5ED08A404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1" creationId="{117254F2-1F4E-5188-550F-EF85D3B0D7FD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2" creationId="{3C4CFE81-1CF6-8102-E025-9DEE72760C3B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3" creationId="{6FB76626-A7E6-7B10-6A5F-3DE90CF6BA17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4" creationId="{0832AAE3-D0C0-BC6C-BA54-CB4718524895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5" creationId="{39CDD8D1-24C7-2DE2-A0C0-0C03DC9937B8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6" creationId="{5D441BBA-810D-83AF-0139-B34D8DBDE9E1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7" creationId="{428B7570-D3EE-B56B-84CC-FEB13F812456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8" creationId="{AC86B48F-5347-0A4F-C536-03A674A8A03D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39" creationId="{7D0A5A9F-5773-5DC5-59A7-956E531C0C56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40" creationId="{7C02B2B7-722C-22BF-366C-111CD2B294F6}"/>
            </ac:spMkLst>
          </pc:spChg>
          <pc:spChg chg="mod">
            <ac:chgData name="Chuck Tomasi" userId="79514c44-a18e-4aaa-84b1-18f74099d6b1" providerId="ADAL" clId="{F5CADD8B-E872-DC4A-9C4F-94877C029B02}" dt="2023-02-06T00:43:04.116" v="565"/>
            <ac:spMkLst>
              <pc:docMk/>
              <pc:sldMasterMk cId="2317532505" sldId="2147483672"/>
              <pc:sldLayoutMk cId="1438527250" sldId="2147483686"/>
              <ac:spMk id="341" creationId="{43CA16F2-C5C9-C569-697A-EB56724E5E5B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43" creationId="{03DBAAF4-E362-4B30-B9B5-873150BB5B2F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44" creationId="{54006D8F-39CB-2CB0-6CDB-D33B072A4B47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45" creationId="{9A33C37E-6EE1-9E06-C881-F8BDC96B66AC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46" creationId="{64025A0D-8348-C81D-BD03-987EEA594827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47" creationId="{FBD0277D-2865-EEBF-FA1D-27858B7EB90C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48" creationId="{9A33BD3F-D0E7-B88F-6B2E-AB8D1E7C7C76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49" creationId="{7603826B-6878-591D-E063-9CCE6A76AE60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0" creationId="{E0DDCFD5-D62E-DBCC-BBCF-F7DB68AACBED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1" creationId="{52ED085F-3F78-7EBF-C543-135260CA7F61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2" creationId="{C80B5D67-8F52-C90C-5A27-EA9442AFBC34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3" creationId="{EB4A8DA5-7F67-A1A7-7CF2-8689BFF25133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4" creationId="{B00C61E9-ABAC-9491-9389-6815083C0E5D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5" creationId="{E40D3E84-B90B-BD58-0F2A-AEA987FFE4DE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6" creationId="{FF708E10-E617-96CD-EA13-9EF43B997AC3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7" creationId="{3FBBB3B8-3179-424A-E81E-24AC46FCDD83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8" creationId="{D120DF9E-2690-97FE-89AC-BF4167160220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59" creationId="{374E75BF-2403-92CE-6B9D-53FFF71A9624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60" creationId="{6D99D2F1-D7AD-B9E4-2BAC-FF6E5C2532FC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61" creationId="{11D9774F-C818-95ED-0789-5AB531AD3430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62" creationId="{D12DE9DD-AC53-E6F7-D13E-06BC6ABD904B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63" creationId="{F27D2B22-5030-659D-63E4-6ED1A9E7B4F6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64" creationId="{563C1910-BD02-2BB3-BFE3-20D10F81D3DE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65" creationId="{C9AC7712-73CE-51D3-061C-08E51B1B4DF0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66" creationId="{D2E8A922-9D01-8469-BF1D-647A612C72A4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367" creationId="{D4715995-5F67-3BE5-26E0-FC688C8CAB82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68" creationId="{A11E4E60-1E6C-6FE8-845D-4DF01D022997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69" creationId="{923BB17D-F7FC-C25E-0B88-C4E5A9378B28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0" creationId="{339DB51D-9015-A356-ED5D-2E61BECEB65C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1" creationId="{A58B1D4E-88A8-7174-66DD-1C1E6D6868AA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2" creationId="{F3827B31-0495-87A7-3891-2F987D5B2A99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3" creationId="{C338A791-5364-8D99-35B5-7A1085217893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4" creationId="{AFC19257-D301-D307-F649-12B856FF17BB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5" creationId="{C8398FEC-36B1-EC93-948A-D306885291F6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6" creationId="{4BBAF678-68E0-3226-D9E9-9EA205B86F6C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7" creationId="{866916A8-9800-C0EE-9718-B8290DEAB21A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8" creationId="{665A26DB-1EBB-2BE6-7755-192D8BAEEC41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79" creationId="{C11D09AE-1A66-5B7D-B280-08A39CA21C0D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80" creationId="{150CEAA5-C495-FE17-8415-97ADC3A06E06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81" creationId="{745DBB51-9B81-6CF2-FD00-69CD9CACA723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82" creationId="{C78148D4-6381-A1F3-67A8-E7D28BCAEFE3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383" creationId="{CE03F31E-394D-CECF-FC98-EC8C39D89A77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449" creationId="{35C3DC02-CE09-2329-8B80-A3A8ABD170DF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49" creationId="{FC8E4AE2-0A74-1AE3-D57F-C3F07E13F770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0" creationId="{11F8D6ED-B1FB-7CDB-ED81-FA4EBB40247A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450" creationId="{6348C215-79D0-0DDA-9F3A-4B5B72E3586D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451" creationId="{3A04FB2E-159E-AC49-B8AE-09D4243013AE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1" creationId="{711CBC72-DE90-258F-77B4-779960C6B1E1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2" creationId="{5B4921B2-3A40-9253-D08E-18BBF4BF2EC7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452" creationId="{D8B4B398-6E3F-C45B-EE74-F77948B6E847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453" creationId="{5B68BFCE-D161-8CE9-C066-2A57343D663F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3" creationId="{BAC230A1-3635-90EF-4FB1-AEC288C36A3A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4" creationId="{94E66542-EA88-C4C1-F017-FFC57EBB9EE0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5" creationId="{6A0BA5F6-F5F5-72B3-D008-118EBA1BEC7D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6" creationId="{3B8E642D-EA69-096C-20C0-30983B530CB1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7" creationId="{D08FF7E4-E9C9-FFA9-68B7-B97797EDFC77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8" creationId="{2F518CC1-CB9D-BF25-AEB6-A7F553A5899A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59" creationId="{BC9370A6-27BE-A30C-49E1-9230352BA262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0" creationId="{2AC2D060-65F7-953E-B1CE-0076E164E7D4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1" creationId="{92130619-971B-8A1B-E8F6-8C748650B564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2" creationId="{88AE450C-5724-90B5-02B9-12F2C7364836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3" creationId="{F0F22EB4-8F5F-28A0-13B4-8490F0F9BFD7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4" creationId="{6F776476-97FB-8EA9-F499-205490EB477B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5" creationId="{F746D685-0DDC-DBAD-A4F7-E2998D4B591A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6" creationId="{EC77F9C8-E76A-7DF9-91C1-9E306B5D59AD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7" creationId="{4E7BC366-5101-7216-6170-991DBE0BBDF3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8" creationId="{ACB0EEC7-08CB-69A4-81F8-15DB9FA604BE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69" creationId="{F42FDD2A-68BD-4E39-14B5-99CB3E145269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0" creationId="{5806FE02-7E3A-844A-D1A2-5E52B4F8B53B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1" creationId="{2A380F58-E974-28CC-2FC8-4D5B9825395F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2" creationId="{80732742-0560-7371-9644-29CC1BB14399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3" creationId="{3117CDCB-F6C7-C9F2-1B46-C078BEBFC1D8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4" creationId="{455252EF-A171-14A3-6D91-715B3DE82897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5" creationId="{06F9F366-4309-9546-7C3B-6FD1F833C3D4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6" creationId="{4A70C80E-AD37-6EEB-D024-683320D2D9F3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7" creationId="{5DB3BE5F-169B-DEC3-E369-2AD6ACFE063F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8" creationId="{3F94E0F5-6810-7064-7089-0C86C39B51BE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79" creationId="{008B8FA0-2EC2-6F62-4DF9-CB36C7B9A576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0" creationId="{FA87DB31-843E-CBBD-D1A6-19F5AF3A9CC7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1" creationId="{550AE693-1533-8832-D25D-9BED12F84843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2" creationId="{F64C1F2A-3127-4063-EB43-44A3A0F37F06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3" creationId="{12AFE6AB-EF8B-C421-2EF3-31B7CFD4FB8D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4" creationId="{8F457860-B81B-4A1F-4D1E-1C7357E2DF04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5" creationId="{BEC07F52-7686-33F6-EACC-0060A3EC1316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6" creationId="{3B9567C7-9018-1147-6633-F8472B9E4C98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7" creationId="{5EC465E7-955D-0F66-D254-0D95C81B8AFC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8" creationId="{5EF6C35D-818E-23E9-3643-3B318E934293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89" creationId="{F39A873C-8E9B-2B6E-994C-F38579CE9364}"/>
            </ac:spMkLst>
          </pc:spChg>
          <pc:spChg chg="mod">
            <ac:chgData name="Chuck Tomasi" userId="79514c44-a18e-4aaa-84b1-18f74099d6b1" providerId="ADAL" clId="{F5CADD8B-E872-DC4A-9C4F-94877C029B02}" dt="2023-02-06T15:17:26.976" v="792"/>
            <ac:spMkLst>
              <pc:docMk/>
              <pc:sldMasterMk cId="2317532505" sldId="2147483672"/>
              <pc:sldLayoutMk cId="1438527250" sldId="2147483686"/>
              <ac:spMk id="490" creationId="{FA8FEECB-918A-EFB9-23F0-6F8FB6538AA0}"/>
            </ac:spMkLst>
          </pc:spChg>
          <pc:spChg chg="mod">
            <ac:chgData name="Chuck Tomasi" userId="79514c44-a18e-4aaa-84b1-18f74099d6b1" providerId="ADAL" clId="{F5CADD8B-E872-DC4A-9C4F-94877C029B02}" dt="2023-02-05T13:56:03.324" v="159" actId="1076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mod">
            <ac:chgData name="Chuck Tomasi" userId="79514c44-a18e-4aaa-84b1-18f74099d6b1" providerId="ADAL" clId="{F5CADD8B-E872-DC4A-9C4F-94877C029B02}" dt="2023-02-05T23:45:48.569" v="322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">
            <ac:chgData name="Chuck Tomasi" userId="79514c44-a18e-4aaa-84b1-18f74099d6b1" providerId="ADAL" clId="{F5CADD8B-E872-DC4A-9C4F-94877C029B02}" dt="2023-02-06T14:54:07.462" v="690" actId="14100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mod">
            <ac:chgData name="Chuck Tomasi" userId="79514c44-a18e-4aaa-84b1-18f74099d6b1" providerId="ADAL" clId="{F5CADD8B-E872-DC4A-9C4F-94877C029B02}" dt="2023-02-06T00:48:31.758" v="619" actId="14100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17" creationId="{12432153-D341-0535-EDA0-BABE4C6929E3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18" creationId="{47C3A872-2DDF-F077-AB65-23D3729DA5BB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19" creationId="{A45346F3-11AE-C1A4-CE72-7AA58D7A961C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0" creationId="{66FA8604-9A84-02A5-B7F8-B0DB1667C012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1" creationId="{146DC4AD-9F42-0D23-26A0-6E8E3A7C91AB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2" creationId="{547B39EE-2022-2BC2-18AF-1B5F34690CD8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3" creationId="{4436C07D-D162-3129-8B85-DBB7DE5A2570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4" creationId="{F6644537-B2D6-A80A-55E0-5DF11B8D8BC1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5" creationId="{96743549-5347-A270-70E5-746232EC08E1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6" creationId="{C44AC61C-6539-FB7D-A311-867EADC4F638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7" creationId="{FEB7BC6F-5D3D-AE74-D220-F8C9E58B36FC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8" creationId="{86FD4FEB-E5CB-40BF-EB92-B64D88BDB268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29" creationId="{18F192BC-2991-7743-2B13-C67227E4EE5F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30" creationId="{85E58514-B064-C384-DC05-B27DD32DF398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31" creationId="{6927FD9F-908B-2F0D-E793-A73C65ABCF1A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32" creationId="{DEC7F78A-89B4-C4CD-EE07-359331FE73E6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33" creationId="{DA964E81-20FA-827B-E548-7EB727D2345F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34" creationId="{0640E913-2684-B4CA-6074-695A25AAB1A5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35" creationId="{11CA2CD2-52DC-B72A-BE59-0FA61BE584B6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36" creationId="{14E40FF2-7F0D-E002-4C99-FD9C099502A4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37" creationId="{940C8744-20C6-B0D6-71E5-DF02187D6FFD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83" creationId="{8EAC345C-F092-E30B-4390-592AF1745F91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84" creationId="{68880720-283F-7A7A-6FDC-01E812BFA179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85" creationId="{A24F305D-6E12-0A28-9633-6E64214BCCF9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86" creationId="{3583B795-77D7-1D1B-3646-A5D665E7A38C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87" creationId="{E14317BE-5A52-681B-B467-921BCF08092E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88" creationId="{A45BA492-4E81-9B4C-7591-3FF4D2C77B7A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89" creationId="{987A4197-5745-A321-48CA-674131AD7A4C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0" creationId="{8455C289-DADF-4C33-FC09-CBC53DA98B70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1" creationId="{1AE0C5A3-85E7-B3E8-72A3-FC265A1850A6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2" creationId="{690C7A62-9658-2FD4-8417-66FAABC524BE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3" creationId="{41091244-57E0-2E3F-63A2-7F1B805D6C40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4" creationId="{305A2105-72E2-4FC5-CC51-374CD8574559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5" creationId="{CA03A98E-3258-DBBF-361B-9E0C6C4B9DBF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6" creationId="{B54EA95A-3060-9DD5-6B4F-E2BEB4958668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7" creationId="{254779C1-AC95-6134-0639-61EFBAC51A26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8" creationId="{D6188D26-3F4C-694F-D668-28AA1DFDDD2B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599" creationId="{AB725C2F-1E60-F4F2-B8AB-7EFB5F2415E0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0" creationId="{2B758632-8B4E-43E3-425E-E700B7EFF1F7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1" creationId="{8311F41D-3A6E-86BC-9174-B3895BB93795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2" creationId="{AE34219F-823F-F1DD-F27E-DA47F4F2AABF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3" creationId="{0C7B0F2A-294F-48F1-EED8-5E5C0A3DF564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4" creationId="{F6B8E94C-212A-28E0-049E-F65792C430BB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5" creationId="{B2F61332-C7A2-3CEB-978B-57873F140BF8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6" creationId="{6FC4C086-ABD8-2D59-A5EF-91486A0E7A48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7" creationId="{DF075EE5-A64A-A220-D840-17A9D5902B29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8" creationId="{E1A12FE2-9D86-C0D0-81AA-1E68F62AF364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09" creationId="{10E0A596-4922-5789-97F2-795363367071}"/>
            </ac:spMkLst>
          </pc:spChg>
          <pc:spChg chg="mod">
            <ac:chgData name="Chuck Tomasi" userId="79514c44-a18e-4aaa-84b1-18f74099d6b1" providerId="ADAL" clId="{F5CADD8B-E872-DC4A-9C4F-94877C029B02}" dt="2023-02-05T13:49:05.452" v="88"/>
            <ac:spMkLst>
              <pc:docMk/>
              <pc:sldMasterMk cId="2317532505" sldId="2147483672"/>
              <pc:sldLayoutMk cId="1438527250" sldId="2147483686"/>
              <ac:spMk id="610" creationId="{9DB326D8-25E9-48BE-3255-9EFE151DBCE6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12" creationId="{F6235F35-0175-5289-68BF-0844F8100621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13" creationId="{ADFD7D15-8C09-4AAB-0B5D-107EB816D3E5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14" creationId="{86F0130E-8E2D-0FBE-DFBD-1C7356735600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14" creationId="{ACF414C6-C502-43C4-5EA5-C8D8B554AAEC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15" creationId="{4091F4B5-8DBF-D966-6C35-8C1122FD3CFF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15" creationId="{90BCF5B8-CC3B-5B46-A146-9AADD86FFDD3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16" creationId="{0549A07F-8078-D2EA-1368-2D3AF5597D02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16" creationId="{5D5A6F86-64A3-B83A-1201-6BF277B4633B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17" creationId="{498DBF86-B163-38FC-C38D-1E26D703058A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17" creationId="{7212BA5D-3103-80EB-A174-F00CFD7900AF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18" creationId="{5B055F30-235D-CA94-73BA-019636CA53AC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18" creationId="{669F5F56-BF9F-611C-B200-FB7CD19E9C8B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19" creationId="{2C0B6829-8819-4661-95FF-4F6E2FDF1A09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19" creationId="{E824827E-0BCD-604D-5083-43F7D592558A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0" creationId="{35A83640-D0E4-7434-6E41-1A842896213F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0" creationId="{C50F5F8F-00F6-2590-2514-4EC6777CDD05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1" creationId="{E0C447AD-7EDC-FBAD-F3B2-6256EA377E91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1" creationId="{EEBFAC60-3754-9FEE-8158-D452E0E955D7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2" creationId="{7763C41E-1E4E-89E2-B802-B7597D586C6A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2" creationId="{93539244-4898-ACEF-4851-1E3CBE444BDA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3" creationId="{5573FE1E-F0DD-ADD8-32F4-38984659119D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3" creationId="{5F991F1C-846A-475B-89CD-660A830DF2CF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4" creationId="{D53EC140-E601-97EA-46D8-89907C57FDC3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4" creationId="{DB8A1EB2-8C39-0AA3-CDA0-BCE8F98D3D8E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5" creationId="{42AC5FA3-FFF0-09C3-468B-23CD46EF6F32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5" creationId="{CBEC7991-363D-B1AE-F083-2F7CB6E63F27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6" creationId="{398A00C2-3411-CB11-3D16-E280ABABEAC5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6" creationId="{EE78C96A-1C50-8481-42FE-6517D7E7F6E8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7" creationId="{3C3EB7C0-541B-31E8-39CD-546444BA0865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7" creationId="{5EF2F778-04A7-23C8-6814-44C966CE69CB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8" creationId="{74FA383B-088C-37F6-2C3F-45EC2FF76C51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8" creationId="{F2CCAF34-DB5F-6F7B-113D-F5908B3E77BE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29" creationId="{0C6B6955-3EEE-D439-CC31-BD817E16FEEA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29" creationId="{529550D8-3B70-38E4-0629-AAA738E53582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0" creationId="{508051A3-A6AA-8BA4-2447-0FE5F99C2BD8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0" creationId="{BB9D37AD-BCFF-0063-6908-B20CB5F7FD32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1" creationId="{38DFF028-95BF-713D-C808-1946DD301359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1" creationId="{FE492860-680D-540C-DD11-96D26ACE00FA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2" creationId="{40879BCA-D678-5C10-7DCD-9C7AB72E9121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2" creationId="{EB2E10AD-9570-4B34-1D67-00D320B94BD7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3" creationId="{817520D2-A278-EBC3-A74D-115D032913DB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3" creationId="{E9E2049A-EFE5-5DF4-6C2D-E8F80F5AFA07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4" creationId="{33F94281-7BE1-98B7-D0D3-1F90A7986706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4" creationId="{C7B0689B-4D8F-EC46-539D-212A5B66D16B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5" creationId="{170E5DCD-6200-9D2F-369A-FF97186E36AE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5" creationId="{EEC565D6-9EB5-52C7-3EF6-89AF50BF1137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6" creationId="{62C5E11C-9441-EEBD-5D65-D22699B4A505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6" creationId="{9D35573B-A9B4-8041-2D38-31F2C43BD044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7" creationId="{5DA08018-37D2-14A0-2F50-763740872F8C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7" creationId="{B2AF12B8-AA58-24D3-651A-320F64E369FB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8" creationId="{8EF45CE5-6B22-DBFE-CAF3-FC862D82FD54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8" creationId="{D9CDF3BA-8352-9BAE-E937-EA4F51127B7D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39" creationId="{548DC35E-C890-287A-6959-CFA8AFA20F64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39" creationId="{A6F1DC9F-B5C8-BF72-F02F-D5B3F16E7BA5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0" creationId="{61F1F3E1-DDD7-282B-1809-348B3FF299C4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0" creationId="{BACE4403-B61B-9839-A27D-4CA68699C19A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1" creationId="{3DCD46C2-CB19-E23F-4F55-4928C63CBE88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1" creationId="{98512471-1032-7F28-005A-6469274667BE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2" creationId="{B34F3A2B-37B1-1B72-4CA7-FC6A787749F2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2" creationId="{B73889F3-A078-1417-2BED-078AE29A2007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3" creationId="{49DF7E21-4325-A22F-7494-286355295B02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3" creationId="{83518167-80C2-9E78-B716-F78032BCE8FF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4" creationId="{B6B29719-402D-CEE5-9BFE-C0E45BF735D7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4" creationId="{CD848AEC-908C-D539-510D-C32B75B5CB3D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5" creationId="{152A0E01-C6F7-50CB-184A-0C3FA7AFA4D1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5" creationId="{1DD55D8A-C55A-91A6-83FC-330C88819DBE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6" creationId="{3E74AF5D-FEF1-F5EE-18C7-E469FE569906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6" creationId="{CCA86159-5625-5C13-077C-A1AE1A8BC58B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7" creationId="{CE6D1875-B304-0A49-AC58-E27D707D7761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7" creationId="{F14041D2-8690-918A-0F2F-853586A4A8C5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8" creationId="{008682E5-6DD1-3CEE-9C24-016F7E047E4E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8" creationId="{30D9A064-AB9C-1086-86F9-327566ACECBF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49" creationId="{1B9EBD35-A8FC-CB2A-9138-10143A2B617C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49" creationId="{C09B014A-37E3-5CD0-B1A7-BEBAF2FDD30A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50" creationId="{BF2D568D-00C4-7DA0-7DD1-632A3152738C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50" creationId="{C6E5EC89-E7C7-6907-211D-40B34871FBD3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51" creationId="{599A7311-A02C-C4F8-B37C-1C305747AC50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51" creationId="{9F783552-A93D-1ABE-1CEB-8DD6F2B1A70F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52" creationId="{77A99FA7-BA34-EB8C-F5E7-A8F372DEFCF4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52" creationId="{EE8E98CD-A257-76D2-495F-41D91D5A82B7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53" creationId="{CCB43C4E-04F1-DA6C-2D49-4E43F87ECF2C}"/>
            </ac:spMkLst>
          </pc:spChg>
          <pc:spChg chg="mod">
            <ac:chgData name="Chuck Tomasi" userId="79514c44-a18e-4aaa-84b1-18f74099d6b1" providerId="ADAL" clId="{F5CADD8B-E872-DC4A-9C4F-94877C029B02}" dt="2023-02-05T23:48:41.570" v="373"/>
            <ac:spMkLst>
              <pc:docMk/>
              <pc:sldMasterMk cId="2317532505" sldId="2147483672"/>
              <pc:sldLayoutMk cId="1438527250" sldId="2147483686"/>
              <ac:spMk id="653" creationId="{CEEE4630-5E20-8137-FC4B-271C386B77FF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54" creationId="{EBF3E08F-6B60-7D17-7962-B8F334B53F5A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655" creationId="{4E6DC8E1-F962-2C67-B635-3430162BC9FB}"/>
            </ac:spMkLst>
          </pc:spChg>
          <pc:spChg chg="mod">
            <ac:chgData name="Chuck Tomasi" userId="79514c44-a18e-4aaa-84b1-18f74099d6b1" providerId="ADAL" clId="{F5CADD8B-E872-DC4A-9C4F-94877C029B02}" dt="2023-02-05T13:55:46.193" v="153"/>
            <ac:spMkLst>
              <pc:docMk/>
              <pc:sldMasterMk cId="2317532505" sldId="2147483672"/>
              <pc:sldLayoutMk cId="1438527250" sldId="2147483686"/>
              <ac:spMk id="655" creationId="{726CFA0E-A1AB-968E-CD09-5B9CB8B82B8A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57" creationId="{A67392D9-2B2D-B78E-2167-DEEB70EFD3FA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58" creationId="{2283376B-75A5-9DDC-7E56-28E15A61B9B9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59" creationId="{9E4C6889-3A12-BA13-5BFA-D4B39554D01E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0" creationId="{31F66953-EA41-9FC5-05D6-D143058585F8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1" creationId="{16D2617B-D1EE-A10F-B5FE-D9156E06C990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2" creationId="{696078BB-FFD3-6184-476C-0761032330AC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3" creationId="{1147C061-618D-9F19-27D2-260AE9B3BB57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4" creationId="{928A10E6-7796-E4E8-72E6-D46809FFCDF1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5" creationId="{87BB94D8-BA24-8E9E-13B1-802484A23BB2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6" creationId="{E4AC217A-CA3D-5F32-563C-AEBFADEA99EC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7" creationId="{4F5E5923-58F2-1653-C466-E1EE401DAC53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8" creationId="{16F50F88-28DD-A057-F8A6-607F39134E78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69" creationId="{64721AF7-E26C-5293-BEC8-7279B99DA514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0" creationId="{B859784F-27A8-6504-5F15-F634AAAF0C37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1" creationId="{B9029756-B6ED-46F9-7196-88A605737931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2" creationId="{4DCD2D60-F58E-FA60-0232-0A5DA259F0E5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3" creationId="{9C65BD43-197F-3148-C88C-8C2AD7C84416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4" creationId="{E01C59DD-77D2-E2B4-3F9A-F9059E02101A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5" creationId="{2F881328-3875-BB0F-CFEC-0464F5759508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6" creationId="{1ABBBD9C-8E51-7F78-BB92-09407E2E537B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7" creationId="{BBE05A3D-D69C-2274-B06F-CCCF94BA6D2A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8" creationId="{CDD9DF9E-92E5-0D4C-24D1-A930C113249F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79" creationId="{198CEC58-1596-EB84-DAF4-DAFB2173EF8C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0" creationId="{CBFC8F5C-600C-D19E-2F77-C34ED288F3E1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1" creationId="{D30D6E9B-1774-88A7-F56B-ED520016D84F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2" creationId="{8EE6C25A-0CFF-117F-F0B7-D9CA68A35549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3" creationId="{18253E3A-72D2-A5FD-8127-7F2F7976AC82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4" creationId="{12EFDB0D-8A12-040A-5A81-A29C70E288D6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5" creationId="{000F039F-EA4E-B400-BA2E-5A43920AA0B9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6" creationId="{38D0F24D-E5B1-46EE-3397-A30A5A2580E5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7" creationId="{38BD6ED2-F7F7-20B3-F792-F1C62A248545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8" creationId="{C48ACCB6-5AF7-2E3E-116F-F676F9B2E573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89" creationId="{618886F5-8408-C42F-91C2-74250098DA99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90" creationId="{D143BF00-EBFB-60D8-4213-4B4603B45157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91" creationId="{40867A44-28A5-1CA1-5221-43830F147048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92" creationId="{CC787FAC-4478-AB68-04E5-4C9CAA5A25E7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93" creationId="{5E4C2720-B10B-8ED2-6485-ADF4904B4F81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94" creationId="{6E84E601-DF59-54B4-6BA6-FD3B26CF9594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95" creationId="{B3CC3857-EC41-A56F-524F-580EB4B5F685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96" creationId="{7FC20678-F2A7-61AA-F177-A368AFA8C666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97" creationId="{EF50B4FE-5774-1F1E-03C2-DF7110E0A6BC}"/>
            </ac:spMkLst>
          </pc:spChg>
          <pc:spChg chg="mod">
            <ac:chgData name="Chuck Tomasi" userId="79514c44-a18e-4aaa-84b1-18f74099d6b1" providerId="ADAL" clId="{F5CADD8B-E872-DC4A-9C4F-94877C029B02}" dt="2023-02-05T13:55:56.936" v="157"/>
            <ac:spMkLst>
              <pc:docMk/>
              <pc:sldMasterMk cId="2317532505" sldId="2147483672"/>
              <pc:sldLayoutMk cId="1438527250" sldId="2147483686"/>
              <ac:spMk id="698" creationId="{64DCBADF-922D-DDD4-E0F9-D0DE5253061F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699" creationId="{EF8330F2-DD83-AB50-5301-D80AC64EC125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0" creationId="{7EAE86F6-16F6-4AC1-1771-7D84924A09F4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1" creationId="{5FA4D1AD-9B53-0054-EBF9-1C325F9CE76A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2" creationId="{3EE75F8B-D674-1DEF-68BA-8B04201A3833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3" creationId="{99750B98-356F-A385-EC18-BE304028496D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4" creationId="{B299C213-E7C7-82A2-03EE-65C1A63AD9D0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5" creationId="{654F5244-7128-B34A-33D0-CDA3821E3D1E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6" creationId="{323037E7-3D9C-CC45-1FDD-13030827B6D3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7" creationId="{657FF561-E665-0C5F-79A0-EFBFA1BF5AC4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8" creationId="{8C729A77-7F1E-3A33-1527-79B2EF0C61FA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09" creationId="{75939609-5964-8852-FAC1-3316E8EF4800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0" creationId="{815AA004-45BC-C8B8-2DD3-0B55BCAFE2C9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1" creationId="{24372B91-A404-3798-364E-6F1B6DBB7CB6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2" creationId="{EA69418E-4E9E-7232-F8CA-F9A40CF71597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3" creationId="{96E168B2-2995-BCEB-9201-78F2FE5A6AE4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4" creationId="{82228DC9-8C19-7914-0830-709077BA0F3F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5" creationId="{0FA49FF6-EFA0-52DD-3B62-C3C3CE6A7C1E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6" creationId="{2042D8B5-E766-7384-FF9C-0D1E60FE43B4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7" creationId="{F7F5E6FD-00BA-E8AA-188A-4853B58EC299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8" creationId="{2E55119A-BB70-294B-94BC-6ABF2DA2AAFE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19" creationId="{5C6D4D38-0FE7-6C96-CEB7-D378BEA2A456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0" creationId="{72EC7312-2AFC-94DB-EC50-FA4D44F3F185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1" creationId="{90640631-3844-9D17-2DA3-F45EE75D5E4D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2" creationId="{F893E389-8A01-745A-D60B-010DEA718573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3" creationId="{206F2A65-EF63-49B1-37C8-D06BB224DAA5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4" creationId="{29F92913-A049-F93C-C24A-514700946B58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5" creationId="{A509EB16-966F-3A2F-F9E2-388DFAFC1267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6" creationId="{84879A52-2418-881D-DEBB-6D61E4890CC8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7" creationId="{592F3D3D-AC93-0AE4-D10A-762F74DEC5B5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8" creationId="{181E6731-4D9B-6B4A-4FF6-122F25309FA9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29" creationId="{9F8AF1E2-A625-D8CC-C27C-02DD980B6720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0" creationId="{DA8D7D4B-79A6-5F74-348C-0AF584D7FEC7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1" creationId="{FCF544E2-BCBC-1484-37AE-423720944F4A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2" creationId="{0651E069-0C10-9E87-6673-B761407EE3FC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3" creationId="{DBBD2AA8-480B-12A6-187E-D41AF1458CB1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4" creationId="{C381FE19-E6C2-2ADB-59EB-DDB108772935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5" creationId="{9A0A470A-5C33-3E63-8ADE-5F53A44DE050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6" creationId="{AA1A0417-EE86-1AA3-67B6-220B701C8061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7" creationId="{863759D1-6D1C-0463-5803-CD589BF2A71F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8" creationId="{EFCAF227-2F9F-754D-E0C5-BEA3967161EB}"/>
            </ac:spMkLst>
          </pc:spChg>
          <pc:spChg chg="mod">
            <ac:chgData name="Chuck Tomasi" userId="79514c44-a18e-4aaa-84b1-18f74099d6b1" providerId="ADAL" clId="{F5CADD8B-E872-DC4A-9C4F-94877C029B02}" dt="2023-02-05T23:52:01.735" v="406"/>
            <ac:spMkLst>
              <pc:docMk/>
              <pc:sldMasterMk cId="2317532505" sldId="2147483672"/>
              <pc:sldLayoutMk cId="1438527250" sldId="2147483686"/>
              <ac:spMk id="739" creationId="{DBFC5502-FFE8-4DD9-1600-72239ED47CDF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41" creationId="{7908CCEC-E6C8-9152-D527-88BFD921AAAA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42" creationId="{D3A2EA50-0602-003D-512B-354ECA5DF1B8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43" creationId="{9F31D92C-C152-1B8D-6F3D-F44F6CD17CAD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44" creationId="{E7624836-96C6-57FD-F907-92F7CA14C7C7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45" creationId="{0C7BCBCA-002F-64A9-2DA1-BFA7F220E560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46" creationId="{9245E983-316C-E5B2-84D3-97E0253DF9B7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47" creationId="{E0051042-A0B7-6A0C-3DDA-E7C21A63E5AE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48" creationId="{1DA63CB3-BB47-F2EA-D41E-9587B18E0D4F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49" creationId="{E33E9B20-6CF5-AE74-2F82-0CF29111793A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0" creationId="{2BCB87ED-1424-D6AB-62F4-2CC4E3FDCCED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1" creationId="{7AAF686D-B0DE-E988-30D4-2030A9263B88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2" creationId="{7B32FA4C-31EE-F3AA-163B-43D8826638FD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3" creationId="{51D42CCF-12A4-B39A-23BF-653D03384EC8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4" creationId="{8821AB69-8E90-F2A5-AC58-6FE49B1F2F99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5" creationId="{6D347718-610F-6BC6-0A4A-AA1CAE96171A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6" creationId="{77483FCF-945D-54A3-694D-FD970C183972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7" creationId="{565AFF98-7AAB-6821-7F35-FB952FC59F0D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8" creationId="{15EB53B7-F229-4798-2F72-3CFB4C10146E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59" creationId="{5A83BAA6-13AF-508C-FFD2-271281E0E9ED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0" creationId="{13561A41-5E4D-F9D6-991A-47CDE3832A3D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1" creationId="{F9250ABF-0A23-47E5-6B50-A9C810703DEB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2" creationId="{049838DD-B93D-D29F-AEBE-6CFED47F0D21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3" creationId="{5ABD484C-D66E-9734-F167-0C7C0A696226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4" creationId="{FFC375A9-1739-B2CE-D730-7F140050EDDE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5" creationId="{EC9D630D-D496-7F03-FAD4-806C6379B0F8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6" creationId="{5D2D64A1-A7CB-EAEE-5ED5-4C56234A8EB3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7" creationId="{D17F5B6A-B22E-FDF2-A6BA-5E00A3A7A03F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8" creationId="{D45A4584-5570-3652-7F7C-3DA73F0C0964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69" creationId="{447EABA0-0663-D85A-01CA-596FCC3F08ED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0" creationId="{646553B5-0CDF-B0D5-5AC0-2997C6008C7E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1" creationId="{DADB83A2-9F93-BCC9-15EC-8F4EE79C6E43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2" creationId="{72239012-FC86-4178-6847-172B5149262D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3" creationId="{8BFA7106-B614-2D00-DAD9-5B98E8B8CF32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4" creationId="{F8B770FF-C6EE-62FA-29DB-5C1816CCC17A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5" creationId="{F5BF48E0-FCD2-9C8B-A676-6D3FCA906A03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6" creationId="{F952426B-72ED-E282-DF5E-A2F9294D1761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7" creationId="{5E6792B1-7165-2FEF-4BDA-DC75BBDC8A32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8" creationId="{55D63A60-0C57-59DB-B378-B949F4CB9CE9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79" creationId="{E45783FF-ACFC-044A-4AEF-F1CFB5A05FB4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0" creationId="{C7E41ABC-0253-72F3-EA3C-7C0DFE43F2E7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1" creationId="{DF72E2C0-7815-03BB-7D55-927A15BE69D8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2" creationId="{2E66921C-2134-CA90-A6E8-B3F71835E79B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3" creationId="{076912A9-8BDF-89D1-434C-E6B48262A9D6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4" creationId="{E2C7E44C-4A0F-4D77-B7FB-B1CB5CCA6149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5" creationId="{016D1D80-7B6E-727A-DF24-086C1ED82C9D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6" creationId="{DB8E4FF0-E54B-CF1D-B149-76C5BEFAC882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7" creationId="{CA87BB86-9934-37D2-18CD-8CB22257833E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8" creationId="{57504592-CB2F-D728-C9BB-E7A4442D2CFF}"/>
            </ac:spMkLst>
          </pc:spChg>
          <pc:spChg chg="mod">
            <ac:chgData name="Chuck Tomasi" userId="79514c44-a18e-4aaa-84b1-18f74099d6b1" providerId="ADAL" clId="{F5CADD8B-E872-DC4A-9C4F-94877C029B02}" dt="2023-02-05T23:56:18.324" v="470"/>
            <ac:spMkLst>
              <pc:docMk/>
              <pc:sldMasterMk cId="2317532505" sldId="2147483672"/>
              <pc:sldLayoutMk cId="1438527250" sldId="2147483686"/>
              <ac:spMk id="789" creationId="{4CB8047B-5EF2-2912-B8D2-25104D719343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791" creationId="{04D8A3EE-4197-30CB-978D-90D790731426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792" creationId="{77D915FB-A38A-42E4-0633-65918D29DC7E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793" creationId="{2D7272EA-9B58-8F7A-4161-27010587BC93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794" creationId="{48FE859F-7B97-CB4A-8D85-9F1121A528F4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795" creationId="{E76D6E23-1522-1574-2072-B3E312593901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796" creationId="{B3AB8F58-E7F2-69C5-4E16-26E9C9952F09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797" creationId="{81A0826A-B30B-4F68-416C-4DA19B9DCBF2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798" creationId="{FEDAD4B4-D7C2-4AE7-6953-FF38D15A8BAB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799" creationId="{7AC7C189-CA71-A4CB-0CFE-97272C7E53D5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0" creationId="{37D08E74-249F-E4B9-C902-D88372679721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1" creationId="{09F94B34-D926-14EA-C131-659765251042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2" creationId="{E76CCE98-9F53-388E-4BDE-5ABA8DD0DD74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3" creationId="{417C3EC5-90DB-CDF7-AE0B-B56381C11A6E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4" creationId="{2497D2D5-3C1F-6373-ED01-E6E61A9F6BEF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5" creationId="{C73E927D-B836-3D81-ABD7-B1F3AC35D50B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6" creationId="{19F2736E-07FC-CBFA-5F02-195165072799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7" creationId="{69197002-E01D-576D-F8C4-7F96B8FD4C9B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8" creationId="{4D4CA18E-FE42-ABAE-BEDE-2D41195D0345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09" creationId="{0B2A9428-71D2-DF0C-3357-1B3F2956435F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0" creationId="{26830C42-601E-6F67-3CFF-21C495EC3D74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1" creationId="{3038A013-46F0-4B31-9024-19F051BDA557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2" creationId="{3B208023-AA31-D35F-8801-0D58CDB3BE98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3" creationId="{EC7542F4-1999-281C-9CC1-998F6EF6A913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4" creationId="{F21AF10D-2724-D08C-8658-CD7F253EA526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5" creationId="{D1A3173F-021F-3C64-9FEC-573327A18FB6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6" creationId="{EACAD5D6-85D5-C1AC-7C5F-7FC17CB28639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7" creationId="{238151D1-10B4-45AE-0DD2-59646A4124D8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8" creationId="{AE70F724-058F-E4DB-B9B5-495055669CB7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19" creationId="{48B05A88-02F0-86AA-1DD6-A64CD652A2C1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0" creationId="{3C8C34F4-5A07-88D4-F5AD-6D5D5696478A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1" creationId="{3A5954A4-A568-E9DE-0609-3D8434FAF873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2" creationId="{DAF98146-8D0B-5CB2-0AFF-D6E18D268583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3" creationId="{E384B891-5052-A372-48E5-23E36A8938AD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4" creationId="{47422DE5-7EF4-4326-6B9C-B918EE97DA47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5" creationId="{B38EB33A-8D09-7D34-1C55-CEF83264BD36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6" creationId="{347C0D4E-A40F-F570-C2EF-3BACA34CF5DE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7" creationId="{01781AB8-3D17-5D25-FED0-AD560F6E9308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8" creationId="{4E1B08C8-E9DE-E199-9A88-32288126DB91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29" creationId="{8DA05F70-79C8-3803-B03F-F42A07F6B18E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30" creationId="{39AF2099-6C35-F656-00DD-C447C9740E8F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31" creationId="{80EBBE9B-7F77-F429-7F59-8085E3BB66B2}"/>
            </ac:spMkLst>
          </pc:spChg>
          <pc:spChg chg="mod">
            <ac:chgData name="Chuck Tomasi" userId="79514c44-a18e-4aaa-84b1-18f74099d6b1" providerId="ADAL" clId="{F5CADD8B-E872-DC4A-9C4F-94877C029B02}" dt="2023-02-05T23:59:28.549" v="532"/>
            <ac:spMkLst>
              <pc:docMk/>
              <pc:sldMasterMk cId="2317532505" sldId="2147483672"/>
              <pc:sldLayoutMk cId="1438527250" sldId="2147483686"/>
              <ac:spMk id="832" creationId="{2C94399D-462A-D382-6724-7A67B3F5F600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33" creationId="{C575F436-AA99-D5D0-9587-5967BA58B169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34" creationId="{33C70121-83A2-6113-8A07-7CD656C38BCC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35" creationId="{B58ADB04-E601-00FE-68F3-22551BEFC566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36" creationId="{508E15CE-C7BA-CD87-D58A-D521767B15BF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37" creationId="{A4582DED-E217-8393-6D0A-0442A90E51A4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38" creationId="{F330BA9C-6B18-8F85-5972-470DA7313FBD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39" creationId="{69D161E4-01F2-89EB-1C31-631B77586CF3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0" creationId="{DBCD5B4C-9674-EEDF-8B16-1F59D8DDCF70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1" creationId="{998BF689-E3D7-5B73-DE5F-85F3357DB76A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2" creationId="{D8E51565-09C1-613F-4F88-67B73F8B29DF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3" creationId="{A5846629-7171-9638-B923-E5933727E4DE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4" creationId="{EEAE4F04-6EF0-957A-72BA-EEBD019135F7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5" creationId="{87C77817-D8C5-C625-05C1-475F17412C50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6" creationId="{D78D9614-F852-7A60-3490-419C196E545C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7" creationId="{68C880F3-C142-76B1-5F9C-1E7E27363295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8" creationId="{42F35375-8E43-BE85-0166-E2AE4AED65C0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49" creationId="{0864362A-B750-A93F-BA6B-BAE739C5106C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50" creationId="{33A37E2A-9AAE-71F8-67DA-00F87A6AEB93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51" creationId="{5FB89E92-1EA8-432E-D437-317EB0BC8341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52" creationId="{D5A05CC2-0910-77FA-5A23-D13E395C6BF9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53" creationId="{81D5A922-DD7B-83E4-A84F-EFA7E05E8E17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54" creationId="{158DCAF8-E972-054F-0598-E3C987EFBAE3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55" creationId="{B4CE6C48-FF70-3A5D-2C8D-B41B26931948}"/>
            </ac:spMkLst>
          </pc:spChg>
          <pc:spChg chg="mod">
            <ac:chgData name="Chuck Tomasi" userId="79514c44-a18e-4aaa-84b1-18f74099d6b1" providerId="ADAL" clId="{F5CADD8B-E872-DC4A-9C4F-94877C029B02}" dt="2023-02-06T00:47:44.455" v="612"/>
            <ac:spMkLst>
              <pc:docMk/>
              <pc:sldMasterMk cId="2317532505" sldId="2147483672"/>
              <pc:sldLayoutMk cId="1438527250" sldId="2147483686"/>
              <ac:spMk id="856" creationId="{E4DB55E8-4945-52CE-6844-C86CFDB5EA31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57" creationId="{14F2C0E6-C267-6496-3F21-CA64652EDFE1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58" creationId="{0389289D-8C7C-90E8-9F41-2AF9F2D4E4E8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59" creationId="{8BA4CC68-00D4-8685-5AB4-A89015D6CC36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0" creationId="{BE23CD2A-6CB2-1288-4F7B-B01CA6788526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1" creationId="{8E351199-DC23-45AC-BAE9-4557E5CEDDDB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2" creationId="{A488BD5D-E428-1FCC-9800-FDD46904872F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3" creationId="{37D61712-BB3F-F785-1D1F-D8109D4A8D3E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4" creationId="{9C3AB360-8706-0B15-888F-02502F630E6F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5" creationId="{3A65D929-D117-BB94-EA93-AC4DFE2F6125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6" creationId="{3B570E0E-7673-C0A8-9661-10171F8B8A68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7" creationId="{139B0BC0-9DE4-41A3-1E72-070CC9DD2866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8" creationId="{CD910FAD-2A40-3A0B-71EF-E6EC14D5C5F7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69" creationId="{6430DE0D-F7BF-183C-9D7C-3C99BD1CD35D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70" creationId="{2FCD59F7-9353-5E09-95DA-7097BBF53A3B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71" creationId="{633F5C2B-7DE6-D9BD-0C28-399A11AE0782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72" creationId="{5D05D9CA-55F0-72DA-F2A8-E945043D6A3D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73" creationId="{262BFC99-D918-243E-63E6-A381F91B12F3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74" creationId="{7BEEE1C9-D2D1-113B-17CC-82654B7E4E5E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75" creationId="{D8454EB2-4BE5-9BB5-BB58-EB9405F3C26D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76" creationId="{4FFDF163-A71C-5CEE-4A3B-ECFFA612DD82}"/>
            </ac:spMkLst>
          </pc:spChg>
          <pc:spChg chg="mod">
            <ac:chgData name="Chuck Tomasi" userId="79514c44-a18e-4aaa-84b1-18f74099d6b1" providerId="ADAL" clId="{F5CADD8B-E872-DC4A-9C4F-94877C029B02}" dt="2023-02-06T14:49:00.119" v="648"/>
            <ac:spMkLst>
              <pc:docMk/>
              <pc:sldMasterMk cId="2317532505" sldId="2147483672"/>
              <pc:sldLayoutMk cId="1438527250" sldId="2147483686"/>
              <ac:spMk id="877" creationId="{143EC355-EB2D-9F4D-443F-4F2A37BB9782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79" creationId="{64C0D153-62E2-A884-1F00-0379445ADD1B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0" creationId="{5B86C394-4954-C4D1-7B6E-5BD6CA90641F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1" creationId="{62635230-A093-B47B-3A96-0628F6AC252D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2" creationId="{472C762A-4959-982A-510F-1AD928561AB9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3" creationId="{AD1A7D8C-ABCD-C37E-87D3-2B840C72C072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4" creationId="{6D4AF9F4-CCFC-809B-2770-51D04A1D2A90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5" creationId="{EFE6B9A0-BEA6-CEB5-0BB2-519B44E2A6BA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6" creationId="{789B4BA8-8008-7046-46F9-023D75314262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7" creationId="{E76BEB8E-DE02-B4CB-6D90-91528192503D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8" creationId="{6F0E7FF3-FCF6-6D46-9A2A-02182BB9818A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89" creationId="{5095BDC4-A0B7-C3F5-3AE5-5BD0C82261F3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0" creationId="{F2BFFFE8-A7FD-A6B9-7F21-CB1BBFD4DDEF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1" creationId="{2F80542D-155A-B0F0-390B-0546503866BD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2" creationId="{693A2DB5-C863-C493-1908-38B1B31D162F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3" creationId="{1DB944B6-AF25-FB05-4873-AF6174EEE35D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4" creationId="{B30CA000-AC6F-6D4A-8612-3F2E16F8D652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5" creationId="{F5C73D0B-83E1-F91B-094B-4D6086186135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6" creationId="{280B8F6E-72C4-DF42-03E6-A5CC6A836EE9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7" creationId="{2904FAAD-0A2E-2993-7E33-E7D20C680A53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8" creationId="{A063B092-9F83-94FF-CD37-64BDB12F2F31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899" creationId="{BAAF63EE-15E1-182A-61C6-8CB760CAA3A1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0" creationId="{3A232B64-A180-2630-1915-96A03D774690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1" creationId="{7636F7D4-B3B7-22B4-87F3-0AB52270ED03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2" creationId="{452A4F2D-867A-4380-C328-36A585BABE58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3" creationId="{1B604ED7-3A4F-06DA-355C-657DD8A43E29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4" creationId="{236F54DC-F737-906D-159F-B59132D820EE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5" creationId="{817E6B42-ED79-C38E-5205-8BA57E290682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6" creationId="{39C12B8F-2CAC-DA02-372A-63FB5DBA709E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7" creationId="{8A2703AC-2B78-6E11-7A22-C5801C25C258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8" creationId="{441ED767-9237-3F36-CD7C-E32E71454875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09" creationId="{71C85947-5D33-3BE2-AB77-112548F4409B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0" creationId="{190D584E-A017-2B04-FBA1-04ACD6DD32BD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1" creationId="{E86023AB-E117-A9C6-BE50-A5A26487E354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2" creationId="{07FE1198-BB89-5536-39E2-9D5B0EBC4E87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3" creationId="{27AC3901-AAC0-47ED-8438-EA3D3FECDF6C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4" creationId="{8B989C98-B737-4FD8-B14A-D97F1F9F77A0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5" creationId="{085983C7-CF15-3C4E-3D01-9215D7171043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6" creationId="{929152E8-58C6-5B27-4905-307ABD91C5ED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7" creationId="{CF65B970-4F9A-A5F0-79EA-5AE11D6755A4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8" creationId="{6FF70BCC-EA1E-210B-6348-21FA2EC4F3A8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19" creationId="{C74E60F6-5BEE-F4C2-8649-0CF2AAAB8B89}"/>
            </ac:spMkLst>
          </pc:spChg>
          <pc:spChg chg="mod">
            <ac:chgData name="Chuck Tomasi" userId="79514c44-a18e-4aaa-84b1-18f74099d6b1" providerId="ADAL" clId="{F5CADD8B-E872-DC4A-9C4F-94877C029B02}" dt="2023-02-06T14:50:31.574" v="659"/>
            <ac:spMkLst>
              <pc:docMk/>
              <pc:sldMasterMk cId="2317532505" sldId="2147483672"/>
              <pc:sldLayoutMk cId="1438527250" sldId="2147483686"/>
              <ac:spMk id="920" creationId="{DE46C827-AE0A-5205-BB24-AEB3CB0BF764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22" creationId="{6D2187CD-ABD8-9937-40FA-4CA2508831BF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23" creationId="{13D8039F-46E2-3216-C516-F6B28DAD27B6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24" creationId="{FAF3C68C-3E04-3446-84B1-68633BDB2F87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25" creationId="{4F01EA0D-1FF9-37CA-C764-8B777FE17745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26" creationId="{09AF5CCB-D296-4679-A354-918E2F7200C2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27" creationId="{BBA90068-6632-7270-C609-87B7CB4308BD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28" creationId="{F0543529-AD28-BDC2-172A-4857DA2F9748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29" creationId="{27EC4A7B-4D67-5C7B-63EE-056183FC50CB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0" creationId="{04DDA4AF-1901-7538-794E-1A9A09CCA962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1" creationId="{1F82FFA3-CB1C-B4A1-DFD4-F2B94C08A804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2" creationId="{02526741-B8E4-F97E-39B4-1A475F39A662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3" creationId="{6D87B6C9-4901-3B4C-A93A-19CDEB7B044D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4" creationId="{28FF5AA8-6AD6-AB03-442D-72DD0AF2150D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5" creationId="{D628402A-1104-02D3-ED59-CB76096F551C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6" creationId="{29652C16-838C-FDA3-517F-0DF36F292372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7" creationId="{467B642C-3A73-94F0-BF57-40C8677B0F21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8" creationId="{0AEF96BB-1828-5989-D8F7-D1EF5430E7AD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39" creationId="{FB598620-CF10-AE61-B976-0B3C3AC24826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0" creationId="{472B34EB-B7C1-6BE6-61DA-7EB3C4842AB9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1" creationId="{D19EFE6C-1B0B-F63D-1834-29790C94461F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2" creationId="{5A126893-00F5-5104-BFEA-18CF6B7C1EA3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3" creationId="{A59BA158-332A-04CB-4242-75812CDC385A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4" creationId="{0F93259B-1172-69FD-4035-3179895E8961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5" creationId="{E1424100-8D2B-6A9D-B4CA-B360A9AC5E98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6" creationId="{9F38397D-A2A2-4C02-F2C2-189D97415624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7" creationId="{272D25EC-6E42-4916-A72E-7F67E46465E3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8" creationId="{231D2017-9A3A-4C70-38A7-28BB4799EDA0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49" creationId="{DD8D6191-E375-2D9B-01B7-A0F0EF9BB36E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0" creationId="{38AB296A-56AF-F5B2-E1F0-6B242D898C73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1" creationId="{810D9DAE-A2E9-00CF-30DD-A086DA693BDC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2" creationId="{6FF86DCA-6BD6-2CF9-0117-AB334AF475BB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3" creationId="{44A457DC-2BC0-943B-4447-630A6442AE79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4" creationId="{BE97A1D0-4B15-8354-415A-1CAD81B77C9D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5" creationId="{8F5781B1-9873-7D9E-D176-ABEEEEABFD1E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6" creationId="{28D15E08-CC98-F4EC-DF0F-F951E783545F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7" creationId="{38289A1B-2F11-8DEE-1D60-FB7BC17CB458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8" creationId="{8E33DC36-43D7-CDA3-37A1-A02680E4FB16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59" creationId="{06811F89-1A86-CB6E-0ABD-66DC4FA4A4F9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60" creationId="{43F9270D-88A4-5E8E-8D8B-71D9BB8502CE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61" creationId="{2F0EECD5-2DD8-2774-566E-BDFE0337C429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62" creationId="{A8EE4763-4144-D581-9039-F7391F6139DD}"/>
            </ac:spMkLst>
          </pc:spChg>
          <pc:spChg chg="mod">
            <ac:chgData name="Chuck Tomasi" userId="79514c44-a18e-4aaa-84b1-18f74099d6b1" providerId="ADAL" clId="{F5CADD8B-E872-DC4A-9C4F-94877C029B02}" dt="2023-02-06T14:53:29.154" v="685"/>
            <ac:spMkLst>
              <pc:docMk/>
              <pc:sldMasterMk cId="2317532505" sldId="2147483672"/>
              <pc:sldLayoutMk cId="1438527250" sldId="2147483686"/>
              <ac:spMk id="963" creationId="{6A24D69A-6C7A-3875-CC62-E57159B37756}"/>
            </ac:spMkLst>
          </pc:spChg>
          <pc:grpChg chg="add mod">
            <ac:chgData name="Chuck Tomasi" userId="79514c44-a18e-4aaa-84b1-18f74099d6b1" providerId="ADAL" clId="{F5CADD8B-E872-DC4A-9C4F-94877C029B02}" dt="2023-02-05T23:42:28.149" v="228" actId="167"/>
            <ac:grpSpMkLst>
              <pc:docMk/>
              <pc:sldMasterMk cId="2317532505" sldId="2147483672"/>
              <pc:sldLayoutMk cId="1438527250" sldId="2147483686"/>
              <ac:grpSpMk id="18" creationId="{66BA85A4-B977-F15B-3DD3-09F6B51D8050}"/>
            </ac:grpSpMkLst>
          </pc:grpChg>
          <pc:grpChg chg="add mod">
            <ac:chgData name="Chuck Tomasi" userId="79514c44-a18e-4aaa-84b1-18f74099d6b1" providerId="ADAL" clId="{F5CADD8B-E872-DC4A-9C4F-94877C029B02}" dt="2023-02-05T23:45:38.816" v="321" actId="167"/>
            <ac:grpSpMkLst>
              <pc:docMk/>
              <pc:sldMasterMk cId="2317532505" sldId="2147483672"/>
              <pc:sldLayoutMk cId="1438527250" sldId="2147483686"/>
              <ac:grpSpMk id="61" creationId="{00E8E9F9-13B6-668B-D970-B105D83BFF3E}"/>
            </ac:grpSpMkLst>
          </pc:grpChg>
          <pc:grpChg chg="del">
            <ac:chgData name="Chuck Tomasi" userId="79514c44-a18e-4aaa-84b1-18f74099d6b1" providerId="ADAL" clId="{F5CADD8B-E872-DC4A-9C4F-94877C029B02}" dt="2023-02-05T13:55:23.969" v="150" actId="47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del">
            <ac:chgData name="Chuck Tomasi" userId="79514c44-a18e-4aaa-84b1-18f74099d6b1" providerId="ADAL" clId="{F5CADD8B-E872-DC4A-9C4F-94877C029B02}" dt="2023-02-05T13:49:33.376" v="92" actId="47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add mod">
            <ac:chgData name="Chuck Tomasi" userId="79514c44-a18e-4aaa-84b1-18f74099d6b1" providerId="ADAL" clId="{F5CADD8B-E872-DC4A-9C4F-94877C029B02}" dt="2023-02-06T00:43:35.587" v="570" actId="167"/>
            <ac:grpSpMkLst>
              <pc:docMk/>
              <pc:sldMasterMk cId="2317532505" sldId="2147483672"/>
              <pc:sldLayoutMk cId="1438527250" sldId="2147483686"/>
              <ac:grpSpMk id="107" creationId="{3B91AF17-F61D-35FD-F94D-3D8CA89F1FD8}"/>
            </ac:grpSpMkLst>
          </pc:grpChg>
          <pc:grpChg chg="del">
            <ac:chgData name="Chuck Tomasi" userId="79514c44-a18e-4aaa-84b1-18f74099d6b1" providerId="ADAL" clId="{F5CADD8B-E872-DC4A-9C4F-94877C029B02}" dt="2023-02-05T23:42:07.724" v="224" actId="47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del">
            <ac:chgData name="Chuck Tomasi" userId="79514c44-a18e-4aaa-84b1-18f74099d6b1" providerId="ADAL" clId="{F5CADD8B-E872-DC4A-9C4F-94877C029B02}" dt="2023-02-05T23:45:23.053" v="318" actId="478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del">
            <ac:chgData name="Chuck Tomasi" userId="79514c44-a18e-4aaa-84b1-18f74099d6b1" providerId="ADAL" clId="{F5CADD8B-E872-DC4A-9C4F-94877C029B02}" dt="2023-02-05T23:48:40.155" v="372" actId="478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del">
            <ac:chgData name="Chuck Tomasi" userId="79514c44-a18e-4aaa-84b1-18f74099d6b1" providerId="ADAL" clId="{F5CADD8B-E872-DC4A-9C4F-94877C029B02}" dt="2023-02-05T23:52:00.982" v="405" actId="478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del">
            <ac:chgData name="Chuck Tomasi" userId="79514c44-a18e-4aaa-84b1-18f74099d6b1" providerId="ADAL" clId="{F5CADD8B-E872-DC4A-9C4F-94877C029B02}" dt="2023-02-05T23:56:17.379" v="469" actId="478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del">
            <ac:chgData name="Chuck Tomasi" userId="79514c44-a18e-4aaa-84b1-18f74099d6b1" providerId="ADAL" clId="{F5CADD8B-E872-DC4A-9C4F-94877C029B02}" dt="2023-02-05T23:59:27.695" v="531" actId="478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add mod">
            <ac:chgData name="Chuck Tomasi" userId="79514c44-a18e-4aaa-84b1-18f74099d6b1" providerId="ADAL" clId="{F5CADD8B-E872-DC4A-9C4F-94877C029B02}" dt="2023-02-06T00:48:17.386" v="618" actId="167"/>
            <ac:grpSpMkLst>
              <pc:docMk/>
              <pc:sldMasterMk cId="2317532505" sldId="2147483672"/>
              <pc:sldLayoutMk cId="1438527250" sldId="2147483686"/>
              <ac:grpSpMk id="342" creationId="{EB6EBB63-4BAB-1805-5D3D-1ED9C7ACA26E}"/>
            </ac:grpSpMkLst>
          </pc:grpChg>
          <pc:grpChg chg="del">
            <ac:chgData name="Chuck Tomasi" userId="79514c44-a18e-4aaa-84b1-18f74099d6b1" providerId="ADAL" clId="{F5CADD8B-E872-DC4A-9C4F-94877C029B02}" dt="2023-02-06T00:43:03.255" v="564" actId="478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del">
            <ac:chgData name="Chuck Tomasi" userId="79514c44-a18e-4aaa-84b1-18f74099d6b1" providerId="ADAL" clId="{F5CADD8B-E872-DC4A-9C4F-94877C029B02}" dt="2023-02-06T00:47:43.675" v="611" actId="478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F5CADD8B-E872-DC4A-9C4F-94877C029B02}" dt="2023-02-06T15:18:01.417" v="798" actId="167"/>
            <ac:grpSpMkLst>
              <pc:docMk/>
              <pc:sldMasterMk cId="2317532505" sldId="2147483672"/>
              <pc:sldLayoutMk cId="1438527250" sldId="2147483686"/>
              <ac:grpSpMk id="448" creationId="{425DCD1D-671D-8F68-1C87-5E763482B6A3}"/>
            </ac:grpSpMkLst>
          </pc:grpChg>
          <pc:grpChg chg="add del mod">
            <ac:chgData name="Chuck Tomasi" userId="79514c44-a18e-4aaa-84b1-18f74099d6b1" providerId="ADAL" clId="{F5CADD8B-E872-DC4A-9C4F-94877C029B02}" dt="2023-02-06T14:49:48.600" v="655" actId="478"/>
            <ac:grpSpMkLst>
              <pc:docMk/>
              <pc:sldMasterMk cId="2317532505" sldId="2147483672"/>
              <pc:sldLayoutMk cId="1438527250" sldId="2147483686"/>
              <ac:grpSpMk id="448" creationId="{C988EE9B-4E76-34EA-22B9-76ABFD369462}"/>
            </ac:grpSpMkLst>
          </pc:grpChg>
          <pc:grpChg chg="add mod">
            <ac:chgData name="Chuck Tomasi" userId="79514c44-a18e-4aaa-84b1-18f74099d6b1" providerId="ADAL" clId="{F5CADD8B-E872-DC4A-9C4F-94877C029B02}" dt="2023-02-05T13:49:46.651" v="99" actId="167"/>
            <ac:grpSpMkLst>
              <pc:docMk/>
              <pc:sldMasterMk cId="2317532505" sldId="2147483672"/>
              <pc:sldLayoutMk cId="1438527250" sldId="2147483686"/>
              <ac:grpSpMk id="516" creationId="{C277243F-F031-65B8-914E-A6237C7E27F5}"/>
            </ac:grpSpMkLst>
          </pc:grpChg>
          <pc:grpChg chg="del">
            <ac:chgData name="Chuck Tomasi" userId="79514c44-a18e-4aaa-84b1-18f74099d6b1" providerId="ADAL" clId="{F5CADD8B-E872-DC4A-9C4F-94877C029B02}" dt="2023-02-06T14:51:02.924" v="663" actId="478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del">
            <ac:chgData name="Chuck Tomasi" userId="79514c44-a18e-4aaa-84b1-18f74099d6b1" providerId="ADAL" clId="{F5CADD8B-E872-DC4A-9C4F-94877C029B02}" dt="2023-02-06T14:48:59.164" v="647" actId="478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pChg chg="add mod">
            <ac:chgData name="Chuck Tomasi" userId="79514c44-a18e-4aaa-84b1-18f74099d6b1" providerId="ADAL" clId="{F5CADD8B-E872-DC4A-9C4F-94877C029B02}" dt="2023-02-05T23:49:04.342" v="377" actId="167"/>
            <ac:grpSpMkLst>
              <pc:docMk/>
              <pc:sldMasterMk cId="2317532505" sldId="2147483672"/>
              <pc:sldLayoutMk cId="1438527250" sldId="2147483686"/>
              <ac:grpSpMk id="611" creationId="{1FFA6AFC-9B37-2CE5-547B-AD6DE8DFA936}"/>
            </ac:grpSpMkLst>
          </pc:grpChg>
          <pc:grpChg chg="add del mod">
            <ac:chgData name="Chuck Tomasi" userId="79514c44-a18e-4aaa-84b1-18f74099d6b1" providerId="ADAL" clId="{F5CADD8B-E872-DC4A-9C4F-94877C029B02}" dt="2023-02-05T13:55:53.832" v="156"/>
            <ac:grpSpMkLst>
              <pc:docMk/>
              <pc:sldMasterMk cId="2317532505" sldId="2147483672"/>
              <pc:sldLayoutMk cId="1438527250" sldId="2147483686"/>
              <ac:grpSpMk id="613" creationId="{D052AA64-C253-29A7-A281-FC2480DC9C31}"/>
            </ac:grpSpMkLst>
          </pc:grpChg>
          <pc:grpChg chg="add mod">
            <ac:chgData name="Chuck Tomasi" userId="79514c44-a18e-4aaa-84b1-18f74099d6b1" providerId="ADAL" clId="{F5CADD8B-E872-DC4A-9C4F-94877C029B02}" dt="2023-02-05T23:52:24.415" v="411" actId="167"/>
            <ac:grpSpMkLst>
              <pc:docMk/>
              <pc:sldMasterMk cId="2317532505" sldId="2147483672"/>
              <pc:sldLayoutMk cId="1438527250" sldId="2147483686"/>
              <ac:grpSpMk id="654" creationId="{78CEA60E-64FA-271D-E384-619DE53E392F}"/>
            </ac:grpSpMkLst>
          </pc:grpChg>
          <pc:grpChg chg="add mod">
            <ac:chgData name="Chuck Tomasi" userId="79514c44-a18e-4aaa-84b1-18f74099d6b1" providerId="ADAL" clId="{F5CADD8B-E872-DC4A-9C4F-94877C029B02}" dt="2023-02-05T13:56:24.720" v="161" actId="167"/>
            <ac:grpSpMkLst>
              <pc:docMk/>
              <pc:sldMasterMk cId="2317532505" sldId="2147483672"/>
              <pc:sldLayoutMk cId="1438527250" sldId="2147483686"/>
              <ac:grpSpMk id="656" creationId="{E807BC4D-9DF7-2958-08BD-7B1D84ECE694}"/>
            </ac:grpSpMkLst>
          </pc:grpChg>
          <pc:grpChg chg="add mod">
            <ac:chgData name="Chuck Tomasi" userId="79514c44-a18e-4aaa-84b1-18f74099d6b1" providerId="ADAL" clId="{F5CADD8B-E872-DC4A-9C4F-94877C029B02}" dt="2023-02-05T23:56:43.219" v="474" actId="167"/>
            <ac:grpSpMkLst>
              <pc:docMk/>
              <pc:sldMasterMk cId="2317532505" sldId="2147483672"/>
              <pc:sldLayoutMk cId="1438527250" sldId="2147483686"/>
              <ac:grpSpMk id="740" creationId="{38606850-171A-2FB8-FFF2-78C82A8FFA43}"/>
            </ac:grpSpMkLst>
          </pc:grpChg>
          <pc:grpChg chg="add mod">
            <ac:chgData name="Chuck Tomasi" userId="79514c44-a18e-4aaa-84b1-18f74099d6b1" providerId="ADAL" clId="{F5CADD8B-E872-DC4A-9C4F-94877C029B02}" dt="2023-02-06T00:00:01.794" v="542" actId="167"/>
            <ac:grpSpMkLst>
              <pc:docMk/>
              <pc:sldMasterMk cId="2317532505" sldId="2147483672"/>
              <pc:sldLayoutMk cId="1438527250" sldId="2147483686"/>
              <ac:grpSpMk id="790" creationId="{F51513B0-1AAC-2549-9E51-9C1C2CA9B907}"/>
            </ac:grpSpMkLst>
          </pc:grpChg>
          <pc:grpChg chg="add mod">
            <ac:chgData name="Chuck Tomasi" userId="79514c44-a18e-4aaa-84b1-18f74099d6b1" providerId="ADAL" clId="{F5CADD8B-E872-DC4A-9C4F-94877C029B02}" dt="2023-02-06T14:50:56.196" v="662" actId="167"/>
            <ac:grpSpMkLst>
              <pc:docMk/>
              <pc:sldMasterMk cId="2317532505" sldId="2147483672"/>
              <pc:sldLayoutMk cId="1438527250" sldId="2147483686"/>
              <ac:grpSpMk id="878" creationId="{B88465FB-B06B-EA6C-FEC7-14BE92D95EDA}"/>
            </ac:grpSpMkLst>
          </pc:grpChg>
          <pc:grpChg chg="add del mod">
            <ac:chgData name="Chuck Tomasi" userId="79514c44-a18e-4aaa-84b1-18f74099d6b1" providerId="ADAL" clId="{F5CADD8B-E872-DC4A-9C4F-94877C029B02}" dt="2023-02-06T15:17:26.220" v="791" actId="478"/>
            <ac:grpSpMkLst>
              <pc:docMk/>
              <pc:sldMasterMk cId="2317532505" sldId="2147483672"/>
              <pc:sldLayoutMk cId="1438527250" sldId="2147483686"/>
              <ac:grpSpMk id="921" creationId="{8146CE82-BA55-0E4B-B942-A6CBAFC7AE99}"/>
            </ac:grpSpMkLst>
          </pc:grpChg>
          <pc:cxnChg chg="add del mod">
            <ac:chgData name="Chuck Tomasi" userId="79514c44-a18e-4aaa-84b1-18f74099d6b1" providerId="ADAL" clId="{F5CADD8B-E872-DC4A-9C4F-94877C029B02}" dt="2023-02-05T13:55:27.516" v="152"/>
            <ac:cxnSpMkLst>
              <pc:docMk/>
              <pc:sldMasterMk cId="2317532505" sldId="2147483672"/>
              <pc:sldLayoutMk cId="1438527250" sldId="2147483686"/>
              <ac:cxnSpMk id="611" creationId="{0E36964E-E0A1-16B8-6640-0C192299776B}"/>
            </ac:cxnSpMkLst>
          </pc:cxnChg>
          <pc:cxnChg chg="add del mod">
            <ac:chgData name="Chuck Tomasi" userId="79514c44-a18e-4aaa-84b1-18f74099d6b1" providerId="ADAL" clId="{F5CADD8B-E872-DC4A-9C4F-94877C029B02}" dt="2023-02-05T13:55:27.516" v="152"/>
            <ac:cxnSpMkLst>
              <pc:docMk/>
              <pc:sldMasterMk cId="2317532505" sldId="2147483672"/>
              <pc:sldLayoutMk cId="1438527250" sldId="2147483686"/>
              <ac:cxnSpMk id="612" creationId="{F2C2C4C5-F779-B22F-A85C-EA118E1747DE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5T23:38:27.578" v="162" actId="21"/>
          <pc:sldLayoutMkLst>
            <pc:docMk/>
            <pc:sldMasterMk cId="2317532505" sldId="2147483672"/>
            <pc:sldLayoutMk cId="4235989035" sldId="2147483687"/>
          </pc:sldLayoutMkLst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F5CADD8B-E872-DC4A-9C4F-94877C029B02}" dt="2023-02-05T13:55:14.251" v="149" actId="164"/>
            <ac:spMkLst>
              <pc:docMk/>
              <pc:sldMasterMk cId="2317532505" sldId="2147483672"/>
              <pc:sldLayoutMk cId="4235989035" sldId="2147483687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F5CADD8B-E872-DC4A-9C4F-94877C029B02}" dt="2023-02-05T13:55:14.251" v="149" actId="164"/>
            <ac:grpSpMkLst>
              <pc:docMk/>
              <pc:sldMasterMk cId="2317532505" sldId="2147483672"/>
              <pc:sldLayoutMk cId="4235989035" sldId="2147483687"/>
              <ac:grpSpMk id="5" creationId="{D3EEA4C2-5A1E-94DC-1DE1-10C1DA515C02}"/>
            </ac:grpSpMkLst>
          </pc:grpChg>
          <pc:cxnChg chg="add del mod">
            <ac:chgData name="Chuck Tomasi" userId="79514c44-a18e-4aaa-84b1-18f74099d6b1" providerId="ADAL" clId="{F5CADD8B-E872-DC4A-9C4F-94877C029B02}" dt="2023-02-05T23:38:27.578" v="162" actId="21"/>
            <ac:cxnSpMkLst>
              <pc:docMk/>
              <pc:sldMasterMk cId="2317532505" sldId="2147483672"/>
              <pc:sldLayoutMk cId="4235989035" sldId="2147483687"/>
              <ac:cxnSpMk id="2" creationId="{69E7614E-B773-B128-EC92-52EF029F5A6E}"/>
            </ac:cxnSpMkLst>
          </pc:cxnChg>
          <pc:cxnChg chg="add del mod">
            <ac:chgData name="Chuck Tomasi" userId="79514c44-a18e-4aaa-84b1-18f74099d6b1" providerId="ADAL" clId="{F5CADD8B-E872-DC4A-9C4F-94877C029B02}" dt="2023-02-05T23:38:27.578" v="162" actId="21"/>
            <ac:cxnSpMkLst>
              <pc:docMk/>
              <pc:sldMasterMk cId="2317532505" sldId="2147483672"/>
              <pc:sldLayoutMk cId="4235989035" sldId="2147483687"/>
              <ac:cxnSpMk id="3" creationId="{6A9A9290-4394-3012-5151-14A0A77F1EAB}"/>
            </ac:cxnSpMkLst>
          </pc:cxnChg>
          <pc:cxnChg chg="add del mod">
            <ac:chgData name="Chuck Tomasi" userId="79514c44-a18e-4aaa-84b1-18f74099d6b1" providerId="ADAL" clId="{F5CADD8B-E872-DC4A-9C4F-94877C029B02}" dt="2023-02-05T23:38:27.578" v="162" actId="21"/>
            <ac:cxnSpMkLst>
              <pc:docMk/>
              <pc:sldMasterMk cId="2317532505" sldId="2147483672"/>
              <pc:sldLayoutMk cId="4235989035" sldId="2147483687"/>
              <ac:cxnSpMk id="4" creationId="{657C22D1-34C5-DB85-6371-005CFD0FB06A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5T13:51:00.445" v="101" actId="21"/>
          <pc:sldLayoutMkLst>
            <pc:docMk/>
            <pc:sldMasterMk cId="2317532505" sldId="2147483672"/>
            <pc:sldLayoutMk cId="1868233498" sldId="2147483688"/>
          </pc:sldLayoutMkLst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16" creationId="{8DD4C5AB-977E-EBD8-6CCE-1F7FC780669A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17" creationId="{F66B9DD7-B99A-9A2A-6B2E-FDB6625986DF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19" creationId="{E361DB2B-5A29-B2A7-671E-1B5F6A239747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0" creationId="{FC50BB59-8BE0-A55D-2619-B2A5E4B5714B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1" creationId="{C0B737A7-1572-9091-B203-96EC58031442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2" creationId="{41D69ADB-E433-5B7F-566F-68A16DBCAD14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3" creationId="{15A71361-2D1C-37BC-DC6C-BEBFD758F896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4" creationId="{F72EF187-080D-9FEB-D489-A8859B9186FB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5" creationId="{79A1472E-DE28-0520-0214-DC683795875D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6" creationId="{2E3F4688-EA08-6CE3-EA50-86D21E8993D7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7" creationId="{B0F84EE0-A550-2029-B677-038DE134CC73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8" creationId="{182DA4DD-55B6-4460-5039-803FD4C7EE90}"/>
            </ac:spMkLst>
          </pc:spChg>
          <pc:spChg chg="add 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29" creationId="{FCBC7971-6C94-158B-A4A5-E6DFF2EA8510}"/>
            </ac:spMkLst>
          </pc:spChg>
          <pc:spChg chg="del">
            <ac:chgData name="Chuck Tomasi" userId="79514c44-a18e-4aaa-84b1-18f74099d6b1" providerId="ADAL" clId="{F5CADD8B-E872-DC4A-9C4F-94877C029B02}" dt="2023-02-05T13:36:31.668" v="6" actId="21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del">
            <ac:chgData name="Chuck Tomasi" userId="79514c44-a18e-4aaa-84b1-18f74099d6b1" providerId="ADAL" clId="{F5CADD8B-E872-DC4A-9C4F-94877C029B02}" dt="2023-02-05T13:36:31.668" v="6" actId="21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del">
            <ac:chgData name="Chuck Tomasi" userId="79514c44-a18e-4aaa-84b1-18f74099d6b1" providerId="ADAL" clId="{F5CADD8B-E872-DC4A-9C4F-94877C029B02}" dt="2023-02-05T13:36:31.668" v="6" actId="21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F5CADD8B-E872-DC4A-9C4F-94877C029B02}" dt="2023-02-05T13:36:31.668" v="6" actId="21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F5CADD8B-E872-DC4A-9C4F-94877C029B02}" dt="2023-02-05T13:36:31.668" v="6" actId="21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F5CADD8B-E872-DC4A-9C4F-94877C029B02}" dt="2023-02-05T13:36:31.668" v="6" actId="21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F5CADD8B-E872-DC4A-9C4F-94877C029B02}" dt="2023-02-05T13:48:48.652" v="87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F5CADD8B-E872-DC4A-9C4F-94877C029B02}" dt="2023-02-05T13:48:48.652" v="87" actId="164"/>
            <ac:grpSpMkLst>
              <pc:docMk/>
              <pc:sldMasterMk cId="2317532505" sldId="2147483672"/>
              <pc:sldLayoutMk cId="1868233498" sldId="2147483688"/>
              <ac:grpSpMk id="47" creationId="{FE0A52A0-F21C-A4DD-627A-69CD8DE0ED09}"/>
            </ac:grpSpMkLst>
          </pc:grpChg>
          <pc:cxnChg chg="add del mod">
            <ac:chgData name="Chuck Tomasi" userId="79514c44-a18e-4aaa-84b1-18f74099d6b1" providerId="ADAL" clId="{F5CADD8B-E872-DC4A-9C4F-94877C029B02}" dt="2023-02-05T13:51:00.445" v="101" actId="21"/>
            <ac:cxnSpMkLst>
              <pc:docMk/>
              <pc:sldMasterMk cId="2317532505" sldId="2147483672"/>
              <pc:sldLayoutMk cId="1868233498" sldId="2147483688"/>
              <ac:cxnSpMk id="3" creationId="{6DFBAA0E-7572-9085-4D8A-93360C3CFB69}"/>
            </ac:cxnSpMkLst>
          </pc:cxnChg>
          <pc:cxnChg chg="add del mod">
            <ac:chgData name="Chuck Tomasi" userId="79514c44-a18e-4aaa-84b1-18f74099d6b1" providerId="ADAL" clId="{F5CADD8B-E872-DC4A-9C4F-94877C029B02}" dt="2023-02-05T13:51:00.445" v="101" actId="21"/>
            <ac:cxnSpMkLst>
              <pc:docMk/>
              <pc:sldMasterMk cId="2317532505" sldId="2147483672"/>
              <pc:sldLayoutMk cId="1868233498" sldId="2147483688"/>
              <ac:cxnSpMk id="43" creationId="{ACA76A5C-FC03-B90B-F354-7D49D1FFACC2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5T23:46:18.153" v="323" actId="21"/>
          <pc:sldLayoutMkLst>
            <pc:docMk/>
            <pc:sldMasterMk cId="2317532505" sldId="2147483672"/>
            <pc:sldLayoutMk cId="3561885276" sldId="2147483690"/>
          </pc:sldLayoutMkLst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del mod topLvl">
            <ac:chgData name="Chuck Tomasi" userId="79514c44-a18e-4aaa-84b1-18f74099d6b1" providerId="ADAL" clId="{F5CADD8B-E872-DC4A-9C4F-94877C029B02}" dt="2023-02-05T23:44:27.413" v="305" actId="478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F5CADD8B-E872-DC4A-9C4F-94877C029B02}" dt="2023-02-05T23:45:14.455" v="317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F5CADD8B-E872-DC4A-9C4F-94877C029B02}" dt="2023-02-05T23:45:14.455" v="317" actId="164"/>
            <ac:grpSpMkLst>
              <pc:docMk/>
              <pc:sldMasterMk cId="2317532505" sldId="2147483672"/>
              <pc:sldLayoutMk cId="3561885276" sldId="2147483690"/>
              <ac:grpSpMk id="5" creationId="{8F24EA32-74CA-18DA-6084-FC2749E86825}"/>
            </ac:grpSpMkLst>
          </pc:grpChg>
          <pc:grpChg chg="del">
            <ac:chgData name="Chuck Tomasi" userId="79514c44-a18e-4aaa-84b1-18f74099d6b1" providerId="ADAL" clId="{F5CADD8B-E872-DC4A-9C4F-94877C029B02}" dt="2023-02-05T23:43:08.527" v="231" actId="165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  <pc:cxnChg chg="add del mod">
            <ac:chgData name="Chuck Tomasi" userId="79514c44-a18e-4aaa-84b1-18f74099d6b1" providerId="ADAL" clId="{F5CADD8B-E872-DC4A-9C4F-94877C029B02}" dt="2023-02-05T23:46:18.153" v="323" actId="21"/>
            <ac:cxnSpMkLst>
              <pc:docMk/>
              <pc:sldMasterMk cId="2317532505" sldId="2147483672"/>
              <pc:sldLayoutMk cId="3561885276" sldId="2147483690"/>
              <ac:cxnSpMk id="2" creationId="{E4E01120-7C49-2A9F-BEB6-A2F121A7A82F}"/>
            </ac:cxnSpMkLst>
          </pc:cxnChg>
          <pc:cxnChg chg="add del mod">
            <ac:chgData name="Chuck Tomasi" userId="79514c44-a18e-4aaa-84b1-18f74099d6b1" providerId="ADAL" clId="{F5CADD8B-E872-DC4A-9C4F-94877C029B02}" dt="2023-02-05T23:46:18.153" v="323" actId="21"/>
            <ac:cxnSpMkLst>
              <pc:docMk/>
              <pc:sldMasterMk cId="2317532505" sldId="2147483672"/>
              <pc:sldLayoutMk cId="3561885276" sldId="2147483690"/>
              <ac:cxnSpMk id="3" creationId="{3D8DA73C-10EA-7C9A-0D1A-F2B4326E0902}"/>
            </ac:cxnSpMkLst>
          </pc:cxnChg>
          <pc:cxnChg chg="add del mod">
            <ac:chgData name="Chuck Tomasi" userId="79514c44-a18e-4aaa-84b1-18f74099d6b1" providerId="ADAL" clId="{F5CADD8B-E872-DC4A-9C4F-94877C029B02}" dt="2023-02-05T23:46:18.153" v="323" actId="21"/>
            <ac:cxnSpMkLst>
              <pc:docMk/>
              <pc:sldMasterMk cId="2317532505" sldId="2147483672"/>
              <pc:sldLayoutMk cId="3561885276" sldId="2147483690"/>
              <ac:cxnSpMk id="4" creationId="{32E0E170-D456-1C32-DC64-0E69102C8351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5T23:49:24.461" v="379" actId="21"/>
          <pc:sldLayoutMkLst>
            <pc:docMk/>
            <pc:sldMasterMk cId="2317532505" sldId="2147483672"/>
            <pc:sldLayoutMk cId="2765756988" sldId="2147483691"/>
          </pc:sldLayoutMkLst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F5CADD8B-E872-DC4A-9C4F-94877C029B02}" dt="2023-02-05T23:48:30.790" v="371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F5CADD8B-E872-DC4A-9C4F-94877C029B02}" dt="2023-02-05T23:48:30.790" v="371" actId="164"/>
            <ac:grpSpMkLst>
              <pc:docMk/>
              <pc:sldMasterMk cId="2317532505" sldId="2147483672"/>
              <pc:sldLayoutMk cId="2765756988" sldId="2147483691"/>
              <ac:grpSpMk id="5" creationId="{FC87DB67-5CA2-CC92-E434-7FC47B5464EA}"/>
            </ac:grpSpMkLst>
          </pc:grpChg>
          <pc:grpChg chg="add del mod">
            <ac:chgData name="Chuck Tomasi" userId="79514c44-a18e-4aaa-84b1-18f74099d6b1" providerId="ADAL" clId="{F5CADD8B-E872-DC4A-9C4F-94877C029B02}" dt="2023-02-05T23:49:24.461" v="379" actId="21"/>
            <ac:grpSpMkLst>
              <pc:docMk/>
              <pc:sldMasterMk cId="2317532505" sldId="2147483672"/>
              <pc:sldLayoutMk cId="2765756988" sldId="2147483691"/>
              <ac:grpSpMk id="6" creationId="{C07B9A9C-0B1B-8741-2A13-2E7773021A3C}"/>
            </ac:grpSpMkLst>
          </pc:grpChg>
          <pc:grpChg chg="del">
            <ac:chgData name="Chuck Tomasi" userId="79514c44-a18e-4aaa-84b1-18f74099d6b1" providerId="ADAL" clId="{F5CADD8B-E872-DC4A-9C4F-94877C029B02}" dt="2023-02-05T23:46:45.594" v="325" actId="165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  <pc:cxnChg chg="add mod">
            <ac:chgData name="Chuck Tomasi" userId="79514c44-a18e-4aaa-84b1-18f74099d6b1" providerId="ADAL" clId="{F5CADD8B-E872-DC4A-9C4F-94877C029B02}" dt="2023-02-05T23:49:22.555" v="378" actId="164"/>
            <ac:cxnSpMkLst>
              <pc:docMk/>
              <pc:sldMasterMk cId="2317532505" sldId="2147483672"/>
              <pc:sldLayoutMk cId="2765756988" sldId="2147483691"/>
              <ac:cxnSpMk id="2" creationId="{795B5251-E190-B16D-B583-728C735A6DD3}"/>
            </ac:cxnSpMkLst>
          </pc:cxnChg>
          <pc:cxnChg chg="add mod">
            <ac:chgData name="Chuck Tomasi" userId="79514c44-a18e-4aaa-84b1-18f74099d6b1" providerId="ADAL" clId="{F5CADD8B-E872-DC4A-9C4F-94877C029B02}" dt="2023-02-05T23:49:22.555" v="378" actId="164"/>
            <ac:cxnSpMkLst>
              <pc:docMk/>
              <pc:sldMasterMk cId="2317532505" sldId="2147483672"/>
              <pc:sldLayoutMk cId="2765756988" sldId="2147483691"/>
              <ac:cxnSpMk id="3" creationId="{72237CE5-DBB0-0755-7CFF-5DF0A3DB388C}"/>
            </ac:cxnSpMkLst>
          </pc:cxnChg>
          <pc:cxnChg chg="add mod">
            <ac:chgData name="Chuck Tomasi" userId="79514c44-a18e-4aaa-84b1-18f74099d6b1" providerId="ADAL" clId="{F5CADD8B-E872-DC4A-9C4F-94877C029B02}" dt="2023-02-05T23:49:22.555" v="378" actId="164"/>
            <ac:cxnSpMkLst>
              <pc:docMk/>
              <pc:sldMasterMk cId="2317532505" sldId="2147483672"/>
              <pc:sldLayoutMk cId="2765756988" sldId="2147483691"/>
              <ac:cxnSpMk id="4" creationId="{D609F680-BB49-BAFA-47ED-0C25D5D5F999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5T23:52:44.738" v="412" actId="21"/>
          <pc:sldLayoutMkLst>
            <pc:docMk/>
            <pc:sldMasterMk cId="2317532505" sldId="2147483672"/>
            <pc:sldLayoutMk cId="3115124350" sldId="2147483692"/>
          </pc:sldLayoutMkLst>
          <pc:spChg chg="mod">
            <ac:chgData name="Chuck Tomasi" userId="79514c44-a18e-4aaa-84b1-18f74099d6b1" providerId="ADAL" clId="{F5CADD8B-E872-DC4A-9C4F-94877C029B02}" dt="2023-02-05T23:51:40.158" v="403" actId="1076"/>
            <ac:spMkLst>
              <pc:docMk/>
              <pc:sldMasterMk cId="2317532505" sldId="2147483672"/>
              <pc:sldLayoutMk cId="3115124350" sldId="2147483692"/>
              <ac:spMk id="15" creationId="{B887D142-1913-4AF5-FE7C-F7D25A54E51A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F5CADD8B-E872-DC4A-9C4F-94877C029B02}" dt="2023-02-05T23:51:51.109" v="404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F5CADD8B-E872-DC4A-9C4F-94877C029B02}" dt="2023-02-05T23:52:44.738" v="412" actId="21"/>
            <ac:grpSpMkLst>
              <pc:docMk/>
              <pc:sldMasterMk cId="2317532505" sldId="2147483672"/>
              <pc:sldLayoutMk cId="3115124350" sldId="2147483692"/>
              <ac:grpSpMk id="2" creationId="{741ECD8E-B2C0-DD35-6810-54E6C1EDDC13}"/>
            </ac:grpSpMkLst>
          </pc:grpChg>
          <pc:grpChg chg="add mod">
            <ac:chgData name="Chuck Tomasi" userId="79514c44-a18e-4aaa-84b1-18f74099d6b1" providerId="ADAL" clId="{F5CADD8B-E872-DC4A-9C4F-94877C029B02}" dt="2023-02-05T23:51:51.109" v="404" actId="164"/>
            <ac:grpSpMkLst>
              <pc:docMk/>
              <pc:sldMasterMk cId="2317532505" sldId="2147483672"/>
              <pc:sldLayoutMk cId="3115124350" sldId="2147483692"/>
              <ac:grpSpMk id="6" creationId="{B429F8FB-0711-01F3-81FD-DD6C48AE00EF}"/>
            </ac:grpSpMkLst>
          </pc:grpChg>
          <pc:grpChg chg="del">
            <ac:chgData name="Chuck Tomasi" userId="79514c44-a18e-4aaa-84b1-18f74099d6b1" providerId="ADAL" clId="{F5CADD8B-E872-DC4A-9C4F-94877C029B02}" dt="2023-02-05T23:49:39.901" v="381" actId="165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  <pc:cxnChg chg="mod">
            <ac:chgData name="Chuck Tomasi" userId="79514c44-a18e-4aaa-84b1-18f74099d6b1" providerId="ADAL" clId="{F5CADD8B-E872-DC4A-9C4F-94877C029B02}" dt="2023-02-05T23:49:28.465" v="380"/>
            <ac:cxnSpMkLst>
              <pc:docMk/>
              <pc:sldMasterMk cId="2317532505" sldId="2147483672"/>
              <pc:sldLayoutMk cId="3115124350" sldId="2147483692"/>
              <ac:cxnSpMk id="3" creationId="{C5128155-08D5-314A-95E3-DFDE719E1A46}"/>
            </ac:cxnSpMkLst>
          </pc:cxnChg>
          <pc:cxnChg chg="mod">
            <ac:chgData name="Chuck Tomasi" userId="79514c44-a18e-4aaa-84b1-18f74099d6b1" providerId="ADAL" clId="{F5CADD8B-E872-DC4A-9C4F-94877C029B02}" dt="2023-02-05T23:49:28.465" v="380"/>
            <ac:cxnSpMkLst>
              <pc:docMk/>
              <pc:sldMasterMk cId="2317532505" sldId="2147483672"/>
              <pc:sldLayoutMk cId="3115124350" sldId="2147483692"/>
              <ac:cxnSpMk id="4" creationId="{FE8B74DC-84A8-DDBC-03E6-6C099FC81523}"/>
            </ac:cxnSpMkLst>
          </pc:cxnChg>
          <pc:cxnChg chg="mod">
            <ac:chgData name="Chuck Tomasi" userId="79514c44-a18e-4aaa-84b1-18f74099d6b1" providerId="ADAL" clId="{F5CADD8B-E872-DC4A-9C4F-94877C029B02}" dt="2023-02-05T23:49:28.465" v="380"/>
            <ac:cxnSpMkLst>
              <pc:docMk/>
              <pc:sldMasterMk cId="2317532505" sldId="2147483672"/>
              <pc:sldLayoutMk cId="3115124350" sldId="2147483692"/>
              <ac:cxnSpMk id="5" creationId="{C08E51EB-7073-523A-C61A-D4379AED1D35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5T23:56:58.834" v="475" actId="21"/>
          <pc:sldLayoutMkLst>
            <pc:docMk/>
            <pc:sldMasterMk cId="2317532505" sldId="2147483672"/>
            <pc:sldLayoutMk cId="2576591510" sldId="2147483693"/>
          </pc:sldLayoutMkLst>
          <pc:spChg chg="add mod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6" creationId="{922B8125-004C-FB14-3F61-315035B0D26E}"/>
            </ac:spMkLst>
          </pc:spChg>
          <pc:spChg chg="add mod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13" creationId="{E4B5D694-B495-9F90-817C-3EAD8E839A32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mod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17" creationId="{BAAA74DB-E99B-D120-B3ED-FE4C1EF40395}"/>
            </ac:spMkLst>
          </pc:spChg>
          <pc:spChg chg="add mod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32" creationId="{1964162C-1646-ECC7-0647-3EF962A76AA9}"/>
            </ac:spMkLst>
          </pc:spChg>
          <pc:spChg chg="add mod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33" creationId="{30E56216-0BAB-9A96-218C-11D056FF1D54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F5CADD8B-E872-DC4A-9C4F-94877C029B02}" dt="2023-02-05T23:55:56.468" v="468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F5CADD8B-E872-DC4A-9C4F-94877C029B02}" dt="2023-02-05T23:56:58.834" v="475" actId="21"/>
            <ac:grpSpMkLst>
              <pc:docMk/>
              <pc:sldMasterMk cId="2317532505" sldId="2147483672"/>
              <pc:sldLayoutMk cId="2576591510" sldId="2147483693"/>
              <ac:grpSpMk id="2" creationId="{5B50B26D-7B21-ACA8-4982-37A788A06512}"/>
            </ac:grpSpMkLst>
          </pc:grpChg>
          <pc:grpChg chg="del">
            <ac:chgData name="Chuck Tomasi" userId="79514c44-a18e-4aaa-84b1-18f74099d6b1" providerId="ADAL" clId="{F5CADD8B-E872-DC4A-9C4F-94877C029B02}" dt="2023-02-05T23:53:38.520" v="419" actId="165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  <pc:grpChg chg="add mod">
            <ac:chgData name="Chuck Tomasi" userId="79514c44-a18e-4aaa-84b1-18f74099d6b1" providerId="ADAL" clId="{F5CADD8B-E872-DC4A-9C4F-94877C029B02}" dt="2023-02-05T23:55:56.468" v="468" actId="164"/>
            <ac:grpSpMkLst>
              <pc:docMk/>
              <pc:sldMasterMk cId="2317532505" sldId="2147483672"/>
              <pc:sldLayoutMk cId="2576591510" sldId="2147483693"/>
              <ac:grpSpMk id="34" creationId="{B50B25E0-606C-DDBC-C329-0A9FF8BBCB61}"/>
            </ac:grpSpMkLst>
          </pc:grpChg>
          <pc:cxnChg chg="mod">
            <ac:chgData name="Chuck Tomasi" userId="79514c44-a18e-4aaa-84b1-18f74099d6b1" providerId="ADAL" clId="{F5CADD8B-E872-DC4A-9C4F-94877C029B02}" dt="2023-02-05T23:52:48.660" v="413"/>
            <ac:cxnSpMkLst>
              <pc:docMk/>
              <pc:sldMasterMk cId="2317532505" sldId="2147483672"/>
              <pc:sldLayoutMk cId="2576591510" sldId="2147483693"/>
              <ac:cxnSpMk id="3" creationId="{662D808C-8D9B-7C50-8109-98E96C1C51B9}"/>
            </ac:cxnSpMkLst>
          </pc:cxnChg>
          <pc:cxnChg chg="mod">
            <ac:chgData name="Chuck Tomasi" userId="79514c44-a18e-4aaa-84b1-18f74099d6b1" providerId="ADAL" clId="{F5CADD8B-E872-DC4A-9C4F-94877C029B02}" dt="2023-02-05T23:52:48.660" v="413"/>
            <ac:cxnSpMkLst>
              <pc:docMk/>
              <pc:sldMasterMk cId="2317532505" sldId="2147483672"/>
              <pc:sldLayoutMk cId="2576591510" sldId="2147483693"/>
              <ac:cxnSpMk id="4" creationId="{0C1BF17D-5E67-3515-40E9-1F118BD2E486}"/>
            </ac:cxnSpMkLst>
          </pc:cxnChg>
          <pc:cxnChg chg="mod">
            <ac:chgData name="Chuck Tomasi" userId="79514c44-a18e-4aaa-84b1-18f74099d6b1" providerId="ADAL" clId="{F5CADD8B-E872-DC4A-9C4F-94877C029B02}" dt="2023-02-05T23:52:48.660" v="413"/>
            <ac:cxnSpMkLst>
              <pc:docMk/>
              <pc:sldMasterMk cId="2317532505" sldId="2147483672"/>
              <pc:sldLayoutMk cId="2576591510" sldId="2147483693"/>
              <ac:cxnSpMk id="5" creationId="{C73E5C35-9F4F-0D10-463D-13A7FFA9C54C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5T23:59:14.993" v="530" actId="478"/>
          <pc:sldLayoutMkLst>
            <pc:docMk/>
            <pc:sldMasterMk cId="2317532505" sldId="2147483672"/>
            <pc:sldLayoutMk cId="609928305" sldId="2147483694"/>
          </pc:sldLayoutMkLst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F5CADD8B-E872-DC4A-9C4F-94877C029B02}" dt="2023-02-05T23:59:10.415" v="528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F5CADD8B-E872-DC4A-9C4F-94877C029B02}" dt="2023-02-05T23:59:14.993" v="530" actId="478"/>
            <ac:grpSpMkLst>
              <pc:docMk/>
              <pc:sldMasterMk cId="2317532505" sldId="2147483672"/>
              <pc:sldLayoutMk cId="609928305" sldId="2147483694"/>
              <ac:grpSpMk id="2" creationId="{42670393-72E0-8E3A-2158-86D7B40BB04A}"/>
            </ac:grpSpMkLst>
          </pc:grpChg>
          <pc:grpChg chg="add mod">
            <ac:chgData name="Chuck Tomasi" userId="79514c44-a18e-4aaa-84b1-18f74099d6b1" providerId="ADAL" clId="{F5CADD8B-E872-DC4A-9C4F-94877C029B02}" dt="2023-02-05T23:59:10.415" v="528" actId="164"/>
            <ac:grpSpMkLst>
              <pc:docMk/>
              <pc:sldMasterMk cId="2317532505" sldId="2147483672"/>
              <pc:sldLayoutMk cId="609928305" sldId="2147483694"/>
              <ac:grpSpMk id="6" creationId="{F3B62080-E571-AB28-494F-36663CFCAE93}"/>
            </ac:grpSpMkLst>
          </pc:grpChg>
          <pc:grpChg chg="del">
            <ac:chgData name="Chuck Tomasi" userId="79514c44-a18e-4aaa-84b1-18f74099d6b1" providerId="ADAL" clId="{F5CADD8B-E872-DC4A-9C4F-94877C029B02}" dt="2023-02-05T23:57:22.420" v="476" actId="165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  <pc:cxnChg chg="mod">
            <ac:chgData name="Chuck Tomasi" userId="79514c44-a18e-4aaa-84b1-18f74099d6b1" providerId="ADAL" clId="{F5CADD8B-E872-DC4A-9C4F-94877C029B02}" dt="2023-02-05T23:52:56.298" v="414"/>
            <ac:cxnSpMkLst>
              <pc:docMk/>
              <pc:sldMasterMk cId="2317532505" sldId="2147483672"/>
              <pc:sldLayoutMk cId="609928305" sldId="2147483694"/>
              <ac:cxnSpMk id="3" creationId="{3524F6E0-B1AB-F5E6-016D-52BE4BCB9EC5}"/>
            </ac:cxnSpMkLst>
          </pc:cxnChg>
          <pc:cxnChg chg="mod">
            <ac:chgData name="Chuck Tomasi" userId="79514c44-a18e-4aaa-84b1-18f74099d6b1" providerId="ADAL" clId="{F5CADD8B-E872-DC4A-9C4F-94877C029B02}" dt="2023-02-05T23:52:56.298" v="414"/>
            <ac:cxnSpMkLst>
              <pc:docMk/>
              <pc:sldMasterMk cId="2317532505" sldId="2147483672"/>
              <pc:sldLayoutMk cId="609928305" sldId="2147483694"/>
              <ac:cxnSpMk id="4" creationId="{B97357FD-EAA3-2444-38EE-4BB6D51BB399}"/>
            </ac:cxnSpMkLst>
          </pc:cxnChg>
          <pc:cxnChg chg="mod">
            <ac:chgData name="Chuck Tomasi" userId="79514c44-a18e-4aaa-84b1-18f74099d6b1" providerId="ADAL" clId="{F5CADD8B-E872-DC4A-9C4F-94877C029B02}" dt="2023-02-05T23:52:56.298" v="414"/>
            <ac:cxnSpMkLst>
              <pc:docMk/>
              <pc:sldMasterMk cId="2317532505" sldId="2147483672"/>
              <pc:sldLayoutMk cId="609928305" sldId="2147483694"/>
              <ac:cxnSpMk id="5" creationId="{D758837F-8CC8-0240-E536-755A96B10B9C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6T00:43:55.578" v="571" actId="478"/>
          <pc:sldLayoutMkLst>
            <pc:docMk/>
            <pc:sldMasterMk cId="2317532505" sldId="2147483672"/>
            <pc:sldLayoutMk cId="832540068" sldId="2147483695"/>
          </pc:sldLayoutMkLst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F5CADD8B-E872-DC4A-9C4F-94877C029B02}" dt="2023-02-06T00:42:51.384" v="563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F5CADD8B-E872-DC4A-9C4F-94877C029B02}" dt="2023-02-06T00:43:55.578" v="571" actId="478"/>
            <ac:grpSpMkLst>
              <pc:docMk/>
              <pc:sldMasterMk cId="2317532505" sldId="2147483672"/>
              <pc:sldLayoutMk cId="832540068" sldId="2147483695"/>
              <ac:grpSpMk id="2" creationId="{E633C71B-61ED-91D4-7E1A-874E37361E36}"/>
            </ac:grpSpMkLst>
          </pc:grpChg>
          <pc:grpChg chg="add mod">
            <ac:chgData name="Chuck Tomasi" userId="79514c44-a18e-4aaa-84b1-18f74099d6b1" providerId="ADAL" clId="{F5CADD8B-E872-DC4A-9C4F-94877C029B02}" dt="2023-02-06T00:42:51.384" v="563" actId="164"/>
            <ac:grpSpMkLst>
              <pc:docMk/>
              <pc:sldMasterMk cId="2317532505" sldId="2147483672"/>
              <pc:sldLayoutMk cId="832540068" sldId="2147483695"/>
              <ac:grpSpMk id="6" creationId="{228E4A1F-DB1D-938F-945B-D616808452B8}"/>
            </ac:grpSpMkLst>
          </pc:grpChg>
          <pc:grpChg chg="del">
            <ac:chgData name="Chuck Tomasi" userId="79514c44-a18e-4aaa-84b1-18f74099d6b1" providerId="ADAL" clId="{F5CADD8B-E872-DC4A-9C4F-94877C029B02}" dt="2023-02-06T00:41:10.616" v="543" actId="165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  <pc:cxnChg chg="mod">
            <ac:chgData name="Chuck Tomasi" userId="79514c44-a18e-4aaa-84b1-18f74099d6b1" providerId="ADAL" clId="{F5CADD8B-E872-DC4A-9C4F-94877C029B02}" dt="2023-02-05T23:52:58.803" v="415"/>
            <ac:cxnSpMkLst>
              <pc:docMk/>
              <pc:sldMasterMk cId="2317532505" sldId="2147483672"/>
              <pc:sldLayoutMk cId="832540068" sldId="2147483695"/>
              <ac:cxnSpMk id="3" creationId="{FAF55B38-E35B-DFFE-98BE-D16821EE3476}"/>
            </ac:cxnSpMkLst>
          </pc:cxnChg>
          <pc:cxnChg chg="mod">
            <ac:chgData name="Chuck Tomasi" userId="79514c44-a18e-4aaa-84b1-18f74099d6b1" providerId="ADAL" clId="{F5CADD8B-E872-DC4A-9C4F-94877C029B02}" dt="2023-02-05T23:52:58.803" v="415"/>
            <ac:cxnSpMkLst>
              <pc:docMk/>
              <pc:sldMasterMk cId="2317532505" sldId="2147483672"/>
              <pc:sldLayoutMk cId="832540068" sldId="2147483695"/>
              <ac:cxnSpMk id="4" creationId="{AA3F0F59-C59C-1B0A-3AE5-D6F3BDC63FFE}"/>
            </ac:cxnSpMkLst>
          </pc:cxnChg>
          <pc:cxnChg chg="mod">
            <ac:chgData name="Chuck Tomasi" userId="79514c44-a18e-4aaa-84b1-18f74099d6b1" providerId="ADAL" clId="{F5CADD8B-E872-DC4A-9C4F-94877C029B02}" dt="2023-02-05T23:52:58.803" v="415"/>
            <ac:cxnSpMkLst>
              <pc:docMk/>
              <pc:sldMasterMk cId="2317532505" sldId="2147483672"/>
              <pc:sldLayoutMk cId="832540068" sldId="2147483695"/>
              <ac:cxnSpMk id="5" creationId="{59E10BF8-8DC6-C0BF-55C6-F41919D3CE37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6T14:46:18.325" v="620" actId="478"/>
          <pc:sldLayoutMkLst>
            <pc:docMk/>
            <pc:sldMasterMk cId="2317532505" sldId="2147483672"/>
            <pc:sldLayoutMk cId="3996452978" sldId="2147483696"/>
          </pc:sldLayoutMkLst>
          <pc:spChg chg="add mod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6" creationId="{73E6AA9E-F6FC-FCAE-2F01-B11CF59A602A}"/>
            </ac:spMkLst>
          </pc:spChg>
          <pc:spChg chg="add mod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13" creationId="{7499C1AB-C5AF-401F-9FD7-9A0FE9ACCCE6}"/>
            </ac:spMkLst>
          </pc:spChg>
          <pc:spChg chg="add mod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14" creationId="{9B84A520-96D6-35B5-ABC2-DA801ADE08FA}"/>
            </ac:spMkLst>
          </pc:spChg>
          <pc:spChg chg="add mod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30" creationId="{3C155EFA-577C-01BE-0068-B55CE81D845D}"/>
            </ac:spMkLst>
          </pc:spChg>
          <pc:spChg chg="add mod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31" creationId="{70DA00A0-B369-0541-6B96-6B6E9FA12CD3}"/>
            </ac:spMkLst>
          </pc:spChg>
          <pc:spChg chg="add mod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32" creationId="{ED66B925-D25A-4DB8-47E2-CC4A0288E6D0}"/>
            </ac:spMkLst>
          </pc:spChg>
          <pc:spChg chg="add mod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33" creationId="{D27799E5-07CF-53F9-508B-17CEC4C9EF08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add del 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F5CADD8B-E872-DC4A-9C4F-94877C029B02}" dt="2023-02-06T00:47:29.693" v="610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F5CADD8B-E872-DC4A-9C4F-94877C029B02}" dt="2023-02-06T14:46:18.325" v="620" actId="478"/>
            <ac:grpSpMkLst>
              <pc:docMk/>
              <pc:sldMasterMk cId="2317532505" sldId="2147483672"/>
              <pc:sldLayoutMk cId="3996452978" sldId="2147483696"/>
              <ac:grpSpMk id="2" creationId="{1A6DA557-124C-58B6-23D4-0D2680E94C3D}"/>
            </ac:grpSpMkLst>
          </pc:grpChg>
          <pc:grpChg chg="del">
            <ac:chgData name="Chuck Tomasi" userId="79514c44-a18e-4aaa-84b1-18f74099d6b1" providerId="ADAL" clId="{F5CADD8B-E872-DC4A-9C4F-94877C029B02}" dt="2023-02-06T00:44:04.199" v="572" actId="165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  <pc:grpChg chg="add mod">
            <ac:chgData name="Chuck Tomasi" userId="79514c44-a18e-4aaa-84b1-18f74099d6b1" providerId="ADAL" clId="{F5CADD8B-E872-DC4A-9C4F-94877C029B02}" dt="2023-02-06T00:47:29.693" v="610" actId="164"/>
            <ac:grpSpMkLst>
              <pc:docMk/>
              <pc:sldMasterMk cId="2317532505" sldId="2147483672"/>
              <pc:sldLayoutMk cId="3996452978" sldId="2147483696"/>
              <ac:grpSpMk id="34" creationId="{6F240E96-08D5-2B43-56CA-1BCEEF6A369D}"/>
            </ac:grpSpMkLst>
          </pc:grpChg>
          <pc:cxnChg chg="mod">
            <ac:chgData name="Chuck Tomasi" userId="79514c44-a18e-4aaa-84b1-18f74099d6b1" providerId="ADAL" clId="{F5CADD8B-E872-DC4A-9C4F-94877C029B02}" dt="2023-02-05T23:53:00.771" v="416"/>
            <ac:cxnSpMkLst>
              <pc:docMk/>
              <pc:sldMasterMk cId="2317532505" sldId="2147483672"/>
              <pc:sldLayoutMk cId="3996452978" sldId="2147483696"/>
              <ac:cxnSpMk id="3" creationId="{7F70B6EC-EC6B-515B-CA98-AA2B1D87FB0D}"/>
            </ac:cxnSpMkLst>
          </pc:cxnChg>
          <pc:cxnChg chg="mod">
            <ac:chgData name="Chuck Tomasi" userId="79514c44-a18e-4aaa-84b1-18f74099d6b1" providerId="ADAL" clId="{F5CADD8B-E872-DC4A-9C4F-94877C029B02}" dt="2023-02-05T23:53:00.771" v="416"/>
            <ac:cxnSpMkLst>
              <pc:docMk/>
              <pc:sldMasterMk cId="2317532505" sldId="2147483672"/>
              <pc:sldLayoutMk cId="3996452978" sldId="2147483696"/>
              <ac:cxnSpMk id="4" creationId="{282AF518-DD7D-E01F-6C02-059AA6D131F4}"/>
            </ac:cxnSpMkLst>
          </pc:cxnChg>
          <pc:cxnChg chg="mod">
            <ac:chgData name="Chuck Tomasi" userId="79514c44-a18e-4aaa-84b1-18f74099d6b1" providerId="ADAL" clId="{F5CADD8B-E872-DC4A-9C4F-94877C029B02}" dt="2023-02-05T23:53:00.771" v="416"/>
            <ac:cxnSpMkLst>
              <pc:docMk/>
              <pc:sldMasterMk cId="2317532505" sldId="2147483672"/>
              <pc:sldLayoutMk cId="3996452978" sldId="2147483696"/>
              <ac:cxnSpMk id="5" creationId="{EAA4D350-11B1-FB4E-1BC4-BAF0826D5167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6T14:51:11.036" v="664" actId="478"/>
          <pc:sldLayoutMkLst>
            <pc:docMk/>
            <pc:sldMasterMk cId="2317532505" sldId="2147483672"/>
            <pc:sldLayoutMk cId="4272125660" sldId="2147483697"/>
          </pc:sldLayoutMkLst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mod topLvl">
            <ac:chgData name="Chuck Tomasi" userId="79514c44-a18e-4aaa-84b1-18f74099d6b1" providerId="ADAL" clId="{F5CADD8B-E872-DC4A-9C4F-94877C029B02}" dt="2023-02-06T14:50:25.592" v="658" actId="164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grpChg chg="add del mod">
            <ac:chgData name="Chuck Tomasi" userId="79514c44-a18e-4aaa-84b1-18f74099d6b1" providerId="ADAL" clId="{F5CADD8B-E872-DC4A-9C4F-94877C029B02}" dt="2023-02-06T14:51:11.036" v="664" actId="478"/>
            <ac:grpSpMkLst>
              <pc:docMk/>
              <pc:sldMasterMk cId="2317532505" sldId="2147483672"/>
              <pc:sldLayoutMk cId="4272125660" sldId="2147483697"/>
              <ac:grpSpMk id="2" creationId="{3B4E4E3E-4A56-AADF-7FA8-714B0B7C5E84}"/>
            </ac:grpSpMkLst>
          </pc:grpChg>
          <pc:grpChg chg="add del mod">
            <ac:chgData name="Chuck Tomasi" userId="79514c44-a18e-4aaa-84b1-18f74099d6b1" providerId="ADAL" clId="{F5CADD8B-E872-DC4A-9C4F-94877C029B02}" dt="2023-02-06T14:50:01.789" v="656" actId="165"/>
            <ac:grpSpMkLst>
              <pc:docMk/>
              <pc:sldMasterMk cId="2317532505" sldId="2147483672"/>
              <pc:sldLayoutMk cId="4272125660" sldId="2147483697"/>
              <ac:grpSpMk id="6" creationId="{3B585F3A-D9F9-948B-AE6A-619F95FF4DB5}"/>
            </ac:grpSpMkLst>
          </pc:grpChg>
          <pc:grpChg chg="add mod">
            <ac:chgData name="Chuck Tomasi" userId="79514c44-a18e-4aaa-84b1-18f74099d6b1" providerId="ADAL" clId="{F5CADD8B-E872-DC4A-9C4F-94877C029B02}" dt="2023-02-06T14:50:25.592" v="658" actId="164"/>
            <ac:grpSpMkLst>
              <pc:docMk/>
              <pc:sldMasterMk cId="2317532505" sldId="2147483672"/>
              <pc:sldLayoutMk cId="4272125660" sldId="2147483697"/>
              <ac:grpSpMk id="13" creationId="{AA5BF366-96C8-30CE-1F36-A45FB74D624E}"/>
            </ac:grpSpMkLst>
          </pc:grpChg>
          <pc:cxnChg chg="mod">
            <ac:chgData name="Chuck Tomasi" userId="79514c44-a18e-4aaa-84b1-18f74099d6b1" providerId="ADAL" clId="{F5CADD8B-E872-DC4A-9C4F-94877C029B02}" dt="2023-02-05T23:53:02.634" v="417"/>
            <ac:cxnSpMkLst>
              <pc:docMk/>
              <pc:sldMasterMk cId="2317532505" sldId="2147483672"/>
              <pc:sldLayoutMk cId="4272125660" sldId="2147483697"/>
              <ac:cxnSpMk id="3" creationId="{0F3748C8-3B04-5443-71AB-78D701A6E40A}"/>
            </ac:cxnSpMkLst>
          </pc:cxnChg>
          <pc:cxnChg chg="mod">
            <ac:chgData name="Chuck Tomasi" userId="79514c44-a18e-4aaa-84b1-18f74099d6b1" providerId="ADAL" clId="{F5CADD8B-E872-DC4A-9C4F-94877C029B02}" dt="2023-02-05T23:53:02.634" v="417"/>
            <ac:cxnSpMkLst>
              <pc:docMk/>
              <pc:sldMasterMk cId="2317532505" sldId="2147483672"/>
              <pc:sldLayoutMk cId="4272125660" sldId="2147483697"/>
              <ac:cxnSpMk id="4" creationId="{10EE047F-2CCD-826F-7531-C760CB221AC6}"/>
            </ac:cxnSpMkLst>
          </pc:cxnChg>
          <pc:cxnChg chg="mod">
            <ac:chgData name="Chuck Tomasi" userId="79514c44-a18e-4aaa-84b1-18f74099d6b1" providerId="ADAL" clId="{F5CADD8B-E872-DC4A-9C4F-94877C029B02}" dt="2023-02-05T23:53:02.634" v="417"/>
            <ac:cxnSpMkLst>
              <pc:docMk/>
              <pc:sldMasterMk cId="2317532505" sldId="2147483672"/>
              <pc:sldLayoutMk cId="4272125660" sldId="2147483697"/>
              <ac:cxnSpMk id="5" creationId="{02B9AB3F-5BD1-32A1-5B6C-AD15512F4854}"/>
            </ac:cxnSpMkLst>
          </pc:cxnChg>
        </pc:sldLayoutChg>
        <pc:sldLayoutChg chg="addSp delSp modSp mod">
          <pc:chgData name="Chuck Tomasi" userId="79514c44-a18e-4aaa-84b1-18f74099d6b1" providerId="ADAL" clId="{F5CADD8B-E872-DC4A-9C4F-94877C029B02}" dt="2023-02-06T15:15:29.614" v="782" actId="207"/>
          <pc:sldLayoutMkLst>
            <pc:docMk/>
            <pc:sldMasterMk cId="2317532505" sldId="2147483672"/>
            <pc:sldLayoutMk cId="1463208559" sldId="2147483698"/>
          </pc:sldLayoutMkLst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del mod topLvl">
            <ac:chgData name="Chuck Tomasi" userId="79514c44-a18e-4aaa-84b1-18f74099d6b1" providerId="ADAL" clId="{F5CADD8B-E872-DC4A-9C4F-94877C029B02}" dt="2023-02-06T14:51:51.479" v="667" actId="478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F5CADD8B-E872-DC4A-9C4F-94877C029B02}" dt="2023-02-06T15:15:08.853" v="778" actId="207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 topLvl">
            <ac:chgData name="Chuck Tomasi" userId="79514c44-a18e-4aaa-84b1-18f74099d6b1" providerId="ADAL" clId="{F5CADD8B-E872-DC4A-9C4F-94877C029B02}" dt="2023-02-06T15:15:22.244" v="780" actId="207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F5CADD8B-E872-DC4A-9C4F-94877C029B02}" dt="2023-02-06T15:15:18.269" v="779" actId="207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 topLvl">
            <ac:chgData name="Chuck Tomasi" userId="79514c44-a18e-4aaa-84b1-18f74099d6b1" providerId="ADAL" clId="{F5CADD8B-E872-DC4A-9C4F-94877C029B02}" dt="2023-02-06T15:15:25.254" v="781" actId="207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 topLvl">
            <ac:chgData name="Chuck Tomasi" userId="79514c44-a18e-4aaa-84b1-18f74099d6b1" providerId="ADAL" clId="{F5CADD8B-E872-DC4A-9C4F-94877C029B02}" dt="2023-02-06T14:53:17.796" v="683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mod topLvl">
            <ac:chgData name="Chuck Tomasi" userId="79514c44-a18e-4aaa-84b1-18f74099d6b1" providerId="ADAL" clId="{F5CADD8B-E872-DC4A-9C4F-94877C029B02}" dt="2023-02-06T15:15:29.614" v="782" actId="207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del mod">
            <ac:chgData name="Chuck Tomasi" userId="79514c44-a18e-4aaa-84b1-18f74099d6b1" providerId="ADAL" clId="{F5CADD8B-E872-DC4A-9C4F-94877C029B02}" dt="2023-02-06T14:53:22.192" v="684" actId="478"/>
            <ac:grpSpMkLst>
              <pc:docMk/>
              <pc:sldMasterMk cId="2317532505" sldId="2147483672"/>
              <pc:sldLayoutMk cId="1463208559" sldId="2147483698"/>
              <ac:grpSpMk id="2" creationId="{D7E45FB6-6F4B-2F23-AC29-94C2F6AF4AB9}"/>
            </ac:grpSpMkLst>
          </pc:grpChg>
          <pc:grpChg chg="add mod">
            <ac:chgData name="Chuck Tomasi" userId="79514c44-a18e-4aaa-84b1-18f74099d6b1" providerId="ADAL" clId="{F5CADD8B-E872-DC4A-9C4F-94877C029B02}" dt="2023-02-06T14:53:17.796" v="683" actId="164"/>
            <ac:grpSpMkLst>
              <pc:docMk/>
              <pc:sldMasterMk cId="2317532505" sldId="2147483672"/>
              <pc:sldLayoutMk cId="1463208559" sldId="2147483698"/>
              <ac:grpSpMk id="6" creationId="{6FAA31D0-F566-0D3A-53A8-6248F1D28A47}"/>
            </ac:grpSpMkLst>
          </pc:grpChg>
          <pc:grpChg chg="del">
            <ac:chgData name="Chuck Tomasi" userId="79514c44-a18e-4aaa-84b1-18f74099d6b1" providerId="ADAL" clId="{F5CADD8B-E872-DC4A-9C4F-94877C029B02}" dt="2023-02-06T14:51:31.078" v="665" actId="165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  <pc:cxnChg chg="mod">
            <ac:chgData name="Chuck Tomasi" userId="79514c44-a18e-4aaa-84b1-18f74099d6b1" providerId="ADAL" clId="{F5CADD8B-E872-DC4A-9C4F-94877C029B02}" dt="2023-02-05T23:53:05.365" v="418"/>
            <ac:cxnSpMkLst>
              <pc:docMk/>
              <pc:sldMasterMk cId="2317532505" sldId="2147483672"/>
              <pc:sldLayoutMk cId="1463208559" sldId="2147483698"/>
              <ac:cxnSpMk id="3" creationId="{74896617-E6C6-F2E7-7AAC-DB5A4E79CCAE}"/>
            </ac:cxnSpMkLst>
          </pc:cxnChg>
          <pc:cxnChg chg="mod">
            <ac:chgData name="Chuck Tomasi" userId="79514c44-a18e-4aaa-84b1-18f74099d6b1" providerId="ADAL" clId="{F5CADD8B-E872-DC4A-9C4F-94877C029B02}" dt="2023-02-05T23:53:05.365" v="418"/>
            <ac:cxnSpMkLst>
              <pc:docMk/>
              <pc:sldMasterMk cId="2317532505" sldId="2147483672"/>
              <pc:sldLayoutMk cId="1463208559" sldId="2147483698"/>
              <ac:cxnSpMk id="4" creationId="{7CF7A39D-E2C1-E65E-20C1-2FCEAD2EC9AC}"/>
            </ac:cxnSpMkLst>
          </pc:cxnChg>
          <pc:cxnChg chg="mod">
            <ac:chgData name="Chuck Tomasi" userId="79514c44-a18e-4aaa-84b1-18f74099d6b1" providerId="ADAL" clId="{F5CADD8B-E872-DC4A-9C4F-94877C029B02}" dt="2023-02-05T23:53:05.365" v="418"/>
            <ac:cxnSpMkLst>
              <pc:docMk/>
              <pc:sldMasterMk cId="2317532505" sldId="2147483672"/>
              <pc:sldLayoutMk cId="1463208559" sldId="2147483698"/>
              <ac:cxnSpMk id="5" creationId="{2EE395AF-F5E3-4EF0-233C-71EDB3905EE8}"/>
            </ac:cxnSpMkLst>
          </pc:cxnChg>
        </pc:sldLayoutChg>
      </pc:sldMasterChg>
    </pc:docChg>
  </pc:docChgLst>
  <pc:docChgLst>
    <pc:chgData name="Chuck Tomasi" userId="S::chuck.tomasi@servicenow.com::79514c44-a18e-4aaa-84b1-18f74099d6b1" providerId="AD" clId="Web-{BF0328DB-48D1-0349-AA08-82408FF29D7C}"/>
    <pc:docChg chg="modSld">
      <pc:chgData name="Chuck Tomasi" userId="S::chuck.tomasi@servicenow.com::79514c44-a18e-4aaa-84b1-18f74099d6b1" providerId="AD" clId="Web-{BF0328DB-48D1-0349-AA08-82408FF29D7C}" dt="2023-01-27T17:00:10.284" v="6" actId="20577"/>
      <pc:docMkLst>
        <pc:docMk/>
      </pc:docMkLst>
      <pc:sldChg chg="modSp">
        <pc:chgData name="Chuck Tomasi" userId="S::chuck.tomasi@servicenow.com::79514c44-a18e-4aaa-84b1-18f74099d6b1" providerId="AD" clId="Web-{BF0328DB-48D1-0349-AA08-82408FF29D7C}" dt="2023-01-27T17:00:10.284" v="6" actId="20577"/>
        <pc:sldMkLst>
          <pc:docMk/>
          <pc:sldMk cId="842456721" sldId="256"/>
        </pc:sldMkLst>
        <pc:spChg chg="mod">
          <ac:chgData name="Chuck Tomasi" userId="S::chuck.tomasi@servicenow.com::79514c44-a18e-4aaa-84b1-18f74099d6b1" providerId="AD" clId="Web-{BF0328DB-48D1-0349-AA08-82408FF29D7C}" dt="2023-01-27T17:00:10.284" v="6" actId="20577"/>
          <ac:spMkLst>
            <pc:docMk/>
            <pc:sldMk cId="842456721" sldId="256"/>
            <ac:spMk id="6" creationId="{3DB62BA5-F591-D360-C9B0-1910F2D7A371}"/>
          </ac:spMkLst>
        </pc:spChg>
      </pc:sldChg>
      <pc:sldChg chg="delSp modSp">
        <pc:chgData name="Chuck Tomasi" userId="S::chuck.tomasi@servicenow.com::79514c44-a18e-4aaa-84b1-18f74099d6b1" providerId="AD" clId="Web-{BF0328DB-48D1-0349-AA08-82408FF29D7C}" dt="2023-01-27T16:59:26.345" v="3" actId="1076"/>
        <pc:sldMkLst>
          <pc:docMk/>
          <pc:sldMk cId="3298930581" sldId="257"/>
        </pc:sldMkLst>
        <pc:spChg chg="del">
          <ac:chgData name="Chuck Tomasi" userId="S::chuck.tomasi@servicenow.com::79514c44-a18e-4aaa-84b1-18f74099d6b1" providerId="AD" clId="Web-{BF0328DB-48D1-0349-AA08-82408FF29D7C}" dt="2023-01-27T16:59:13.500" v="0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2.548" v="2" actId="107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6.345" v="3" actId="1076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19.126" v="1" actId="1076"/>
          <ac:spMkLst>
            <pc:docMk/>
            <pc:sldMk cId="3298930581" sldId="257"/>
            <ac:spMk id="6" creationId="{3DB62BA5-F591-D360-C9B0-1910F2D7A371}"/>
          </ac:spMkLst>
        </pc:spChg>
      </pc:sldChg>
    </pc:docChg>
  </pc:docChgLst>
  <pc:docChgLst>
    <pc:chgData name="Chuck Tomasi" userId="S::chuck.tomasi@servicenow.com::79514c44-a18e-4aaa-84b1-18f74099d6b1" providerId="AD" clId="Web-{1E13314D-61CB-5752-970B-598EDEFC7E63}"/>
    <pc:docChg chg="addSld modSld">
      <pc:chgData name="Chuck Tomasi" userId="S::chuck.tomasi@servicenow.com::79514c44-a18e-4aaa-84b1-18f74099d6b1" providerId="AD" clId="Web-{1E13314D-61CB-5752-970B-598EDEFC7E63}" dt="2023-01-28T19:37:02.196" v="5"/>
      <pc:docMkLst>
        <pc:docMk/>
      </pc:docMkLst>
      <pc:sldChg chg="modSp add replId">
        <pc:chgData name="Chuck Tomasi" userId="S::chuck.tomasi@servicenow.com::79514c44-a18e-4aaa-84b1-18f74099d6b1" providerId="AD" clId="Web-{1E13314D-61CB-5752-970B-598EDEFC7E63}" dt="2023-01-28T19:36:48.852" v="1" actId="20577"/>
        <pc:sldMkLst>
          <pc:docMk/>
          <pc:sldMk cId="1687101004" sldId="290"/>
        </pc:sldMkLst>
        <pc:spChg chg="mod">
          <ac:chgData name="Chuck Tomasi" userId="S::chuck.tomasi@servicenow.com::79514c44-a18e-4aaa-84b1-18f74099d6b1" providerId="AD" clId="Web-{1E13314D-61CB-5752-970B-598EDEFC7E63}" dt="2023-01-28T19:36:48.852" v="1" actId="20577"/>
          <ac:spMkLst>
            <pc:docMk/>
            <pc:sldMk cId="1687101004" sldId="290"/>
            <ac:spMk id="6" creationId="{3DB62BA5-F591-D360-C9B0-1910F2D7A371}"/>
          </ac:spMkLst>
        </pc:spChg>
      </pc:sldChg>
      <pc:sldChg chg="add replId">
        <pc:chgData name="Chuck Tomasi" userId="S::chuck.tomasi@servicenow.com::79514c44-a18e-4aaa-84b1-18f74099d6b1" providerId="AD" clId="Web-{1E13314D-61CB-5752-970B-598EDEFC7E63}" dt="2023-01-28T19:36:57.368" v="2"/>
        <pc:sldMkLst>
          <pc:docMk/>
          <pc:sldMk cId="2412975295" sldId="291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0.415" v="3"/>
        <pc:sldMkLst>
          <pc:docMk/>
          <pc:sldMk cId="2152692283" sldId="292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1.509" v="4"/>
        <pc:sldMkLst>
          <pc:docMk/>
          <pc:sldMk cId="883574296" sldId="293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2.196" v="5"/>
        <pc:sldMkLst>
          <pc:docMk/>
          <pc:sldMk cId="1542974688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3CC-EF74-C44E-86DD-A8201A69F9EA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B2680-1712-6240-8BE6-8E97E8C5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317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slide" Target="../slides/slide278.xml"/><Relationship Id="rId299" Type="http://schemas.openxmlformats.org/officeDocument/2006/relationships/slide" Target="../slides/slide87.xml"/><Relationship Id="rId21" Type="http://schemas.openxmlformats.org/officeDocument/2006/relationships/slide" Target="../slides/slide368.xml"/><Relationship Id="rId63" Type="http://schemas.openxmlformats.org/officeDocument/2006/relationships/slide" Target="../slides/slide286.xml"/><Relationship Id="rId159" Type="http://schemas.openxmlformats.org/officeDocument/2006/relationships/slide" Target="../slides/slide195.xml"/><Relationship Id="rId324" Type="http://schemas.openxmlformats.org/officeDocument/2006/relationships/slide" Target="../slides/slide52.xml"/><Relationship Id="rId366" Type="http://schemas.openxmlformats.org/officeDocument/2006/relationships/slide" Target="../slides/slide32.xml"/><Relationship Id="rId170" Type="http://schemas.openxmlformats.org/officeDocument/2006/relationships/slide" Target="../slides/slide206.xml"/><Relationship Id="rId226" Type="http://schemas.openxmlformats.org/officeDocument/2006/relationships/slide" Target="../slides/slide138.xml"/><Relationship Id="rId268" Type="http://schemas.openxmlformats.org/officeDocument/2006/relationships/slide" Target="../slides/slide118.xml"/><Relationship Id="rId32" Type="http://schemas.openxmlformats.org/officeDocument/2006/relationships/slide" Target="../slides/slide379.xml"/><Relationship Id="rId74" Type="http://schemas.openxmlformats.org/officeDocument/2006/relationships/slide" Target="../slides/slide297.xml"/><Relationship Id="rId128" Type="http://schemas.openxmlformats.org/officeDocument/2006/relationships/slide" Target="../slides/slide227.xml"/><Relationship Id="rId335" Type="http://schemas.openxmlformats.org/officeDocument/2006/relationships/slide" Target="../slides/slide63.xml"/><Relationship Id="rId377" Type="http://schemas.openxmlformats.org/officeDocument/2006/relationships/slide" Target="../slides/slide317.xml"/><Relationship Id="rId5" Type="http://schemas.openxmlformats.org/officeDocument/2006/relationships/slide" Target="../slides/slide352.xml"/><Relationship Id="rId181" Type="http://schemas.openxmlformats.org/officeDocument/2006/relationships/slide" Target="../slides/slide217.xml"/><Relationship Id="rId237" Type="http://schemas.openxmlformats.org/officeDocument/2006/relationships/slide" Target="../slides/slide149.xml"/><Relationship Id="rId279" Type="http://schemas.openxmlformats.org/officeDocument/2006/relationships/slide" Target="../slides/slide67.xml"/><Relationship Id="rId43" Type="http://schemas.openxmlformats.org/officeDocument/2006/relationships/slide" Target="../slides/slide328.xml"/><Relationship Id="rId139" Type="http://schemas.openxmlformats.org/officeDocument/2006/relationships/slide" Target="../slides/slide238.xml"/><Relationship Id="rId290" Type="http://schemas.openxmlformats.org/officeDocument/2006/relationships/slide" Target="../slides/slide78.xml"/><Relationship Id="rId304" Type="http://schemas.openxmlformats.org/officeDocument/2006/relationships/slide" Target="../slides/slide92.xml"/><Relationship Id="rId346" Type="http://schemas.openxmlformats.org/officeDocument/2006/relationships/slide" Target="../slides/slide16.xml"/><Relationship Id="rId85" Type="http://schemas.openxmlformats.org/officeDocument/2006/relationships/slide" Target="../slides/slide308.xml"/><Relationship Id="rId150" Type="http://schemas.openxmlformats.org/officeDocument/2006/relationships/slide" Target="../slides/slide249.xml"/><Relationship Id="rId192" Type="http://schemas.openxmlformats.org/officeDocument/2006/relationships/slide" Target="../slides/slide166.xml"/><Relationship Id="rId206" Type="http://schemas.openxmlformats.org/officeDocument/2006/relationships/slide" Target="../slides/slide180.xml"/><Relationship Id="rId248" Type="http://schemas.openxmlformats.org/officeDocument/2006/relationships/slide" Target="../slides/slide98.xml"/><Relationship Id="rId12" Type="http://schemas.openxmlformats.org/officeDocument/2006/relationships/slide" Target="../slides/slide359.xml"/><Relationship Id="rId108" Type="http://schemas.openxmlformats.org/officeDocument/2006/relationships/slide" Target="../slides/slide269.xml"/><Relationship Id="rId315" Type="http://schemas.openxmlformats.org/officeDocument/2006/relationships/slide" Target="../slides/slide43.xml"/><Relationship Id="rId357" Type="http://schemas.openxmlformats.org/officeDocument/2006/relationships/slide" Target="../slides/slide29.xml"/><Relationship Id="rId54" Type="http://schemas.openxmlformats.org/officeDocument/2006/relationships/slide" Target="../slides/slide339.xml"/><Relationship Id="rId96" Type="http://schemas.openxmlformats.org/officeDocument/2006/relationships/slide" Target="../slides/slide257.xml"/><Relationship Id="rId161" Type="http://schemas.openxmlformats.org/officeDocument/2006/relationships/slide" Target="../slides/slide197.xml"/><Relationship Id="rId217" Type="http://schemas.openxmlformats.org/officeDocument/2006/relationships/slide" Target="../slides/slide129.xml"/><Relationship Id="rId259" Type="http://schemas.openxmlformats.org/officeDocument/2006/relationships/slide" Target="../slides/slide109.xml"/><Relationship Id="rId23" Type="http://schemas.openxmlformats.org/officeDocument/2006/relationships/slide" Target="../slides/slide370.xml"/><Relationship Id="rId119" Type="http://schemas.openxmlformats.org/officeDocument/2006/relationships/slide" Target="../slides/slide280.xml"/><Relationship Id="rId270" Type="http://schemas.openxmlformats.org/officeDocument/2006/relationships/slide" Target="../slides/slide120.xml"/><Relationship Id="rId326" Type="http://schemas.openxmlformats.org/officeDocument/2006/relationships/slide" Target="../slides/slide54.xml"/><Relationship Id="rId65" Type="http://schemas.openxmlformats.org/officeDocument/2006/relationships/slide" Target="../slides/slide288.xml"/><Relationship Id="rId130" Type="http://schemas.openxmlformats.org/officeDocument/2006/relationships/slide" Target="../slides/slide229.xml"/><Relationship Id="rId368" Type="http://schemas.openxmlformats.org/officeDocument/2006/relationships/slide" Target="../slides/slide35.xml"/><Relationship Id="rId172" Type="http://schemas.openxmlformats.org/officeDocument/2006/relationships/slide" Target="../slides/slide208.xml"/><Relationship Id="rId228" Type="http://schemas.openxmlformats.org/officeDocument/2006/relationships/slide" Target="../slides/slide140.xml"/><Relationship Id="rId281" Type="http://schemas.openxmlformats.org/officeDocument/2006/relationships/slide" Target="../slides/slide69.xml"/><Relationship Id="rId337" Type="http://schemas.openxmlformats.org/officeDocument/2006/relationships/slide" Target="../slides/slide6.xml"/><Relationship Id="rId34" Type="http://schemas.openxmlformats.org/officeDocument/2006/relationships/slide" Target="../slides/slide319.xml"/><Relationship Id="rId76" Type="http://schemas.openxmlformats.org/officeDocument/2006/relationships/slide" Target="../slides/slide299.xml"/><Relationship Id="rId141" Type="http://schemas.openxmlformats.org/officeDocument/2006/relationships/slide" Target="../slides/slide240.xml"/><Relationship Id="rId379" Type="http://schemas.openxmlformats.org/officeDocument/2006/relationships/slide" Target="../slides/slide2.xml"/><Relationship Id="rId7" Type="http://schemas.openxmlformats.org/officeDocument/2006/relationships/slide" Target="../slides/slide354.xml"/><Relationship Id="rId183" Type="http://schemas.openxmlformats.org/officeDocument/2006/relationships/slide" Target="../slides/slide219.xml"/><Relationship Id="rId239" Type="http://schemas.openxmlformats.org/officeDocument/2006/relationships/slide" Target="../slides/slide151.xml"/><Relationship Id="rId250" Type="http://schemas.openxmlformats.org/officeDocument/2006/relationships/slide" Target="../slides/slide100.xml"/><Relationship Id="rId292" Type="http://schemas.openxmlformats.org/officeDocument/2006/relationships/slide" Target="../slides/slide80.xml"/><Relationship Id="rId306" Type="http://schemas.openxmlformats.org/officeDocument/2006/relationships/slide" Target="../slides/slide94.xml"/><Relationship Id="rId45" Type="http://schemas.openxmlformats.org/officeDocument/2006/relationships/slide" Target="../slides/slide330.xml"/><Relationship Id="rId87" Type="http://schemas.openxmlformats.org/officeDocument/2006/relationships/slide" Target="../slides/slide310.xml"/><Relationship Id="rId110" Type="http://schemas.openxmlformats.org/officeDocument/2006/relationships/slide" Target="../slides/slide271.xml"/><Relationship Id="rId348" Type="http://schemas.openxmlformats.org/officeDocument/2006/relationships/slide" Target="../slides/slide19.xml"/><Relationship Id="rId152" Type="http://schemas.openxmlformats.org/officeDocument/2006/relationships/slide" Target="../slides/slide251.xml"/><Relationship Id="rId194" Type="http://schemas.openxmlformats.org/officeDocument/2006/relationships/slide" Target="../slides/slide168.xml"/><Relationship Id="rId208" Type="http://schemas.openxmlformats.org/officeDocument/2006/relationships/slide" Target="../slides/slide182.xml"/><Relationship Id="rId261" Type="http://schemas.openxmlformats.org/officeDocument/2006/relationships/slide" Target="../slides/slide111.xml"/><Relationship Id="rId14" Type="http://schemas.openxmlformats.org/officeDocument/2006/relationships/slide" Target="../slides/slide361.xml"/><Relationship Id="rId56" Type="http://schemas.openxmlformats.org/officeDocument/2006/relationships/slide" Target="../slides/slide341.xml"/><Relationship Id="rId317" Type="http://schemas.openxmlformats.org/officeDocument/2006/relationships/slide" Target="../slides/slide45.xml"/><Relationship Id="rId359" Type="http://schemas.openxmlformats.org/officeDocument/2006/relationships/slide" Target="../slides/slide31.xml"/><Relationship Id="rId98" Type="http://schemas.openxmlformats.org/officeDocument/2006/relationships/slide" Target="../slides/slide259.xml"/><Relationship Id="rId121" Type="http://schemas.openxmlformats.org/officeDocument/2006/relationships/slide" Target="../slides/slide282.xml"/><Relationship Id="rId163" Type="http://schemas.openxmlformats.org/officeDocument/2006/relationships/slide" Target="../slides/slide199.xml"/><Relationship Id="rId219" Type="http://schemas.openxmlformats.org/officeDocument/2006/relationships/slide" Target="../slides/slide131.xml"/><Relationship Id="rId370" Type="http://schemas.openxmlformats.org/officeDocument/2006/relationships/slide" Target="../slides/slide96.xml"/><Relationship Id="rId230" Type="http://schemas.openxmlformats.org/officeDocument/2006/relationships/slide" Target="../slides/slide142.xml"/><Relationship Id="rId25" Type="http://schemas.openxmlformats.org/officeDocument/2006/relationships/slide" Target="../slides/slide372.xml"/><Relationship Id="rId67" Type="http://schemas.openxmlformats.org/officeDocument/2006/relationships/slide" Target="../slides/slide290.xml"/><Relationship Id="rId272" Type="http://schemas.openxmlformats.org/officeDocument/2006/relationships/slide" Target="../slides/slide122.xml"/><Relationship Id="rId328" Type="http://schemas.openxmlformats.org/officeDocument/2006/relationships/slide" Target="../slides/slide56.xml"/><Relationship Id="rId132" Type="http://schemas.openxmlformats.org/officeDocument/2006/relationships/slide" Target="../slides/slide231.xml"/><Relationship Id="rId174" Type="http://schemas.openxmlformats.org/officeDocument/2006/relationships/slide" Target="../slides/slide210.xml"/><Relationship Id="rId241" Type="http://schemas.openxmlformats.org/officeDocument/2006/relationships/slide" Target="../slides/slide153.xml"/><Relationship Id="rId36" Type="http://schemas.openxmlformats.org/officeDocument/2006/relationships/slide" Target="../slides/slide321.xml"/><Relationship Id="rId283" Type="http://schemas.openxmlformats.org/officeDocument/2006/relationships/slide" Target="../slides/slide71.xml"/><Relationship Id="rId339" Type="http://schemas.openxmlformats.org/officeDocument/2006/relationships/slide" Target="../slides/slide8.xml"/><Relationship Id="rId78" Type="http://schemas.openxmlformats.org/officeDocument/2006/relationships/slide" Target="../slides/slide301.xml"/><Relationship Id="rId101" Type="http://schemas.openxmlformats.org/officeDocument/2006/relationships/slide" Target="../slides/slide262.xml"/><Relationship Id="rId143" Type="http://schemas.openxmlformats.org/officeDocument/2006/relationships/slide" Target="../slides/slide242.xml"/><Relationship Id="rId185" Type="http://schemas.openxmlformats.org/officeDocument/2006/relationships/slide" Target="../slides/slide221.xml"/><Relationship Id="rId350" Type="http://schemas.openxmlformats.org/officeDocument/2006/relationships/slide" Target="../slides/slide21.xml"/><Relationship Id="rId9" Type="http://schemas.openxmlformats.org/officeDocument/2006/relationships/slide" Target="../slides/slide356.xml"/><Relationship Id="rId210" Type="http://schemas.openxmlformats.org/officeDocument/2006/relationships/slide" Target="../slides/slide184.xml"/><Relationship Id="rId26" Type="http://schemas.openxmlformats.org/officeDocument/2006/relationships/slide" Target="../slides/slide373.xml"/><Relationship Id="rId231" Type="http://schemas.openxmlformats.org/officeDocument/2006/relationships/slide" Target="../slides/slide143.xml"/><Relationship Id="rId252" Type="http://schemas.openxmlformats.org/officeDocument/2006/relationships/slide" Target="../slides/slide102.xml"/><Relationship Id="rId273" Type="http://schemas.openxmlformats.org/officeDocument/2006/relationships/slide" Target="../slides/slide123.xml"/><Relationship Id="rId294" Type="http://schemas.openxmlformats.org/officeDocument/2006/relationships/slide" Target="../slides/slide82.xml"/><Relationship Id="rId308" Type="http://schemas.openxmlformats.org/officeDocument/2006/relationships/slide" Target="../slides/slide36.xml"/><Relationship Id="rId329" Type="http://schemas.openxmlformats.org/officeDocument/2006/relationships/slide" Target="../slides/slide57.xml"/><Relationship Id="rId47" Type="http://schemas.openxmlformats.org/officeDocument/2006/relationships/slide" Target="../slides/slide332.xml"/><Relationship Id="rId68" Type="http://schemas.openxmlformats.org/officeDocument/2006/relationships/slide" Target="../slides/slide291.xml"/><Relationship Id="rId89" Type="http://schemas.openxmlformats.org/officeDocument/2006/relationships/slide" Target="../slides/slide312.xml"/><Relationship Id="rId112" Type="http://schemas.openxmlformats.org/officeDocument/2006/relationships/slide" Target="../slides/slide273.xml"/><Relationship Id="rId133" Type="http://schemas.openxmlformats.org/officeDocument/2006/relationships/slide" Target="../slides/slide232.xml"/><Relationship Id="rId154" Type="http://schemas.openxmlformats.org/officeDocument/2006/relationships/slide" Target="../slides/slide253.xml"/><Relationship Id="rId175" Type="http://schemas.openxmlformats.org/officeDocument/2006/relationships/slide" Target="../slides/slide211.xml"/><Relationship Id="rId340" Type="http://schemas.openxmlformats.org/officeDocument/2006/relationships/slide" Target="../slides/slide9.xml"/><Relationship Id="rId361" Type="http://schemas.openxmlformats.org/officeDocument/2006/relationships/slide" Target="../slides/slide34.xml"/><Relationship Id="rId196" Type="http://schemas.openxmlformats.org/officeDocument/2006/relationships/slide" Target="../slides/slide170.xml"/><Relationship Id="rId200" Type="http://schemas.openxmlformats.org/officeDocument/2006/relationships/slide" Target="../slides/slide174.xml"/><Relationship Id="rId16" Type="http://schemas.openxmlformats.org/officeDocument/2006/relationships/slide" Target="../slides/slide363.xml"/><Relationship Id="rId221" Type="http://schemas.openxmlformats.org/officeDocument/2006/relationships/slide" Target="../slides/slide133.xml"/><Relationship Id="rId242" Type="http://schemas.openxmlformats.org/officeDocument/2006/relationships/slide" Target="../slides/slide154.xml"/><Relationship Id="rId263" Type="http://schemas.openxmlformats.org/officeDocument/2006/relationships/slide" Target="../slides/slide113.xml"/><Relationship Id="rId284" Type="http://schemas.openxmlformats.org/officeDocument/2006/relationships/slide" Target="../slides/slide72.xml"/><Relationship Id="rId319" Type="http://schemas.openxmlformats.org/officeDocument/2006/relationships/slide" Target="../slides/slide47.xml"/><Relationship Id="rId37" Type="http://schemas.openxmlformats.org/officeDocument/2006/relationships/slide" Target="../slides/slide322.xml"/><Relationship Id="rId58" Type="http://schemas.openxmlformats.org/officeDocument/2006/relationships/slide" Target="../slides/slide343.xml"/><Relationship Id="rId79" Type="http://schemas.openxmlformats.org/officeDocument/2006/relationships/slide" Target="../slides/slide302.xml"/><Relationship Id="rId102" Type="http://schemas.openxmlformats.org/officeDocument/2006/relationships/slide" Target="../slides/slide263.xml"/><Relationship Id="rId123" Type="http://schemas.openxmlformats.org/officeDocument/2006/relationships/slide" Target="../slides/slide284.xml"/><Relationship Id="rId144" Type="http://schemas.openxmlformats.org/officeDocument/2006/relationships/slide" Target="../slides/slide243.xml"/><Relationship Id="rId330" Type="http://schemas.openxmlformats.org/officeDocument/2006/relationships/slide" Target="../slides/slide58.xml"/><Relationship Id="rId90" Type="http://schemas.openxmlformats.org/officeDocument/2006/relationships/slide" Target="../slides/slide313.xml"/><Relationship Id="rId165" Type="http://schemas.openxmlformats.org/officeDocument/2006/relationships/slide" Target="../slides/slide201.xml"/><Relationship Id="rId186" Type="http://schemas.openxmlformats.org/officeDocument/2006/relationships/slide" Target="../slides/slide160.xml"/><Relationship Id="rId351" Type="http://schemas.openxmlformats.org/officeDocument/2006/relationships/slide" Target="../slides/slide22.xml"/><Relationship Id="rId372" Type="http://schemas.openxmlformats.org/officeDocument/2006/relationships/slide" Target="../slides/slide159.xml"/><Relationship Id="rId211" Type="http://schemas.openxmlformats.org/officeDocument/2006/relationships/slide" Target="../slides/slide185.xml"/><Relationship Id="rId232" Type="http://schemas.openxmlformats.org/officeDocument/2006/relationships/slide" Target="../slides/slide144.xml"/><Relationship Id="rId253" Type="http://schemas.openxmlformats.org/officeDocument/2006/relationships/slide" Target="../slides/slide103.xml"/><Relationship Id="rId274" Type="http://schemas.openxmlformats.org/officeDocument/2006/relationships/slide" Target="../slides/slide124.xml"/><Relationship Id="rId295" Type="http://schemas.openxmlformats.org/officeDocument/2006/relationships/slide" Target="../slides/slide83.xml"/><Relationship Id="rId309" Type="http://schemas.openxmlformats.org/officeDocument/2006/relationships/slide" Target="../slides/slide37.xml"/><Relationship Id="rId27" Type="http://schemas.openxmlformats.org/officeDocument/2006/relationships/slide" Target="../slides/slide374.xml"/><Relationship Id="rId48" Type="http://schemas.openxmlformats.org/officeDocument/2006/relationships/slide" Target="../slides/slide333.xml"/><Relationship Id="rId69" Type="http://schemas.openxmlformats.org/officeDocument/2006/relationships/slide" Target="../slides/slide292.xml"/><Relationship Id="rId113" Type="http://schemas.openxmlformats.org/officeDocument/2006/relationships/slide" Target="../slides/slide274.xml"/><Relationship Id="rId134" Type="http://schemas.openxmlformats.org/officeDocument/2006/relationships/slide" Target="../slides/slide233.xml"/><Relationship Id="rId320" Type="http://schemas.openxmlformats.org/officeDocument/2006/relationships/slide" Target="../slides/slide48.xml"/><Relationship Id="rId80" Type="http://schemas.openxmlformats.org/officeDocument/2006/relationships/slide" Target="../slides/slide303.xml"/><Relationship Id="rId155" Type="http://schemas.openxmlformats.org/officeDocument/2006/relationships/slide" Target="../slides/slide191.xml"/><Relationship Id="rId176" Type="http://schemas.openxmlformats.org/officeDocument/2006/relationships/slide" Target="../slides/slide212.xml"/><Relationship Id="rId197" Type="http://schemas.openxmlformats.org/officeDocument/2006/relationships/slide" Target="../slides/slide171.xml"/><Relationship Id="rId341" Type="http://schemas.openxmlformats.org/officeDocument/2006/relationships/slide" Target="../slides/slide10.xml"/><Relationship Id="rId362" Type="http://schemas.openxmlformats.org/officeDocument/2006/relationships/slide" Target="../slides/slide4.xml"/><Relationship Id="rId201" Type="http://schemas.openxmlformats.org/officeDocument/2006/relationships/slide" Target="../slides/slide175.xml"/><Relationship Id="rId222" Type="http://schemas.openxmlformats.org/officeDocument/2006/relationships/slide" Target="../slides/slide134.xml"/><Relationship Id="rId243" Type="http://schemas.openxmlformats.org/officeDocument/2006/relationships/slide" Target="../slides/slide155.xml"/><Relationship Id="rId264" Type="http://schemas.openxmlformats.org/officeDocument/2006/relationships/slide" Target="../slides/slide114.xml"/><Relationship Id="rId285" Type="http://schemas.openxmlformats.org/officeDocument/2006/relationships/slide" Target="../slides/slide73.xml"/><Relationship Id="rId17" Type="http://schemas.openxmlformats.org/officeDocument/2006/relationships/slide" Target="../slides/slide364.xml"/><Relationship Id="rId38" Type="http://schemas.openxmlformats.org/officeDocument/2006/relationships/slide" Target="../slides/slide323.xml"/><Relationship Id="rId59" Type="http://schemas.openxmlformats.org/officeDocument/2006/relationships/slide" Target="../slides/slide344.xml"/><Relationship Id="rId103" Type="http://schemas.openxmlformats.org/officeDocument/2006/relationships/slide" Target="../slides/slide264.xml"/><Relationship Id="rId124" Type="http://schemas.openxmlformats.org/officeDocument/2006/relationships/slide" Target="../slides/slide223.xml"/><Relationship Id="rId310" Type="http://schemas.openxmlformats.org/officeDocument/2006/relationships/slide" Target="../slides/slide38.xml"/><Relationship Id="rId70" Type="http://schemas.openxmlformats.org/officeDocument/2006/relationships/slide" Target="../slides/slide293.xml"/><Relationship Id="rId91" Type="http://schemas.openxmlformats.org/officeDocument/2006/relationships/slide" Target="../slides/slide314.xml"/><Relationship Id="rId145" Type="http://schemas.openxmlformats.org/officeDocument/2006/relationships/slide" Target="../slides/slide244.xml"/><Relationship Id="rId166" Type="http://schemas.openxmlformats.org/officeDocument/2006/relationships/slide" Target="../slides/slide202.xml"/><Relationship Id="rId187" Type="http://schemas.openxmlformats.org/officeDocument/2006/relationships/slide" Target="../slides/slide161.xml"/><Relationship Id="rId331" Type="http://schemas.openxmlformats.org/officeDocument/2006/relationships/slide" Target="../slides/slide59.xml"/><Relationship Id="rId352" Type="http://schemas.openxmlformats.org/officeDocument/2006/relationships/slide" Target="../slides/slide23.xml"/><Relationship Id="rId373" Type="http://schemas.openxmlformats.org/officeDocument/2006/relationships/slide" Target="../slides/slide190.xml"/><Relationship Id="rId1" Type="http://schemas.openxmlformats.org/officeDocument/2006/relationships/slideMaster" Target="../slideMasters/slideMaster1.xml"/><Relationship Id="rId212" Type="http://schemas.openxmlformats.org/officeDocument/2006/relationships/slide" Target="../slides/slide186.xml"/><Relationship Id="rId233" Type="http://schemas.openxmlformats.org/officeDocument/2006/relationships/slide" Target="../slides/slide145.xml"/><Relationship Id="rId254" Type="http://schemas.openxmlformats.org/officeDocument/2006/relationships/slide" Target="../slides/slide104.xml"/><Relationship Id="rId28" Type="http://schemas.openxmlformats.org/officeDocument/2006/relationships/slide" Target="../slides/slide375.xml"/><Relationship Id="rId49" Type="http://schemas.openxmlformats.org/officeDocument/2006/relationships/slide" Target="../slides/slide334.xml"/><Relationship Id="rId114" Type="http://schemas.openxmlformats.org/officeDocument/2006/relationships/slide" Target="../slides/slide275.xml"/><Relationship Id="rId275" Type="http://schemas.openxmlformats.org/officeDocument/2006/relationships/slide" Target="../slides/slide125.xml"/><Relationship Id="rId296" Type="http://schemas.openxmlformats.org/officeDocument/2006/relationships/slide" Target="../slides/slide84.xml"/><Relationship Id="rId300" Type="http://schemas.openxmlformats.org/officeDocument/2006/relationships/slide" Target="../slides/slide88.xml"/><Relationship Id="rId60" Type="http://schemas.openxmlformats.org/officeDocument/2006/relationships/slide" Target="../slides/slide345.xml"/><Relationship Id="rId81" Type="http://schemas.openxmlformats.org/officeDocument/2006/relationships/slide" Target="../slides/slide304.xml"/><Relationship Id="rId135" Type="http://schemas.openxmlformats.org/officeDocument/2006/relationships/slide" Target="../slides/slide234.xml"/><Relationship Id="rId156" Type="http://schemas.openxmlformats.org/officeDocument/2006/relationships/slide" Target="../slides/slide192.xml"/><Relationship Id="rId177" Type="http://schemas.openxmlformats.org/officeDocument/2006/relationships/slide" Target="../slides/slide213.xml"/><Relationship Id="rId198" Type="http://schemas.openxmlformats.org/officeDocument/2006/relationships/slide" Target="../slides/slide172.xml"/><Relationship Id="rId321" Type="http://schemas.openxmlformats.org/officeDocument/2006/relationships/slide" Target="../slides/slide49.xml"/><Relationship Id="rId342" Type="http://schemas.openxmlformats.org/officeDocument/2006/relationships/slide" Target="../slides/slide12.xml"/><Relationship Id="rId363" Type="http://schemas.openxmlformats.org/officeDocument/2006/relationships/slide" Target="../slides/slide11.xml"/><Relationship Id="rId202" Type="http://schemas.openxmlformats.org/officeDocument/2006/relationships/slide" Target="../slides/slide176.xml"/><Relationship Id="rId223" Type="http://schemas.openxmlformats.org/officeDocument/2006/relationships/slide" Target="../slides/slide135.xml"/><Relationship Id="rId244" Type="http://schemas.openxmlformats.org/officeDocument/2006/relationships/slide" Target="../slides/slide156.xml"/><Relationship Id="rId18" Type="http://schemas.openxmlformats.org/officeDocument/2006/relationships/slide" Target="../slides/slide365.xml"/><Relationship Id="rId39" Type="http://schemas.openxmlformats.org/officeDocument/2006/relationships/slide" Target="../slides/slide324.xml"/><Relationship Id="rId265" Type="http://schemas.openxmlformats.org/officeDocument/2006/relationships/slide" Target="../slides/slide115.xml"/><Relationship Id="rId286" Type="http://schemas.openxmlformats.org/officeDocument/2006/relationships/slide" Target="../slides/slide74.xml"/><Relationship Id="rId50" Type="http://schemas.openxmlformats.org/officeDocument/2006/relationships/slide" Target="../slides/slide335.xml"/><Relationship Id="rId104" Type="http://schemas.openxmlformats.org/officeDocument/2006/relationships/slide" Target="../slides/slide265.xml"/><Relationship Id="rId125" Type="http://schemas.openxmlformats.org/officeDocument/2006/relationships/slide" Target="../slides/slide224.xml"/><Relationship Id="rId146" Type="http://schemas.openxmlformats.org/officeDocument/2006/relationships/slide" Target="../slides/slide245.xml"/><Relationship Id="rId167" Type="http://schemas.openxmlformats.org/officeDocument/2006/relationships/slide" Target="../slides/slide203.xml"/><Relationship Id="rId188" Type="http://schemas.openxmlformats.org/officeDocument/2006/relationships/slide" Target="../slides/slide162.xml"/><Relationship Id="rId311" Type="http://schemas.openxmlformats.org/officeDocument/2006/relationships/slide" Target="../slides/slide39.xml"/><Relationship Id="rId332" Type="http://schemas.openxmlformats.org/officeDocument/2006/relationships/slide" Target="../slides/slide60.xml"/><Relationship Id="rId353" Type="http://schemas.openxmlformats.org/officeDocument/2006/relationships/slide" Target="../slides/slide24.xml"/><Relationship Id="rId374" Type="http://schemas.openxmlformats.org/officeDocument/2006/relationships/slide" Target="../slides/slide222.xml"/><Relationship Id="rId71" Type="http://schemas.openxmlformats.org/officeDocument/2006/relationships/slide" Target="../slides/slide294.xml"/><Relationship Id="rId92" Type="http://schemas.openxmlformats.org/officeDocument/2006/relationships/slide" Target="../slides/slide315.xml"/><Relationship Id="rId213" Type="http://schemas.openxmlformats.org/officeDocument/2006/relationships/slide" Target="../slides/slide187.xml"/><Relationship Id="rId234" Type="http://schemas.openxmlformats.org/officeDocument/2006/relationships/slide" Target="../slides/slide146.xml"/><Relationship Id="rId2" Type="http://schemas.openxmlformats.org/officeDocument/2006/relationships/slide" Target="../slides/slide349.xml"/><Relationship Id="rId29" Type="http://schemas.openxmlformats.org/officeDocument/2006/relationships/slide" Target="../slides/slide376.xml"/><Relationship Id="rId255" Type="http://schemas.openxmlformats.org/officeDocument/2006/relationships/slide" Target="../slides/slide105.xml"/><Relationship Id="rId276" Type="http://schemas.openxmlformats.org/officeDocument/2006/relationships/slide" Target="../slides/slide126.xml"/><Relationship Id="rId297" Type="http://schemas.openxmlformats.org/officeDocument/2006/relationships/slide" Target="../slides/slide85.xml"/><Relationship Id="rId40" Type="http://schemas.openxmlformats.org/officeDocument/2006/relationships/slide" Target="../slides/slide325.xml"/><Relationship Id="rId115" Type="http://schemas.openxmlformats.org/officeDocument/2006/relationships/slide" Target="../slides/slide276.xml"/><Relationship Id="rId136" Type="http://schemas.openxmlformats.org/officeDocument/2006/relationships/slide" Target="../slides/slide235.xml"/><Relationship Id="rId157" Type="http://schemas.openxmlformats.org/officeDocument/2006/relationships/slide" Target="../slides/slide193.xml"/><Relationship Id="rId178" Type="http://schemas.openxmlformats.org/officeDocument/2006/relationships/slide" Target="../slides/slide214.xml"/><Relationship Id="rId301" Type="http://schemas.openxmlformats.org/officeDocument/2006/relationships/slide" Target="../slides/slide89.xml"/><Relationship Id="rId322" Type="http://schemas.openxmlformats.org/officeDocument/2006/relationships/slide" Target="../slides/slide50.xml"/><Relationship Id="rId343" Type="http://schemas.openxmlformats.org/officeDocument/2006/relationships/slide" Target="../slides/slide13.xml"/><Relationship Id="rId364" Type="http://schemas.openxmlformats.org/officeDocument/2006/relationships/slide" Target="../slides/slide18.xml"/><Relationship Id="rId61" Type="http://schemas.openxmlformats.org/officeDocument/2006/relationships/slide" Target="../slides/slide346.xml"/><Relationship Id="rId82" Type="http://schemas.openxmlformats.org/officeDocument/2006/relationships/slide" Target="../slides/slide305.xml"/><Relationship Id="rId199" Type="http://schemas.openxmlformats.org/officeDocument/2006/relationships/slide" Target="../slides/slide173.xml"/><Relationship Id="rId203" Type="http://schemas.openxmlformats.org/officeDocument/2006/relationships/slide" Target="../slides/slide177.xml"/><Relationship Id="rId19" Type="http://schemas.openxmlformats.org/officeDocument/2006/relationships/slide" Target="../slides/slide366.xml"/><Relationship Id="rId224" Type="http://schemas.openxmlformats.org/officeDocument/2006/relationships/slide" Target="../slides/slide136.xml"/><Relationship Id="rId245" Type="http://schemas.openxmlformats.org/officeDocument/2006/relationships/slide" Target="../slides/slide157.xml"/><Relationship Id="rId266" Type="http://schemas.openxmlformats.org/officeDocument/2006/relationships/slide" Target="../slides/slide116.xml"/><Relationship Id="rId287" Type="http://schemas.openxmlformats.org/officeDocument/2006/relationships/slide" Target="../slides/slide75.xml"/><Relationship Id="rId30" Type="http://schemas.openxmlformats.org/officeDocument/2006/relationships/slide" Target="../slides/slide377.xml"/><Relationship Id="rId105" Type="http://schemas.openxmlformats.org/officeDocument/2006/relationships/slide" Target="../slides/slide266.xml"/><Relationship Id="rId126" Type="http://schemas.openxmlformats.org/officeDocument/2006/relationships/slide" Target="../slides/slide225.xml"/><Relationship Id="rId147" Type="http://schemas.openxmlformats.org/officeDocument/2006/relationships/slide" Target="../slides/slide246.xml"/><Relationship Id="rId168" Type="http://schemas.openxmlformats.org/officeDocument/2006/relationships/slide" Target="../slides/slide204.xml"/><Relationship Id="rId312" Type="http://schemas.openxmlformats.org/officeDocument/2006/relationships/slide" Target="../slides/slide40.xml"/><Relationship Id="rId333" Type="http://schemas.openxmlformats.org/officeDocument/2006/relationships/slide" Target="../slides/slide61.xml"/><Relationship Id="rId354" Type="http://schemas.openxmlformats.org/officeDocument/2006/relationships/slide" Target="../slides/slide26.xml"/><Relationship Id="rId51" Type="http://schemas.openxmlformats.org/officeDocument/2006/relationships/slide" Target="../slides/slide336.xml"/><Relationship Id="rId72" Type="http://schemas.openxmlformats.org/officeDocument/2006/relationships/slide" Target="../slides/slide295.xml"/><Relationship Id="rId93" Type="http://schemas.openxmlformats.org/officeDocument/2006/relationships/slide" Target="../slides/slide316.xml"/><Relationship Id="rId189" Type="http://schemas.openxmlformats.org/officeDocument/2006/relationships/slide" Target="../slides/slide163.xml"/><Relationship Id="rId375" Type="http://schemas.openxmlformats.org/officeDocument/2006/relationships/slide" Target="../slides/slide254.xml"/><Relationship Id="rId3" Type="http://schemas.openxmlformats.org/officeDocument/2006/relationships/slide" Target="../slides/slide350.xml"/><Relationship Id="rId214" Type="http://schemas.openxmlformats.org/officeDocument/2006/relationships/slide" Target="../slides/slide188.xml"/><Relationship Id="rId235" Type="http://schemas.openxmlformats.org/officeDocument/2006/relationships/slide" Target="../slides/slide147.xml"/><Relationship Id="rId256" Type="http://schemas.openxmlformats.org/officeDocument/2006/relationships/slide" Target="../slides/slide106.xml"/><Relationship Id="rId277" Type="http://schemas.openxmlformats.org/officeDocument/2006/relationships/slide" Target="../slides/slide65.xml"/><Relationship Id="rId298" Type="http://schemas.openxmlformats.org/officeDocument/2006/relationships/slide" Target="../slides/slide86.xml"/><Relationship Id="rId116" Type="http://schemas.openxmlformats.org/officeDocument/2006/relationships/slide" Target="../slides/slide277.xml"/><Relationship Id="rId137" Type="http://schemas.openxmlformats.org/officeDocument/2006/relationships/slide" Target="../slides/slide236.xml"/><Relationship Id="rId158" Type="http://schemas.openxmlformats.org/officeDocument/2006/relationships/slide" Target="../slides/slide194.xml"/><Relationship Id="rId302" Type="http://schemas.openxmlformats.org/officeDocument/2006/relationships/slide" Target="../slides/slide90.xml"/><Relationship Id="rId323" Type="http://schemas.openxmlformats.org/officeDocument/2006/relationships/slide" Target="../slides/slide51.xml"/><Relationship Id="rId344" Type="http://schemas.openxmlformats.org/officeDocument/2006/relationships/slide" Target="../slides/slide14.xml"/><Relationship Id="rId20" Type="http://schemas.openxmlformats.org/officeDocument/2006/relationships/slide" Target="../slides/slide367.xml"/><Relationship Id="rId41" Type="http://schemas.openxmlformats.org/officeDocument/2006/relationships/slide" Target="../slides/slide326.xml"/><Relationship Id="rId62" Type="http://schemas.openxmlformats.org/officeDocument/2006/relationships/slide" Target="../slides/slide347.xml"/><Relationship Id="rId83" Type="http://schemas.openxmlformats.org/officeDocument/2006/relationships/slide" Target="../slides/slide306.xml"/><Relationship Id="rId179" Type="http://schemas.openxmlformats.org/officeDocument/2006/relationships/slide" Target="../slides/slide215.xml"/><Relationship Id="rId365" Type="http://schemas.openxmlformats.org/officeDocument/2006/relationships/slide" Target="../slides/slide25.xml"/><Relationship Id="rId190" Type="http://schemas.openxmlformats.org/officeDocument/2006/relationships/slide" Target="../slides/slide164.xml"/><Relationship Id="rId204" Type="http://schemas.openxmlformats.org/officeDocument/2006/relationships/slide" Target="../slides/slide178.xml"/><Relationship Id="rId225" Type="http://schemas.openxmlformats.org/officeDocument/2006/relationships/slide" Target="../slides/slide137.xml"/><Relationship Id="rId246" Type="http://schemas.openxmlformats.org/officeDocument/2006/relationships/slide" Target="../slides/slide158.xml"/><Relationship Id="rId267" Type="http://schemas.openxmlformats.org/officeDocument/2006/relationships/slide" Target="../slides/slide117.xml"/><Relationship Id="rId288" Type="http://schemas.openxmlformats.org/officeDocument/2006/relationships/slide" Target="../slides/slide76.xml"/><Relationship Id="rId106" Type="http://schemas.openxmlformats.org/officeDocument/2006/relationships/slide" Target="../slides/slide267.xml"/><Relationship Id="rId127" Type="http://schemas.openxmlformats.org/officeDocument/2006/relationships/slide" Target="../slides/slide226.xml"/><Relationship Id="rId313" Type="http://schemas.openxmlformats.org/officeDocument/2006/relationships/slide" Target="../slides/slide41.xml"/><Relationship Id="rId10" Type="http://schemas.openxmlformats.org/officeDocument/2006/relationships/slide" Target="../slides/slide357.xml"/><Relationship Id="rId31" Type="http://schemas.openxmlformats.org/officeDocument/2006/relationships/slide" Target="../slides/slide378.xml"/><Relationship Id="rId52" Type="http://schemas.openxmlformats.org/officeDocument/2006/relationships/slide" Target="../slides/slide337.xml"/><Relationship Id="rId73" Type="http://schemas.openxmlformats.org/officeDocument/2006/relationships/slide" Target="../slides/slide296.xml"/><Relationship Id="rId94" Type="http://schemas.openxmlformats.org/officeDocument/2006/relationships/slide" Target="../slides/slide255.xml"/><Relationship Id="rId148" Type="http://schemas.openxmlformats.org/officeDocument/2006/relationships/slide" Target="../slides/slide247.xml"/><Relationship Id="rId169" Type="http://schemas.openxmlformats.org/officeDocument/2006/relationships/slide" Target="../slides/slide205.xml"/><Relationship Id="rId334" Type="http://schemas.openxmlformats.org/officeDocument/2006/relationships/slide" Target="../slides/slide62.xml"/><Relationship Id="rId355" Type="http://schemas.openxmlformats.org/officeDocument/2006/relationships/slide" Target="../slides/slide27.xml"/><Relationship Id="rId376" Type="http://schemas.openxmlformats.org/officeDocument/2006/relationships/slide" Target="../slides/slide285.xml"/><Relationship Id="rId4" Type="http://schemas.openxmlformats.org/officeDocument/2006/relationships/slide" Target="../slides/slide351.xml"/><Relationship Id="rId180" Type="http://schemas.openxmlformats.org/officeDocument/2006/relationships/slide" Target="../slides/slide216.xml"/><Relationship Id="rId215" Type="http://schemas.openxmlformats.org/officeDocument/2006/relationships/slide" Target="../slides/slide189.xml"/><Relationship Id="rId236" Type="http://schemas.openxmlformats.org/officeDocument/2006/relationships/slide" Target="../slides/slide148.xml"/><Relationship Id="rId257" Type="http://schemas.openxmlformats.org/officeDocument/2006/relationships/slide" Target="../slides/slide107.xml"/><Relationship Id="rId278" Type="http://schemas.openxmlformats.org/officeDocument/2006/relationships/slide" Target="../slides/slide66.xml"/><Relationship Id="rId303" Type="http://schemas.openxmlformats.org/officeDocument/2006/relationships/slide" Target="../slides/slide91.xml"/><Relationship Id="rId42" Type="http://schemas.openxmlformats.org/officeDocument/2006/relationships/slide" Target="../slides/slide327.xml"/><Relationship Id="rId84" Type="http://schemas.openxmlformats.org/officeDocument/2006/relationships/slide" Target="../slides/slide307.xml"/><Relationship Id="rId138" Type="http://schemas.openxmlformats.org/officeDocument/2006/relationships/slide" Target="../slides/slide237.xml"/><Relationship Id="rId345" Type="http://schemas.openxmlformats.org/officeDocument/2006/relationships/slide" Target="../slides/slide15.xml"/><Relationship Id="rId191" Type="http://schemas.openxmlformats.org/officeDocument/2006/relationships/slide" Target="../slides/slide165.xml"/><Relationship Id="rId205" Type="http://schemas.openxmlformats.org/officeDocument/2006/relationships/slide" Target="../slides/slide179.xml"/><Relationship Id="rId247" Type="http://schemas.openxmlformats.org/officeDocument/2006/relationships/slide" Target="../slides/slide97.xml"/><Relationship Id="rId107" Type="http://schemas.openxmlformats.org/officeDocument/2006/relationships/slide" Target="../slides/slide268.xml"/><Relationship Id="rId289" Type="http://schemas.openxmlformats.org/officeDocument/2006/relationships/slide" Target="../slides/slide77.xml"/><Relationship Id="rId11" Type="http://schemas.openxmlformats.org/officeDocument/2006/relationships/slide" Target="../slides/slide358.xml"/><Relationship Id="rId53" Type="http://schemas.openxmlformats.org/officeDocument/2006/relationships/slide" Target="../slides/slide338.xml"/><Relationship Id="rId149" Type="http://schemas.openxmlformats.org/officeDocument/2006/relationships/slide" Target="../slides/slide248.xml"/><Relationship Id="rId314" Type="http://schemas.openxmlformats.org/officeDocument/2006/relationships/slide" Target="../slides/slide42.xml"/><Relationship Id="rId356" Type="http://schemas.openxmlformats.org/officeDocument/2006/relationships/slide" Target="../slides/slide28.xml"/><Relationship Id="rId95" Type="http://schemas.openxmlformats.org/officeDocument/2006/relationships/slide" Target="../slides/slide256.xml"/><Relationship Id="rId160" Type="http://schemas.openxmlformats.org/officeDocument/2006/relationships/slide" Target="../slides/slide196.xml"/><Relationship Id="rId216" Type="http://schemas.openxmlformats.org/officeDocument/2006/relationships/slide" Target="../slides/slide128.xml"/><Relationship Id="rId258" Type="http://schemas.openxmlformats.org/officeDocument/2006/relationships/slide" Target="../slides/slide108.xml"/><Relationship Id="rId22" Type="http://schemas.openxmlformats.org/officeDocument/2006/relationships/slide" Target="../slides/slide369.xml"/><Relationship Id="rId64" Type="http://schemas.openxmlformats.org/officeDocument/2006/relationships/slide" Target="../slides/slide287.xml"/><Relationship Id="rId118" Type="http://schemas.openxmlformats.org/officeDocument/2006/relationships/slide" Target="../slides/slide279.xml"/><Relationship Id="rId325" Type="http://schemas.openxmlformats.org/officeDocument/2006/relationships/slide" Target="../slides/slide53.xml"/><Relationship Id="rId367" Type="http://schemas.openxmlformats.org/officeDocument/2006/relationships/slide" Target="../slides/slide3.xml"/><Relationship Id="rId171" Type="http://schemas.openxmlformats.org/officeDocument/2006/relationships/slide" Target="../slides/slide207.xml"/><Relationship Id="rId227" Type="http://schemas.openxmlformats.org/officeDocument/2006/relationships/slide" Target="../slides/slide139.xml"/><Relationship Id="rId269" Type="http://schemas.openxmlformats.org/officeDocument/2006/relationships/slide" Target="../slides/slide119.xml"/><Relationship Id="rId33" Type="http://schemas.openxmlformats.org/officeDocument/2006/relationships/slide" Target="../slides/slide318.xml"/><Relationship Id="rId129" Type="http://schemas.openxmlformats.org/officeDocument/2006/relationships/slide" Target="../slides/slide228.xml"/><Relationship Id="rId280" Type="http://schemas.openxmlformats.org/officeDocument/2006/relationships/slide" Target="../slides/slide68.xml"/><Relationship Id="rId336" Type="http://schemas.openxmlformats.org/officeDocument/2006/relationships/slide" Target="../slides/slide5.xml"/><Relationship Id="rId75" Type="http://schemas.openxmlformats.org/officeDocument/2006/relationships/slide" Target="../slides/slide298.xml"/><Relationship Id="rId140" Type="http://schemas.openxmlformats.org/officeDocument/2006/relationships/slide" Target="../slides/slide239.xml"/><Relationship Id="rId182" Type="http://schemas.openxmlformats.org/officeDocument/2006/relationships/slide" Target="../slides/slide218.xml"/><Relationship Id="rId378" Type="http://schemas.openxmlformats.org/officeDocument/2006/relationships/slide" Target="../slides/slide348.xml"/><Relationship Id="rId6" Type="http://schemas.openxmlformats.org/officeDocument/2006/relationships/slide" Target="../slides/slide353.xml"/><Relationship Id="rId238" Type="http://schemas.openxmlformats.org/officeDocument/2006/relationships/slide" Target="../slides/slide150.xml"/><Relationship Id="rId291" Type="http://schemas.openxmlformats.org/officeDocument/2006/relationships/slide" Target="../slides/slide79.xml"/><Relationship Id="rId305" Type="http://schemas.openxmlformats.org/officeDocument/2006/relationships/slide" Target="../slides/slide93.xml"/><Relationship Id="rId347" Type="http://schemas.openxmlformats.org/officeDocument/2006/relationships/slide" Target="../slides/slide17.xml"/><Relationship Id="rId44" Type="http://schemas.openxmlformats.org/officeDocument/2006/relationships/slide" Target="../slides/slide329.xml"/><Relationship Id="rId86" Type="http://schemas.openxmlformats.org/officeDocument/2006/relationships/slide" Target="../slides/slide309.xml"/><Relationship Id="rId151" Type="http://schemas.openxmlformats.org/officeDocument/2006/relationships/slide" Target="../slides/slide250.xml"/><Relationship Id="rId193" Type="http://schemas.openxmlformats.org/officeDocument/2006/relationships/slide" Target="../slides/slide167.xml"/><Relationship Id="rId207" Type="http://schemas.openxmlformats.org/officeDocument/2006/relationships/slide" Target="../slides/slide181.xml"/><Relationship Id="rId249" Type="http://schemas.openxmlformats.org/officeDocument/2006/relationships/slide" Target="../slides/slide99.xml"/><Relationship Id="rId13" Type="http://schemas.openxmlformats.org/officeDocument/2006/relationships/slide" Target="../slides/slide360.xml"/><Relationship Id="rId109" Type="http://schemas.openxmlformats.org/officeDocument/2006/relationships/slide" Target="../slides/slide270.xml"/><Relationship Id="rId260" Type="http://schemas.openxmlformats.org/officeDocument/2006/relationships/slide" Target="../slides/slide110.xml"/><Relationship Id="rId316" Type="http://schemas.openxmlformats.org/officeDocument/2006/relationships/slide" Target="../slides/slide44.xml"/><Relationship Id="rId55" Type="http://schemas.openxmlformats.org/officeDocument/2006/relationships/slide" Target="../slides/slide340.xml"/><Relationship Id="rId97" Type="http://schemas.openxmlformats.org/officeDocument/2006/relationships/slide" Target="../slides/slide258.xml"/><Relationship Id="rId120" Type="http://schemas.openxmlformats.org/officeDocument/2006/relationships/slide" Target="../slides/slide281.xml"/><Relationship Id="rId358" Type="http://schemas.openxmlformats.org/officeDocument/2006/relationships/slide" Target="../slides/slide30.xml"/><Relationship Id="rId162" Type="http://schemas.openxmlformats.org/officeDocument/2006/relationships/slide" Target="../slides/slide198.xml"/><Relationship Id="rId218" Type="http://schemas.openxmlformats.org/officeDocument/2006/relationships/slide" Target="../slides/slide130.xml"/><Relationship Id="rId271" Type="http://schemas.openxmlformats.org/officeDocument/2006/relationships/slide" Target="../slides/slide121.xml"/><Relationship Id="rId24" Type="http://schemas.openxmlformats.org/officeDocument/2006/relationships/slide" Target="../slides/slide371.xml"/><Relationship Id="rId66" Type="http://schemas.openxmlformats.org/officeDocument/2006/relationships/slide" Target="../slides/slide289.xml"/><Relationship Id="rId131" Type="http://schemas.openxmlformats.org/officeDocument/2006/relationships/slide" Target="../slides/slide230.xml"/><Relationship Id="rId327" Type="http://schemas.openxmlformats.org/officeDocument/2006/relationships/slide" Target="../slides/slide55.xml"/><Relationship Id="rId369" Type="http://schemas.openxmlformats.org/officeDocument/2006/relationships/slide" Target="../slides/slide64.xml"/><Relationship Id="rId173" Type="http://schemas.openxmlformats.org/officeDocument/2006/relationships/slide" Target="../slides/slide209.xml"/><Relationship Id="rId229" Type="http://schemas.openxmlformats.org/officeDocument/2006/relationships/slide" Target="../slides/slide141.xml"/><Relationship Id="rId240" Type="http://schemas.openxmlformats.org/officeDocument/2006/relationships/slide" Target="../slides/slide152.xml"/><Relationship Id="rId35" Type="http://schemas.openxmlformats.org/officeDocument/2006/relationships/slide" Target="../slides/slide320.xml"/><Relationship Id="rId77" Type="http://schemas.openxmlformats.org/officeDocument/2006/relationships/slide" Target="../slides/slide300.xml"/><Relationship Id="rId100" Type="http://schemas.openxmlformats.org/officeDocument/2006/relationships/slide" Target="../slides/slide261.xml"/><Relationship Id="rId282" Type="http://schemas.openxmlformats.org/officeDocument/2006/relationships/slide" Target="../slides/slide70.xml"/><Relationship Id="rId338" Type="http://schemas.openxmlformats.org/officeDocument/2006/relationships/slide" Target="../slides/slide7.xml"/><Relationship Id="rId8" Type="http://schemas.openxmlformats.org/officeDocument/2006/relationships/slide" Target="../slides/slide355.xml"/><Relationship Id="rId142" Type="http://schemas.openxmlformats.org/officeDocument/2006/relationships/slide" Target="../slides/slide241.xml"/><Relationship Id="rId184" Type="http://schemas.openxmlformats.org/officeDocument/2006/relationships/slide" Target="../slides/slide220.xml"/><Relationship Id="rId251" Type="http://schemas.openxmlformats.org/officeDocument/2006/relationships/slide" Target="../slides/slide101.xml"/><Relationship Id="rId46" Type="http://schemas.openxmlformats.org/officeDocument/2006/relationships/slide" Target="../slides/slide331.xml"/><Relationship Id="rId293" Type="http://schemas.openxmlformats.org/officeDocument/2006/relationships/slide" Target="../slides/slide81.xml"/><Relationship Id="rId307" Type="http://schemas.openxmlformats.org/officeDocument/2006/relationships/slide" Target="../slides/slide95.xml"/><Relationship Id="rId349" Type="http://schemas.openxmlformats.org/officeDocument/2006/relationships/slide" Target="../slides/slide20.xml"/><Relationship Id="rId88" Type="http://schemas.openxmlformats.org/officeDocument/2006/relationships/slide" Target="../slides/slide311.xml"/><Relationship Id="rId111" Type="http://schemas.openxmlformats.org/officeDocument/2006/relationships/slide" Target="../slides/slide272.xml"/><Relationship Id="rId153" Type="http://schemas.openxmlformats.org/officeDocument/2006/relationships/slide" Target="../slides/slide252.xml"/><Relationship Id="rId195" Type="http://schemas.openxmlformats.org/officeDocument/2006/relationships/slide" Target="../slides/slide169.xml"/><Relationship Id="rId209" Type="http://schemas.openxmlformats.org/officeDocument/2006/relationships/slide" Target="../slides/slide183.xml"/><Relationship Id="rId360" Type="http://schemas.openxmlformats.org/officeDocument/2006/relationships/slide" Target="../slides/slide33.xml"/><Relationship Id="rId220" Type="http://schemas.openxmlformats.org/officeDocument/2006/relationships/slide" Target="../slides/slide132.xml"/><Relationship Id="rId15" Type="http://schemas.openxmlformats.org/officeDocument/2006/relationships/slide" Target="../slides/slide362.xml"/><Relationship Id="rId57" Type="http://schemas.openxmlformats.org/officeDocument/2006/relationships/slide" Target="../slides/slide342.xml"/><Relationship Id="rId262" Type="http://schemas.openxmlformats.org/officeDocument/2006/relationships/slide" Target="../slides/slide112.xml"/><Relationship Id="rId318" Type="http://schemas.openxmlformats.org/officeDocument/2006/relationships/slide" Target="../slides/slide46.xml"/><Relationship Id="rId99" Type="http://schemas.openxmlformats.org/officeDocument/2006/relationships/slide" Target="../slides/slide260.xml"/><Relationship Id="rId122" Type="http://schemas.openxmlformats.org/officeDocument/2006/relationships/slide" Target="../slides/slide283.xml"/><Relationship Id="rId164" Type="http://schemas.openxmlformats.org/officeDocument/2006/relationships/slide" Target="../slides/slide200.xml"/><Relationship Id="rId371" Type="http://schemas.openxmlformats.org/officeDocument/2006/relationships/slide" Target="../slides/slide127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4.xml"/><Relationship Id="rId18" Type="http://schemas.openxmlformats.org/officeDocument/2006/relationships/slide" Target="../slides/slide191.xml"/><Relationship Id="rId26" Type="http://schemas.openxmlformats.org/officeDocument/2006/relationships/slide" Target="../slides/slide199.xml"/><Relationship Id="rId39" Type="http://schemas.openxmlformats.org/officeDocument/2006/relationships/slide" Target="../slides/slide212.xml"/><Relationship Id="rId21" Type="http://schemas.openxmlformats.org/officeDocument/2006/relationships/slide" Target="../slides/slide194.xml"/><Relationship Id="rId34" Type="http://schemas.openxmlformats.org/officeDocument/2006/relationships/slide" Target="../slides/slide207.xml"/><Relationship Id="rId42" Type="http://schemas.openxmlformats.org/officeDocument/2006/relationships/slide" Target="../slides/slide215.xml"/><Relationship Id="rId47" Type="http://schemas.openxmlformats.org/officeDocument/2006/relationships/slide" Target="../slides/slide220.xml"/><Relationship Id="rId7" Type="http://schemas.openxmlformats.org/officeDocument/2006/relationships/slide" Target="../slides/slide64.xml"/><Relationship Id="rId2" Type="http://schemas.openxmlformats.org/officeDocument/2006/relationships/slide" Target="../slides/slide1.xml"/><Relationship Id="rId16" Type="http://schemas.openxmlformats.org/officeDocument/2006/relationships/slide" Target="../slides/slide348.xml"/><Relationship Id="rId29" Type="http://schemas.openxmlformats.org/officeDocument/2006/relationships/slide" Target="../slides/slide20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5.xml"/><Relationship Id="rId11" Type="http://schemas.openxmlformats.org/officeDocument/2006/relationships/slide" Target="../slides/slide190.xml"/><Relationship Id="rId24" Type="http://schemas.openxmlformats.org/officeDocument/2006/relationships/slide" Target="../slides/slide197.xml"/><Relationship Id="rId32" Type="http://schemas.openxmlformats.org/officeDocument/2006/relationships/slide" Target="../slides/slide205.xml"/><Relationship Id="rId37" Type="http://schemas.openxmlformats.org/officeDocument/2006/relationships/slide" Target="../slides/slide210.xml"/><Relationship Id="rId40" Type="http://schemas.openxmlformats.org/officeDocument/2006/relationships/slide" Target="../slides/slide213.xml"/><Relationship Id="rId45" Type="http://schemas.openxmlformats.org/officeDocument/2006/relationships/slide" Target="../slides/slide218.xml"/><Relationship Id="rId5" Type="http://schemas.openxmlformats.org/officeDocument/2006/relationships/slide" Target="../slides/slide3.xml"/><Relationship Id="rId15" Type="http://schemas.openxmlformats.org/officeDocument/2006/relationships/slide" Target="../slides/slide317.xml"/><Relationship Id="rId23" Type="http://schemas.openxmlformats.org/officeDocument/2006/relationships/slide" Target="../slides/slide196.xml"/><Relationship Id="rId28" Type="http://schemas.openxmlformats.org/officeDocument/2006/relationships/slide" Target="../slides/slide201.xml"/><Relationship Id="rId36" Type="http://schemas.openxmlformats.org/officeDocument/2006/relationships/slide" Target="../slides/slide209.xml"/><Relationship Id="rId10" Type="http://schemas.openxmlformats.org/officeDocument/2006/relationships/slide" Target="../slides/slide159.xml"/><Relationship Id="rId19" Type="http://schemas.openxmlformats.org/officeDocument/2006/relationships/slide" Target="../slides/slide192.xml"/><Relationship Id="rId31" Type="http://schemas.openxmlformats.org/officeDocument/2006/relationships/slide" Target="../slides/slide204.xml"/><Relationship Id="rId44" Type="http://schemas.openxmlformats.org/officeDocument/2006/relationships/slide" Target="../slides/slide217.xml"/><Relationship Id="rId4" Type="http://schemas.openxmlformats.org/officeDocument/2006/relationships/image" Target="../media/image2.svg"/><Relationship Id="rId9" Type="http://schemas.openxmlformats.org/officeDocument/2006/relationships/slide" Target="../slides/slide127.xml"/><Relationship Id="rId14" Type="http://schemas.openxmlformats.org/officeDocument/2006/relationships/slide" Target="../slides/slide285.xml"/><Relationship Id="rId22" Type="http://schemas.openxmlformats.org/officeDocument/2006/relationships/slide" Target="../slides/slide195.xml"/><Relationship Id="rId27" Type="http://schemas.openxmlformats.org/officeDocument/2006/relationships/slide" Target="../slides/slide200.xml"/><Relationship Id="rId30" Type="http://schemas.openxmlformats.org/officeDocument/2006/relationships/slide" Target="../slides/slide203.xml"/><Relationship Id="rId35" Type="http://schemas.openxmlformats.org/officeDocument/2006/relationships/slide" Target="../slides/slide208.xml"/><Relationship Id="rId43" Type="http://schemas.openxmlformats.org/officeDocument/2006/relationships/slide" Target="../slides/slide216.xml"/><Relationship Id="rId48" Type="http://schemas.openxmlformats.org/officeDocument/2006/relationships/slide" Target="../slides/slide221.xml"/><Relationship Id="rId8" Type="http://schemas.openxmlformats.org/officeDocument/2006/relationships/slide" Target="../slides/slide96.xml"/><Relationship Id="rId3" Type="http://schemas.openxmlformats.org/officeDocument/2006/relationships/image" Target="../media/image1.png"/><Relationship Id="rId12" Type="http://schemas.openxmlformats.org/officeDocument/2006/relationships/slide" Target="../slides/slide222.xml"/><Relationship Id="rId17" Type="http://schemas.openxmlformats.org/officeDocument/2006/relationships/slide" Target="../slides/slide2.xml"/><Relationship Id="rId25" Type="http://schemas.openxmlformats.org/officeDocument/2006/relationships/slide" Target="../slides/slide198.xml"/><Relationship Id="rId33" Type="http://schemas.openxmlformats.org/officeDocument/2006/relationships/slide" Target="../slides/slide206.xml"/><Relationship Id="rId38" Type="http://schemas.openxmlformats.org/officeDocument/2006/relationships/slide" Target="../slides/slide211.xml"/><Relationship Id="rId46" Type="http://schemas.openxmlformats.org/officeDocument/2006/relationships/slide" Target="../slides/slide219.xml"/><Relationship Id="rId20" Type="http://schemas.openxmlformats.org/officeDocument/2006/relationships/slide" Target="../slides/slide193.xml"/><Relationship Id="rId41" Type="http://schemas.openxmlformats.org/officeDocument/2006/relationships/slide" Target="../slides/slide214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31.xml"/><Relationship Id="rId18" Type="http://schemas.openxmlformats.org/officeDocument/2006/relationships/slide" Target="../slides/slide236.xml"/><Relationship Id="rId26" Type="http://schemas.openxmlformats.org/officeDocument/2006/relationships/slide" Target="../slides/slide244.xml"/><Relationship Id="rId39" Type="http://schemas.openxmlformats.org/officeDocument/2006/relationships/slide" Target="../slides/slide96.xml"/><Relationship Id="rId21" Type="http://schemas.openxmlformats.org/officeDocument/2006/relationships/slide" Target="../slides/slide239.xml"/><Relationship Id="rId34" Type="http://schemas.openxmlformats.org/officeDocument/2006/relationships/slide" Target="../slides/slide252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225.xml"/><Relationship Id="rId2" Type="http://schemas.openxmlformats.org/officeDocument/2006/relationships/slide" Target="../slides/slide1.xml"/><Relationship Id="rId16" Type="http://schemas.openxmlformats.org/officeDocument/2006/relationships/slide" Target="../slides/slide234.xml"/><Relationship Id="rId29" Type="http://schemas.openxmlformats.org/officeDocument/2006/relationships/slide" Target="../slides/slide24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24.xml"/><Relationship Id="rId11" Type="http://schemas.openxmlformats.org/officeDocument/2006/relationships/slide" Target="../slides/slide229.xml"/><Relationship Id="rId24" Type="http://schemas.openxmlformats.org/officeDocument/2006/relationships/slide" Target="../slides/slide242.xml"/><Relationship Id="rId32" Type="http://schemas.openxmlformats.org/officeDocument/2006/relationships/slide" Target="../slides/slide250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223.xml"/><Relationship Id="rId15" Type="http://schemas.openxmlformats.org/officeDocument/2006/relationships/slide" Target="../slides/slide233.xml"/><Relationship Id="rId23" Type="http://schemas.openxmlformats.org/officeDocument/2006/relationships/slide" Target="../slides/slide241.xml"/><Relationship Id="rId28" Type="http://schemas.openxmlformats.org/officeDocument/2006/relationships/slide" Target="../slides/slide246.xml"/><Relationship Id="rId36" Type="http://schemas.openxmlformats.org/officeDocument/2006/relationships/slide" Target="../slides/slide3.xml"/><Relationship Id="rId10" Type="http://schemas.openxmlformats.org/officeDocument/2006/relationships/slide" Target="../slides/slide228.xml"/><Relationship Id="rId19" Type="http://schemas.openxmlformats.org/officeDocument/2006/relationships/slide" Target="../slides/slide237.xml"/><Relationship Id="rId31" Type="http://schemas.openxmlformats.org/officeDocument/2006/relationships/slide" Target="../slides/slide249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227.xml"/><Relationship Id="rId14" Type="http://schemas.openxmlformats.org/officeDocument/2006/relationships/slide" Target="../slides/slide232.xml"/><Relationship Id="rId22" Type="http://schemas.openxmlformats.org/officeDocument/2006/relationships/slide" Target="../slides/slide240.xml"/><Relationship Id="rId27" Type="http://schemas.openxmlformats.org/officeDocument/2006/relationships/slide" Target="../slides/slide245.xml"/><Relationship Id="rId30" Type="http://schemas.openxmlformats.org/officeDocument/2006/relationships/slide" Target="../slides/slide248.xml"/><Relationship Id="rId35" Type="http://schemas.openxmlformats.org/officeDocument/2006/relationships/slide" Target="../slides/slide253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226.xml"/><Relationship Id="rId3" Type="http://schemas.openxmlformats.org/officeDocument/2006/relationships/image" Target="../media/image1.png"/><Relationship Id="rId12" Type="http://schemas.openxmlformats.org/officeDocument/2006/relationships/slide" Target="../slides/slide230.xml"/><Relationship Id="rId17" Type="http://schemas.openxmlformats.org/officeDocument/2006/relationships/slide" Target="../slides/slide235.xml"/><Relationship Id="rId25" Type="http://schemas.openxmlformats.org/officeDocument/2006/relationships/slide" Target="../slides/slide243.xml"/><Relationship Id="rId33" Type="http://schemas.openxmlformats.org/officeDocument/2006/relationships/slide" Target="../slides/slide251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238.xml"/><Relationship Id="rId41" Type="http://schemas.openxmlformats.org/officeDocument/2006/relationships/slide" Target="../slides/slide159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63.xml"/><Relationship Id="rId18" Type="http://schemas.openxmlformats.org/officeDocument/2006/relationships/slide" Target="../slides/slide268.xml"/><Relationship Id="rId26" Type="http://schemas.openxmlformats.org/officeDocument/2006/relationships/slide" Target="../slides/slide276.xml"/><Relationship Id="rId39" Type="http://schemas.openxmlformats.org/officeDocument/2006/relationships/slide" Target="../slides/slide127.xml"/><Relationship Id="rId21" Type="http://schemas.openxmlformats.org/officeDocument/2006/relationships/slide" Target="../slides/slide271.xml"/><Relationship Id="rId34" Type="http://schemas.openxmlformats.org/officeDocument/2006/relationships/slide" Target="../slides/slide284.xml"/><Relationship Id="rId42" Type="http://schemas.openxmlformats.org/officeDocument/2006/relationships/slide" Target="../slides/slide222.xml"/><Relationship Id="rId47" Type="http://schemas.openxmlformats.org/officeDocument/2006/relationships/slide" Target="../slides/slide2.xml"/><Relationship Id="rId7" Type="http://schemas.openxmlformats.org/officeDocument/2006/relationships/slide" Target="../slides/slide257.xml"/><Relationship Id="rId2" Type="http://schemas.openxmlformats.org/officeDocument/2006/relationships/slide" Target="../slides/slide1.xml"/><Relationship Id="rId16" Type="http://schemas.openxmlformats.org/officeDocument/2006/relationships/slide" Target="../slides/slide266.xml"/><Relationship Id="rId29" Type="http://schemas.openxmlformats.org/officeDocument/2006/relationships/slide" Target="../slides/slide27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6.xml"/><Relationship Id="rId11" Type="http://schemas.openxmlformats.org/officeDocument/2006/relationships/slide" Target="../slides/slide261.xml"/><Relationship Id="rId24" Type="http://schemas.openxmlformats.org/officeDocument/2006/relationships/slide" Target="../slides/slide274.xml"/><Relationship Id="rId32" Type="http://schemas.openxmlformats.org/officeDocument/2006/relationships/slide" Target="../slides/slide282.xml"/><Relationship Id="rId37" Type="http://schemas.openxmlformats.org/officeDocument/2006/relationships/slide" Target="../slides/slide64.xml"/><Relationship Id="rId40" Type="http://schemas.openxmlformats.org/officeDocument/2006/relationships/slide" Target="../slides/slide159.xml"/><Relationship Id="rId45" Type="http://schemas.openxmlformats.org/officeDocument/2006/relationships/slide" Target="../slides/slide317.xml"/><Relationship Id="rId5" Type="http://schemas.openxmlformats.org/officeDocument/2006/relationships/slide" Target="../slides/slide255.xml"/><Relationship Id="rId15" Type="http://schemas.openxmlformats.org/officeDocument/2006/relationships/slide" Target="../slides/slide265.xml"/><Relationship Id="rId23" Type="http://schemas.openxmlformats.org/officeDocument/2006/relationships/slide" Target="../slides/slide273.xml"/><Relationship Id="rId28" Type="http://schemas.openxmlformats.org/officeDocument/2006/relationships/slide" Target="../slides/slide278.xml"/><Relationship Id="rId36" Type="http://schemas.openxmlformats.org/officeDocument/2006/relationships/slide" Target="../slides/slide35.xml"/><Relationship Id="rId10" Type="http://schemas.openxmlformats.org/officeDocument/2006/relationships/slide" Target="../slides/slide260.xml"/><Relationship Id="rId19" Type="http://schemas.openxmlformats.org/officeDocument/2006/relationships/slide" Target="../slides/slide269.xml"/><Relationship Id="rId31" Type="http://schemas.openxmlformats.org/officeDocument/2006/relationships/slide" Target="../slides/slide281.xml"/><Relationship Id="rId44" Type="http://schemas.openxmlformats.org/officeDocument/2006/relationships/slide" Target="../slides/slide285.xml"/><Relationship Id="rId4" Type="http://schemas.openxmlformats.org/officeDocument/2006/relationships/image" Target="../media/image2.svg"/><Relationship Id="rId9" Type="http://schemas.openxmlformats.org/officeDocument/2006/relationships/slide" Target="../slides/slide259.xml"/><Relationship Id="rId14" Type="http://schemas.openxmlformats.org/officeDocument/2006/relationships/slide" Target="../slides/slide264.xml"/><Relationship Id="rId22" Type="http://schemas.openxmlformats.org/officeDocument/2006/relationships/slide" Target="../slides/slide272.xml"/><Relationship Id="rId27" Type="http://schemas.openxmlformats.org/officeDocument/2006/relationships/slide" Target="../slides/slide277.xml"/><Relationship Id="rId30" Type="http://schemas.openxmlformats.org/officeDocument/2006/relationships/slide" Target="../slides/slide280.xml"/><Relationship Id="rId35" Type="http://schemas.openxmlformats.org/officeDocument/2006/relationships/slide" Target="../slides/slide3.xml"/><Relationship Id="rId43" Type="http://schemas.openxmlformats.org/officeDocument/2006/relationships/slide" Target="../slides/slide254.xml"/><Relationship Id="rId8" Type="http://schemas.openxmlformats.org/officeDocument/2006/relationships/slide" Target="../slides/slide258.xml"/><Relationship Id="rId3" Type="http://schemas.openxmlformats.org/officeDocument/2006/relationships/image" Target="../media/image1.png"/><Relationship Id="rId12" Type="http://schemas.openxmlformats.org/officeDocument/2006/relationships/slide" Target="../slides/slide262.xml"/><Relationship Id="rId17" Type="http://schemas.openxmlformats.org/officeDocument/2006/relationships/slide" Target="../slides/slide267.xml"/><Relationship Id="rId25" Type="http://schemas.openxmlformats.org/officeDocument/2006/relationships/slide" Target="../slides/slide275.xml"/><Relationship Id="rId33" Type="http://schemas.openxmlformats.org/officeDocument/2006/relationships/slide" Target="../slides/slide283.xml"/><Relationship Id="rId38" Type="http://schemas.openxmlformats.org/officeDocument/2006/relationships/slide" Target="../slides/slide96.xml"/><Relationship Id="rId46" Type="http://schemas.openxmlformats.org/officeDocument/2006/relationships/slide" Target="../slides/slide348.xml"/><Relationship Id="rId20" Type="http://schemas.openxmlformats.org/officeDocument/2006/relationships/slide" Target="../slides/slide270.xml"/><Relationship Id="rId41" Type="http://schemas.openxmlformats.org/officeDocument/2006/relationships/slide" Target="../slides/slide190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4.xml"/><Relationship Id="rId18" Type="http://schemas.openxmlformats.org/officeDocument/2006/relationships/slide" Target="../slides/slide286.xml"/><Relationship Id="rId26" Type="http://schemas.openxmlformats.org/officeDocument/2006/relationships/slide" Target="../slides/slide294.xml"/><Relationship Id="rId39" Type="http://schemas.openxmlformats.org/officeDocument/2006/relationships/slide" Target="../slides/slide307.xml"/><Relationship Id="rId21" Type="http://schemas.openxmlformats.org/officeDocument/2006/relationships/slide" Target="../slides/slide289.xml"/><Relationship Id="rId34" Type="http://schemas.openxmlformats.org/officeDocument/2006/relationships/slide" Target="../slides/slide302.xml"/><Relationship Id="rId42" Type="http://schemas.openxmlformats.org/officeDocument/2006/relationships/slide" Target="../slides/slide310.xml"/><Relationship Id="rId47" Type="http://schemas.openxmlformats.org/officeDocument/2006/relationships/slide" Target="../slides/slide315.xml"/><Relationship Id="rId7" Type="http://schemas.openxmlformats.org/officeDocument/2006/relationships/slide" Target="../slides/slide64.xml"/><Relationship Id="rId2" Type="http://schemas.openxmlformats.org/officeDocument/2006/relationships/slide" Target="../slides/slide1.xml"/><Relationship Id="rId16" Type="http://schemas.openxmlformats.org/officeDocument/2006/relationships/slide" Target="../slides/slide348.xml"/><Relationship Id="rId29" Type="http://schemas.openxmlformats.org/officeDocument/2006/relationships/slide" Target="../slides/slide29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5.xml"/><Relationship Id="rId11" Type="http://schemas.openxmlformats.org/officeDocument/2006/relationships/slide" Target="../slides/slide190.xml"/><Relationship Id="rId24" Type="http://schemas.openxmlformats.org/officeDocument/2006/relationships/slide" Target="../slides/slide292.xml"/><Relationship Id="rId32" Type="http://schemas.openxmlformats.org/officeDocument/2006/relationships/slide" Target="../slides/slide300.xml"/><Relationship Id="rId37" Type="http://schemas.openxmlformats.org/officeDocument/2006/relationships/slide" Target="../slides/slide305.xml"/><Relationship Id="rId40" Type="http://schemas.openxmlformats.org/officeDocument/2006/relationships/slide" Target="../slides/slide308.xml"/><Relationship Id="rId45" Type="http://schemas.openxmlformats.org/officeDocument/2006/relationships/slide" Target="../slides/slide313.xml"/><Relationship Id="rId5" Type="http://schemas.openxmlformats.org/officeDocument/2006/relationships/slide" Target="../slides/slide3.xml"/><Relationship Id="rId15" Type="http://schemas.openxmlformats.org/officeDocument/2006/relationships/slide" Target="../slides/slide317.xml"/><Relationship Id="rId23" Type="http://schemas.openxmlformats.org/officeDocument/2006/relationships/slide" Target="../slides/slide291.xml"/><Relationship Id="rId28" Type="http://schemas.openxmlformats.org/officeDocument/2006/relationships/slide" Target="../slides/slide296.xml"/><Relationship Id="rId36" Type="http://schemas.openxmlformats.org/officeDocument/2006/relationships/slide" Target="../slides/slide304.xml"/><Relationship Id="rId10" Type="http://schemas.openxmlformats.org/officeDocument/2006/relationships/slide" Target="../slides/slide159.xml"/><Relationship Id="rId19" Type="http://schemas.openxmlformats.org/officeDocument/2006/relationships/slide" Target="../slides/slide287.xml"/><Relationship Id="rId31" Type="http://schemas.openxmlformats.org/officeDocument/2006/relationships/slide" Target="../slides/slide299.xml"/><Relationship Id="rId44" Type="http://schemas.openxmlformats.org/officeDocument/2006/relationships/slide" Target="../slides/slide312.xml"/><Relationship Id="rId4" Type="http://schemas.openxmlformats.org/officeDocument/2006/relationships/image" Target="../media/image2.svg"/><Relationship Id="rId9" Type="http://schemas.openxmlformats.org/officeDocument/2006/relationships/slide" Target="../slides/slide127.xml"/><Relationship Id="rId14" Type="http://schemas.openxmlformats.org/officeDocument/2006/relationships/slide" Target="../slides/slide285.xml"/><Relationship Id="rId22" Type="http://schemas.openxmlformats.org/officeDocument/2006/relationships/slide" Target="../slides/slide290.xml"/><Relationship Id="rId27" Type="http://schemas.openxmlformats.org/officeDocument/2006/relationships/slide" Target="../slides/slide295.xml"/><Relationship Id="rId30" Type="http://schemas.openxmlformats.org/officeDocument/2006/relationships/slide" Target="../slides/slide298.xml"/><Relationship Id="rId35" Type="http://schemas.openxmlformats.org/officeDocument/2006/relationships/slide" Target="../slides/slide303.xml"/><Relationship Id="rId43" Type="http://schemas.openxmlformats.org/officeDocument/2006/relationships/slide" Target="../slides/slide311.xml"/><Relationship Id="rId48" Type="http://schemas.openxmlformats.org/officeDocument/2006/relationships/slide" Target="../slides/slide316.xml"/><Relationship Id="rId8" Type="http://schemas.openxmlformats.org/officeDocument/2006/relationships/slide" Target="../slides/slide96.xml"/><Relationship Id="rId3" Type="http://schemas.openxmlformats.org/officeDocument/2006/relationships/image" Target="../media/image1.png"/><Relationship Id="rId12" Type="http://schemas.openxmlformats.org/officeDocument/2006/relationships/slide" Target="../slides/slide222.xml"/><Relationship Id="rId17" Type="http://schemas.openxmlformats.org/officeDocument/2006/relationships/slide" Target="../slides/slide2.xml"/><Relationship Id="rId25" Type="http://schemas.openxmlformats.org/officeDocument/2006/relationships/slide" Target="../slides/slide293.xml"/><Relationship Id="rId33" Type="http://schemas.openxmlformats.org/officeDocument/2006/relationships/slide" Target="../slides/slide301.xml"/><Relationship Id="rId38" Type="http://schemas.openxmlformats.org/officeDocument/2006/relationships/slide" Target="../slides/slide306.xml"/><Relationship Id="rId46" Type="http://schemas.openxmlformats.org/officeDocument/2006/relationships/slide" Target="../slides/slide314.xml"/><Relationship Id="rId20" Type="http://schemas.openxmlformats.org/officeDocument/2006/relationships/slide" Target="../slides/slide288.xml"/><Relationship Id="rId41" Type="http://schemas.openxmlformats.org/officeDocument/2006/relationships/slide" Target="../slides/slide309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26.xml"/><Relationship Id="rId18" Type="http://schemas.openxmlformats.org/officeDocument/2006/relationships/slide" Target="../slides/slide331.xml"/><Relationship Id="rId26" Type="http://schemas.openxmlformats.org/officeDocument/2006/relationships/slide" Target="../slides/slide339.xml"/><Relationship Id="rId39" Type="http://schemas.openxmlformats.org/officeDocument/2006/relationships/slide" Target="../slides/slide127.xml"/><Relationship Id="rId21" Type="http://schemas.openxmlformats.org/officeDocument/2006/relationships/slide" Target="../slides/slide334.xml"/><Relationship Id="rId34" Type="http://schemas.openxmlformats.org/officeDocument/2006/relationships/slide" Target="../slides/slide347.xml"/><Relationship Id="rId42" Type="http://schemas.openxmlformats.org/officeDocument/2006/relationships/slide" Target="../slides/slide222.xml"/><Relationship Id="rId47" Type="http://schemas.openxmlformats.org/officeDocument/2006/relationships/slide" Target="../slides/slide2.xml"/><Relationship Id="rId7" Type="http://schemas.openxmlformats.org/officeDocument/2006/relationships/slide" Target="../slides/slide320.xml"/><Relationship Id="rId2" Type="http://schemas.openxmlformats.org/officeDocument/2006/relationships/slide" Target="../slides/slide1.xml"/><Relationship Id="rId16" Type="http://schemas.openxmlformats.org/officeDocument/2006/relationships/slide" Target="../slides/slide329.xml"/><Relationship Id="rId29" Type="http://schemas.openxmlformats.org/officeDocument/2006/relationships/slide" Target="../slides/slide34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19.xml"/><Relationship Id="rId11" Type="http://schemas.openxmlformats.org/officeDocument/2006/relationships/slide" Target="../slides/slide324.xml"/><Relationship Id="rId24" Type="http://schemas.openxmlformats.org/officeDocument/2006/relationships/slide" Target="../slides/slide337.xml"/><Relationship Id="rId32" Type="http://schemas.openxmlformats.org/officeDocument/2006/relationships/slide" Target="../slides/slide345.xml"/><Relationship Id="rId37" Type="http://schemas.openxmlformats.org/officeDocument/2006/relationships/slide" Target="../slides/slide64.xml"/><Relationship Id="rId40" Type="http://schemas.openxmlformats.org/officeDocument/2006/relationships/slide" Target="../slides/slide159.xml"/><Relationship Id="rId45" Type="http://schemas.openxmlformats.org/officeDocument/2006/relationships/slide" Target="../slides/slide317.xml"/><Relationship Id="rId5" Type="http://schemas.openxmlformats.org/officeDocument/2006/relationships/slide" Target="../slides/slide318.xml"/><Relationship Id="rId15" Type="http://schemas.openxmlformats.org/officeDocument/2006/relationships/slide" Target="../slides/slide328.xml"/><Relationship Id="rId23" Type="http://schemas.openxmlformats.org/officeDocument/2006/relationships/slide" Target="../slides/slide336.xml"/><Relationship Id="rId28" Type="http://schemas.openxmlformats.org/officeDocument/2006/relationships/slide" Target="../slides/slide341.xml"/><Relationship Id="rId36" Type="http://schemas.openxmlformats.org/officeDocument/2006/relationships/slide" Target="../slides/slide35.xml"/><Relationship Id="rId10" Type="http://schemas.openxmlformats.org/officeDocument/2006/relationships/slide" Target="../slides/slide323.xml"/><Relationship Id="rId19" Type="http://schemas.openxmlformats.org/officeDocument/2006/relationships/slide" Target="../slides/slide332.xml"/><Relationship Id="rId31" Type="http://schemas.openxmlformats.org/officeDocument/2006/relationships/slide" Target="../slides/slide344.xml"/><Relationship Id="rId44" Type="http://schemas.openxmlformats.org/officeDocument/2006/relationships/slide" Target="../slides/slide285.xml"/><Relationship Id="rId4" Type="http://schemas.openxmlformats.org/officeDocument/2006/relationships/image" Target="../media/image2.svg"/><Relationship Id="rId9" Type="http://schemas.openxmlformats.org/officeDocument/2006/relationships/slide" Target="../slides/slide322.xml"/><Relationship Id="rId14" Type="http://schemas.openxmlformats.org/officeDocument/2006/relationships/slide" Target="../slides/slide327.xml"/><Relationship Id="rId22" Type="http://schemas.openxmlformats.org/officeDocument/2006/relationships/slide" Target="../slides/slide335.xml"/><Relationship Id="rId27" Type="http://schemas.openxmlformats.org/officeDocument/2006/relationships/slide" Target="../slides/slide340.xml"/><Relationship Id="rId30" Type="http://schemas.openxmlformats.org/officeDocument/2006/relationships/slide" Target="../slides/slide343.xml"/><Relationship Id="rId35" Type="http://schemas.openxmlformats.org/officeDocument/2006/relationships/slide" Target="../slides/slide3.xml"/><Relationship Id="rId43" Type="http://schemas.openxmlformats.org/officeDocument/2006/relationships/slide" Target="../slides/slide254.xml"/><Relationship Id="rId8" Type="http://schemas.openxmlformats.org/officeDocument/2006/relationships/slide" Target="../slides/slide321.xml"/><Relationship Id="rId3" Type="http://schemas.openxmlformats.org/officeDocument/2006/relationships/image" Target="../media/image1.png"/><Relationship Id="rId12" Type="http://schemas.openxmlformats.org/officeDocument/2006/relationships/slide" Target="../slides/slide325.xml"/><Relationship Id="rId17" Type="http://schemas.openxmlformats.org/officeDocument/2006/relationships/slide" Target="../slides/slide330.xml"/><Relationship Id="rId25" Type="http://schemas.openxmlformats.org/officeDocument/2006/relationships/slide" Target="../slides/slide338.xml"/><Relationship Id="rId33" Type="http://schemas.openxmlformats.org/officeDocument/2006/relationships/slide" Target="../slides/slide346.xml"/><Relationship Id="rId38" Type="http://schemas.openxmlformats.org/officeDocument/2006/relationships/slide" Target="../slides/slide96.xml"/><Relationship Id="rId46" Type="http://schemas.openxmlformats.org/officeDocument/2006/relationships/slide" Target="../slides/slide348.xml"/><Relationship Id="rId20" Type="http://schemas.openxmlformats.org/officeDocument/2006/relationships/slide" Target="../slides/slide333.xml"/><Relationship Id="rId41" Type="http://schemas.openxmlformats.org/officeDocument/2006/relationships/slide" Target="../slides/slide190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57.xml"/><Relationship Id="rId18" Type="http://schemas.openxmlformats.org/officeDocument/2006/relationships/slide" Target="../slides/slide362.xml"/><Relationship Id="rId26" Type="http://schemas.openxmlformats.org/officeDocument/2006/relationships/slide" Target="../slides/slide370.xml"/><Relationship Id="rId39" Type="http://schemas.openxmlformats.org/officeDocument/2006/relationships/slide" Target="../slides/slide96.xml"/><Relationship Id="rId21" Type="http://schemas.openxmlformats.org/officeDocument/2006/relationships/slide" Target="../slides/slide365.xml"/><Relationship Id="rId34" Type="http://schemas.openxmlformats.org/officeDocument/2006/relationships/slide" Target="../slides/slide378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351.xml"/><Relationship Id="rId2" Type="http://schemas.openxmlformats.org/officeDocument/2006/relationships/slide" Target="../slides/slide1.xml"/><Relationship Id="rId16" Type="http://schemas.openxmlformats.org/officeDocument/2006/relationships/slide" Target="../slides/slide360.xml"/><Relationship Id="rId29" Type="http://schemas.openxmlformats.org/officeDocument/2006/relationships/slide" Target="../slides/slide37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50.xml"/><Relationship Id="rId11" Type="http://schemas.openxmlformats.org/officeDocument/2006/relationships/slide" Target="../slides/slide355.xml"/><Relationship Id="rId24" Type="http://schemas.openxmlformats.org/officeDocument/2006/relationships/slide" Target="../slides/slide368.xml"/><Relationship Id="rId32" Type="http://schemas.openxmlformats.org/officeDocument/2006/relationships/slide" Target="../slides/slide376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349.xml"/><Relationship Id="rId15" Type="http://schemas.openxmlformats.org/officeDocument/2006/relationships/slide" Target="../slides/slide359.xml"/><Relationship Id="rId23" Type="http://schemas.openxmlformats.org/officeDocument/2006/relationships/slide" Target="../slides/slide367.xml"/><Relationship Id="rId28" Type="http://schemas.openxmlformats.org/officeDocument/2006/relationships/slide" Target="../slides/slide372.xml"/><Relationship Id="rId36" Type="http://schemas.openxmlformats.org/officeDocument/2006/relationships/slide" Target="../slides/slide3.xml"/><Relationship Id="rId10" Type="http://schemas.openxmlformats.org/officeDocument/2006/relationships/slide" Target="../slides/slide354.xml"/><Relationship Id="rId19" Type="http://schemas.openxmlformats.org/officeDocument/2006/relationships/slide" Target="../slides/slide363.xml"/><Relationship Id="rId31" Type="http://schemas.openxmlformats.org/officeDocument/2006/relationships/slide" Target="../slides/slide375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353.xml"/><Relationship Id="rId14" Type="http://schemas.openxmlformats.org/officeDocument/2006/relationships/slide" Target="../slides/slide358.xml"/><Relationship Id="rId22" Type="http://schemas.openxmlformats.org/officeDocument/2006/relationships/slide" Target="../slides/slide366.xml"/><Relationship Id="rId27" Type="http://schemas.openxmlformats.org/officeDocument/2006/relationships/slide" Target="../slides/slide371.xml"/><Relationship Id="rId30" Type="http://schemas.openxmlformats.org/officeDocument/2006/relationships/slide" Target="../slides/slide374.xml"/><Relationship Id="rId35" Type="http://schemas.openxmlformats.org/officeDocument/2006/relationships/slide" Target="../slides/slide379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352.xml"/><Relationship Id="rId3" Type="http://schemas.openxmlformats.org/officeDocument/2006/relationships/image" Target="../media/image1.png"/><Relationship Id="rId12" Type="http://schemas.openxmlformats.org/officeDocument/2006/relationships/slide" Target="../slides/slide356.xml"/><Relationship Id="rId17" Type="http://schemas.openxmlformats.org/officeDocument/2006/relationships/slide" Target="../slides/slide361.xml"/><Relationship Id="rId25" Type="http://schemas.openxmlformats.org/officeDocument/2006/relationships/slide" Target="../slides/slide369.xml"/><Relationship Id="rId33" Type="http://schemas.openxmlformats.org/officeDocument/2006/relationships/slide" Target="../slides/slide377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364.xml"/><Relationship Id="rId41" Type="http://schemas.openxmlformats.org/officeDocument/2006/relationships/slide" Target="../slides/slide159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3.xml"/><Relationship Id="rId18" Type="http://schemas.openxmlformats.org/officeDocument/2006/relationships/slide" Target="../slides/slide78.xml"/><Relationship Id="rId26" Type="http://schemas.openxmlformats.org/officeDocument/2006/relationships/slide" Target="../slides/slide86.xml"/><Relationship Id="rId39" Type="http://schemas.openxmlformats.org/officeDocument/2006/relationships/slide" Target="../slides/slide159.xml"/><Relationship Id="rId21" Type="http://schemas.openxmlformats.org/officeDocument/2006/relationships/slide" Target="../slides/slide81.xml"/><Relationship Id="rId34" Type="http://schemas.openxmlformats.org/officeDocument/2006/relationships/slide" Target="../slides/slide35.xml"/><Relationship Id="rId42" Type="http://schemas.openxmlformats.org/officeDocument/2006/relationships/slide" Target="../slides/slide254.xml"/><Relationship Id="rId7" Type="http://schemas.openxmlformats.org/officeDocument/2006/relationships/slide" Target="../slides/slide66.xml"/><Relationship Id="rId2" Type="http://schemas.openxmlformats.org/officeDocument/2006/relationships/slide" Target="../slides/slide1.xml"/><Relationship Id="rId16" Type="http://schemas.openxmlformats.org/officeDocument/2006/relationships/slide" Target="../slides/slide76.xml"/><Relationship Id="rId29" Type="http://schemas.openxmlformats.org/officeDocument/2006/relationships/slide" Target="../slides/slide8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8.xml"/><Relationship Id="rId11" Type="http://schemas.openxmlformats.org/officeDocument/2006/relationships/slide" Target="../slides/slide71.xml"/><Relationship Id="rId24" Type="http://schemas.openxmlformats.org/officeDocument/2006/relationships/slide" Target="../slides/slide84.xml"/><Relationship Id="rId32" Type="http://schemas.openxmlformats.org/officeDocument/2006/relationships/slide" Target="../slides/slide92.xml"/><Relationship Id="rId37" Type="http://schemas.openxmlformats.org/officeDocument/2006/relationships/slide" Target="../slides/slide96.xml"/><Relationship Id="rId40" Type="http://schemas.openxmlformats.org/officeDocument/2006/relationships/slide" Target="../slides/slide190.xml"/><Relationship Id="rId45" Type="http://schemas.openxmlformats.org/officeDocument/2006/relationships/slide" Target="../slides/slide348.xml"/><Relationship Id="rId5" Type="http://schemas.openxmlformats.org/officeDocument/2006/relationships/slide" Target="../slides/slide65.xml"/><Relationship Id="rId15" Type="http://schemas.openxmlformats.org/officeDocument/2006/relationships/slide" Target="../slides/slide75.xml"/><Relationship Id="rId23" Type="http://schemas.openxmlformats.org/officeDocument/2006/relationships/slide" Target="../slides/slide83.xml"/><Relationship Id="rId28" Type="http://schemas.openxmlformats.org/officeDocument/2006/relationships/slide" Target="../slides/slide88.xml"/><Relationship Id="rId36" Type="http://schemas.openxmlformats.org/officeDocument/2006/relationships/slide" Target="../slides/slide64.xml"/><Relationship Id="rId10" Type="http://schemas.openxmlformats.org/officeDocument/2006/relationships/slide" Target="../slides/slide70.xml"/><Relationship Id="rId19" Type="http://schemas.openxmlformats.org/officeDocument/2006/relationships/slide" Target="../slides/slide79.xml"/><Relationship Id="rId31" Type="http://schemas.openxmlformats.org/officeDocument/2006/relationships/slide" Target="../slides/slide91.xml"/><Relationship Id="rId44" Type="http://schemas.openxmlformats.org/officeDocument/2006/relationships/slide" Target="../slides/slide317.xml"/><Relationship Id="rId4" Type="http://schemas.openxmlformats.org/officeDocument/2006/relationships/image" Target="../media/image2.svg"/><Relationship Id="rId9" Type="http://schemas.openxmlformats.org/officeDocument/2006/relationships/slide" Target="../slides/slide69.xml"/><Relationship Id="rId14" Type="http://schemas.openxmlformats.org/officeDocument/2006/relationships/slide" Target="../slides/slide74.xml"/><Relationship Id="rId22" Type="http://schemas.openxmlformats.org/officeDocument/2006/relationships/slide" Target="../slides/slide82.xml"/><Relationship Id="rId27" Type="http://schemas.openxmlformats.org/officeDocument/2006/relationships/slide" Target="../slides/slide87.xml"/><Relationship Id="rId30" Type="http://schemas.openxmlformats.org/officeDocument/2006/relationships/slide" Target="../slides/slide90.xml"/><Relationship Id="rId35" Type="http://schemas.openxmlformats.org/officeDocument/2006/relationships/slide" Target="../slides/slide3.xml"/><Relationship Id="rId43" Type="http://schemas.openxmlformats.org/officeDocument/2006/relationships/slide" Target="../slides/slide285.xml"/><Relationship Id="rId8" Type="http://schemas.openxmlformats.org/officeDocument/2006/relationships/slide" Target="../slides/slide67.xml"/><Relationship Id="rId3" Type="http://schemas.openxmlformats.org/officeDocument/2006/relationships/image" Target="../media/image1.png"/><Relationship Id="rId12" Type="http://schemas.openxmlformats.org/officeDocument/2006/relationships/slide" Target="../slides/slide72.xml"/><Relationship Id="rId17" Type="http://schemas.openxmlformats.org/officeDocument/2006/relationships/slide" Target="../slides/slide77.xml"/><Relationship Id="rId25" Type="http://schemas.openxmlformats.org/officeDocument/2006/relationships/slide" Target="../slides/slide85.xml"/><Relationship Id="rId33" Type="http://schemas.openxmlformats.org/officeDocument/2006/relationships/slide" Target="../slides/slide93.xml"/><Relationship Id="rId38" Type="http://schemas.openxmlformats.org/officeDocument/2006/relationships/slide" Target="../slides/slide127.xml"/><Relationship Id="rId46" Type="http://schemas.openxmlformats.org/officeDocument/2006/relationships/slide" Target="../slides/slide2.xml"/><Relationship Id="rId20" Type="http://schemas.openxmlformats.org/officeDocument/2006/relationships/slide" Target="../slides/slide80.xml"/><Relationship Id="rId41" Type="http://schemas.openxmlformats.org/officeDocument/2006/relationships/slide" Target="../slides/slide222.xml"/></Relationships>
</file>

<file path=ppt/slideLayouts/_rels/slideLayout1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5.xml"/><Relationship Id="rId18" Type="http://schemas.openxmlformats.org/officeDocument/2006/relationships/slide" Target="../slides/slide80.xml"/><Relationship Id="rId26" Type="http://schemas.openxmlformats.org/officeDocument/2006/relationships/slide" Target="../slides/slide88.xml"/><Relationship Id="rId39" Type="http://schemas.openxmlformats.org/officeDocument/2006/relationships/slide" Target="../slides/slide254.xml"/><Relationship Id="rId21" Type="http://schemas.openxmlformats.org/officeDocument/2006/relationships/slide" Target="../slides/slide83.xml"/><Relationship Id="rId34" Type="http://schemas.openxmlformats.org/officeDocument/2006/relationships/slide" Target="../slides/slide96.xml"/><Relationship Id="rId42" Type="http://schemas.openxmlformats.org/officeDocument/2006/relationships/slide" Target="../slides/slide348.xml"/><Relationship Id="rId7" Type="http://schemas.openxmlformats.org/officeDocument/2006/relationships/slide" Target="../slides/slide69.xml"/><Relationship Id="rId2" Type="http://schemas.openxmlformats.org/officeDocument/2006/relationships/slide" Target="../slides/slide65.xml"/><Relationship Id="rId16" Type="http://schemas.openxmlformats.org/officeDocument/2006/relationships/slide" Target="../slides/slide78.xml"/><Relationship Id="rId20" Type="http://schemas.openxmlformats.org/officeDocument/2006/relationships/slide" Target="../slides/slide82.xml"/><Relationship Id="rId29" Type="http://schemas.openxmlformats.org/officeDocument/2006/relationships/slide" Target="../slides/slide91.xml"/><Relationship Id="rId41" Type="http://schemas.openxmlformats.org/officeDocument/2006/relationships/slide" Target="../slides/slide31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8.xml"/><Relationship Id="rId11" Type="http://schemas.openxmlformats.org/officeDocument/2006/relationships/slide" Target="../slides/slide73.xml"/><Relationship Id="rId24" Type="http://schemas.openxmlformats.org/officeDocument/2006/relationships/slide" Target="../slides/slide86.xml"/><Relationship Id="rId32" Type="http://schemas.openxmlformats.org/officeDocument/2006/relationships/slide" Target="../slides/slide36.xml"/><Relationship Id="rId37" Type="http://schemas.openxmlformats.org/officeDocument/2006/relationships/slide" Target="../slides/slide190.xml"/><Relationship Id="rId40" Type="http://schemas.openxmlformats.org/officeDocument/2006/relationships/slide" Target="../slides/slide285.xml"/><Relationship Id="rId5" Type="http://schemas.openxmlformats.org/officeDocument/2006/relationships/slide" Target="../slides/slide67.xml"/><Relationship Id="rId15" Type="http://schemas.openxmlformats.org/officeDocument/2006/relationships/slide" Target="../slides/slide77.xml"/><Relationship Id="rId23" Type="http://schemas.openxmlformats.org/officeDocument/2006/relationships/slide" Target="../slides/slide85.xml"/><Relationship Id="rId28" Type="http://schemas.openxmlformats.org/officeDocument/2006/relationships/slide" Target="../slides/slide90.xml"/><Relationship Id="rId36" Type="http://schemas.openxmlformats.org/officeDocument/2006/relationships/slide" Target="../slides/slide159.xml"/><Relationship Id="rId10" Type="http://schemas.openxmlformats.org/officeDocument/2006/relationships/slide" Target="../slides/slide72.xml"/><Relationship Id="rId19" Type="http://schemas.openxmlformats.org/officeDocument/2006/relationships/slide" Target="../slides/slide81.xml"/><Relationship Id="rId31" Type="http://schemas.openxmlformats.org/officeDocument/2006/relationships/slide" Target="../slides/slide93.xml"/><Relationship Id="rId4" Type="http://schemas.openxmlformats.org/officeDocument/2006/relationships/slide" Target="../slides/slide66.xml"/><Relationship Id="rId9" Type="http://schemas.openxmlformats.org/officeDocument/2006/relationships/slide" Target="../slides/slide71.xml"/><Relationship Id="rId14" Type="http://schemas.openxmlformats.org/officeDocument/2006/relationships/slide" Target="../slides/slide76.xml"/><Relationship Id="rId22" Type="http://schemas.openxmlformats.org/officeDocument/2006/relationships/slide" Target="../slides/slide84.xml"/><Relationship Id="rId27" Type="http://schemas.openxmlformats.org/officeDocument/2006/relationships/slide" Target="../slides/slide89.xml"/><Relationship Id="rId30" Type="http://schemas.openxmlformats.org/officeDocument/2006/relationships/slide" Target="../slides/slide92.xml"/><Relationship Id="rId35" Type="http://schemas.openxmlformats.org/officeDocument/2006/relationships/slide" Target="../slides/slide127.xml"/><Relationship Id="rId8" Type="http://schemas.openxmlformats.org/officeDocument/2006/relationships/slide" Target="../slides/slide70.xml"/><Relationship Id="rId3" Type="http://schemas.openxmlformats.org/officeDocument/2006/relationships/slide" Target="../slides/slide163.xml"/><Relationship Id="rId12" Type="http://schemas.openxmlformats.org/officeDocument/2006/relationships/slide" Target="../slides/slide74.xml"/><Relationship Id="rId17" Type="http://schemas.openxmlformats.org/officeDocument/2006/relationships/slide" Target="../slides/slide79.xml"/><Relationship Id="rId25" Type="http://schemas.openxmlformats.org/officeDocument/2006/relationships/slide" Target="../slides/slide87.xml"/><Relationship Id="rId33" Type="http://schemas.openxmlformats.org/officeDocument/2006/relationships/slide" Target="../slides/slide64.xml"/><Relationship Id="rId38" Type="http://schemas.openxmlformats.org/officeDocument/2006/relationships/slide" Target="../slides/slide22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1.xml"/><Relationship Id="rId13" Type="http://schemas.openxmlformats.org/officeDocument/2006/relationships/slide" Target="../slides/slide76.xml"/><Relationship Id="rId18" Type="http://schemas.openxmlformats.org/officeDocument/2006/relationships/slide" Target="../slides/slide81.xml"/><Relationship Id="rId26" Type="http://schemas.openxmlformats.org/officeDocument/2006/relationships/slide" Target="../slides/slide89.xml"/><Relationship Id="rId3" Type="http://schemas.openxmlformats.org/officeDocument/2006/relationships/slide" Target="../slides/slide163.xml"/><Relationship Id="rId21" Type="http://schemas.openxmlformats.org/officeDocument/2006/relationships/slide" Target="../slides/slide84.xml"/><Relationship Id="rId7" Type="http://schemas.openxmlformats.org/officeDocument/2006/relationships/slide" Target="../slides/slide70.xml"/><Relationship Id="rId12" Type="http://schemas.openxmlformats.org/officeDocument/2006/relationships/slide" Target="../slides/slide75.xml"/><Relationship Id="rId17" Type="http://schemas.openxmlformats.org/officeDocument/2006/relationships/slide" Target="../slides/slide80.xml"/><Relationship Id="rId25" Type="http://schemas.openxmlformats.org/officeDocument/2006/relationships/slide" Target="../slides/slide88.xml"/><Relationship Id="rId2" Type="http://schemas.openxmlformats.org/officeDocument/2006/relationships/slide" Target="../slides/slide65.xml"/><Relationship Id="rId16" Type="http://schemas.openxmlformats.org/officeDocument/2006/relationships/slide" Target="../slides/slide79.xml"/><Relationship Id="rId20" Type="http://schemas.openxmlformats.org/officeDocument/2006/relationships/slide" Target="../slides/slide83.xml"/><Relationship Id="rId29" Type="http://schemas.openxmlformats.org/officeDocument/2006/relationships/slide" Target="../slides/slide9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9.xml"/><Relationship Id="rId11" Type="http://schemas.openxmlformats.org/officeDocument/2006/relationships/slide" Target="../slides/slide74.xml"/><Relationship Id="rId24" Type="http://schemas.openxmlformats.org/officeDocument/2006/relationships/slide" Target="../slides/slide87.xml"/><Relationship Id="rId32" Type="http://schemas.openxmlformats.org/officeDocument/2006/relationships/slide" Target="../slides/slide37.xml"/><Relationship Id="rId5" Type="http://schemas.openxmlformats.org/officeDocument/2006/relationships/slide" Target="../slides/slide68.xml"/><Relationship Id="rId15" Type="http://schemas.openxmlformats.org/officeDocument/2006/relationships/slide" Target="../slides/slide78.xml"/><Relationship Id="rId23" Type="http://schemas.openxmlformats.org/officeDocument/2006/relationships/slide" Target="../slides/slide86.xml"/><Relationship Id="rId28" Type="http://schemas.openxmlformats.org/officeDocument/2006/relationships/slide" Target="../slides/slide91.xml"/><Relationship Id="rId10" Type="http://schemas.openxmlformats.org/officeDocument/2006/relationships/slide" Target="../slides/slide73.xml"/><Relationship Id="rId19" Type="http://schemas.openxmlformats.org/officeDocument/2006/relationships/slide" Target="../slides/slide82.xml"/><Relationship Id="rId31" Type="http://schemas.openxmlformats.org/officeDocument/2006/relationships/slide" Target="../slides/slide36.xml"/><Relationship Id="rId4" Type="http://schemas.openxmlformats.org/officeDocument/2006/relationships/slide" Target="../slides/slide66.xml"/><Relationship Id="rId9" Type="http://schemas.openxmlformats.org/officeDocument/2006/relationships/slide" Target="../slides/slide72.xml"/><Relationship Id="rId14" Type="http://schemas.openxmlformats.org/officeDocument/2006/relationships/slide" Target="../slides/slide77.xml"/><Relationship Id="rId22" Type="http://schemas.openxmlformats.org/officeDocument/2006/relationships/slide" Target="../slides/slide85.xml"/><Relationship Id="rId27" Type="http://schemas.openxmlformats.org/officeDocument/2006/relationships/slide" Target="../slides/slide90.xml"/><Relationship Id="rId30" Type="http://schemas.openxmlformats.org/officeDocument/2006/relationships/slide" Target="../slides/slide9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6.xml"/><Relationship Id="rId13" Type="http://schemas.openxmlformats.org/officeDocument/2006/relationships/slide" Target="../slides/slide254.xml"/><Relationship Id="rId3" Type="http://schemas.openxmlformats.org/officeDocument/2006/relationships/image" Target="../media/image1.png"/><Relationship Id="rId7" Type="http://schemas.openxmlformats.org/officeDocument/2006/relationships/slide" Target="../slides/slide64.xml"/><Relationship Id="rId12" Type="http://schemas.openxmlformats.org/officeDocument/2006/relationships/slide" Target="../slides/slide222.xml"/><Relationship Id="rId17" Type="http://schemas.openxmlformats.org/officeDocument/2006/relationships/slide" Target="../slides/slide2.xml"/><Relationship Id="rId2" Type="http://schemas.openxmlformats.org/officeDocument/2006/relationships/slide" Target="../slides/slide1.xml"/><Relationship Id="rId16" Type="http://schemas.openxmlformats.org/officeDocument/2006/relationships/slide" Target="../slides/slide34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5.xml"/><Relationship Id="rId11" Type="http://schemas.openxmlformats.org/officeDocument/2006/relationships/slide" Target="../slides/slide190.xml"/><Relationship Id="rId5" Type="http://schemas.openxmlformats.org/officeDocument/2006/relationships/slide" Target="../slides/slide3.xml"/><Relationship Id="rId15" Type="http://schemas.openxmlformats.org/officeDocument/2006/relationships/slide" Target="../slides/slide317.xml"/><Relationship Id="rId10" Type="http://schemas.openxmlformats.org/officeDocument/2006/relationships/slide" Target="../slides/slide159.xml"/><Relationship Id="rId4" Type="http://schemas.openxmlformats.org/officeDocument/2006/relationships/image" Target="../media/image2.svg"/><Relationship Id="rId9" Type="http://schemas.openxmlformats.org/officeDocument/2006/relationships/slide" Target="../slides/slide127.xml"/><Relationship Id="rId14" Type="http://schemas.openxmlformats.org/officeDocument/2006/relationships/slide" Target="../slides/slide28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6.xml"/><Relationship Id="rId13" Type="http://schemas.openxmlformats.org/officeDocument/2006/relationships/slide" Target="../slides/slide254.xml"/><Relationship Id="rId3" Type="http://schemas.openxmlformats.org/officeDocument/2006/relationships/image" Target="../media/image1.png"/><Relationship Id="rId7" Type="http://schemas.openxmlformats.org/officeDocument/2006/relationships/slide" Target="../slides/slide64.xml"/><Relationship Id="rId12" Type="http://schemas.openxmlformats.org/officeDocument/2006/relationships/slide" Target="../slides/slide222.xml"/><Relationship Id="rId17" Type="http://schemas.openxmlformats.org/officeDocument/2006/relationships/slide" Target="../slides/slide2.xml"/><Relationship Id="rId2" Type="http://schemas.openxmlformats.org/officeDocument/2006/relationships/slide" Target="../slides/slide1.xml"/><Relationship Id="rId16" Type="http://schemas.openxmlformats.org/officeDocument/2006/relationships/slide" Target="../slides/slide34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5.xml"/><Relationship Id="rId11" Type="http://schemas.openxmlformats.org/officeDocument/2006/relationships/slide" Target="../slides/slide190.xml"/><Relationship Id="rId5" Type="http://schemas.openxmlformats.org/officeDocument/2006/relationships/slide" Target="../slides/slide3.xml"/><Relationship Id="rId15" Type="http://schemas.openxmlformats.org/officeDocument/2006/relationships/slide" Target="../slides/slide317.xml"/><Relationship Id="rId10" Type="http://schemas.openxmlformats.org/officeDocument/2006/relationships/slide" Target="../slides/slide159.xml"/><Relationship Id="rId4" Type="http://schemas.openxmlformats.org/officeDocument/2006/relationships/image" Target="../media/image2.svg"/><Relationship Id="rId9" Type="http://schemas.openxmlformats.org/officeDocument/2006/relationships/slide" Target="../slides/slide127.xml"/><Relationship Id="rId14" Type="http://schemas.openxmlformats.org/officeDocument/2006/relationships/slide" Target="../slides/slide285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4.xml"/><Relationship Id="rId18" Type="http://schemas.openxmlformats.org/officeDocument/2006/relationships/slide" Target="../slides/slide5.xml"/><Relationship Id="rId26" Type="http://schemas.openxmlformats.org/officeDocument/2006/relationships/slide" Target="../slides/slide14.xml"/><Relationship Id="rId39" Type="http://schemas.openxmlformats.org/officeDocument/2006/relationships/slide" Target="../slides/slide29.xml"/><Relationship Id="rId21" Type="http://schemas.openxmlformats.org/officeDocument/2006/relationships/slide" Target="../slides/slide8.xml"/><Relationship Id="rId34" Type="http://schemas.openxmlformats.org/officeDocument/2006/relationships/slide" Target="../slides/slide23.xml"/><Relationship Id="rId42" Type="http://schemas.openxmlformats.org/officeDocument/2006/relationships/slide" Target="../slides/slide33.xml"/><Relationship Id="rId47" Type="http://schemas.openxmlformats.org/officeDocument/2006/relationships/slide" Target="../slides/slide25.xml"/><Relationship Id="rId7" Type="http://schemas.openxmlformats.org/officeDocument/2006/relationships/slide" Target="../slides/slide64.xml"/><Relationship Id="rId2" Type="http://schemas.openxmlformats.org/officeDocument/2006/relationships/slide" Target="../slides/slide1.xml"/><Relationship Id="rId16" Type="http://schemas.openxmlformats.org/officeDocument/2006/relationships/slide" Target="../slides/slide348.xml"/><Relationship Id="rId29" Type="http://schemas.openxmlformats.org/officeDocument/2006/relationships/slide" Target="../slides/slide1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5.xml"/><Relationship Id="rId11" Type="http://schemas.openxmlformats.org/officeDocument/2006/relationships/slide" Target="../slides/slide190.xml"/><Relationship Id="rId24" Type="http://schemas.openxmlformats.org/officeDocument/2006/relationships/slide" Target="../slides/slide12.xml"/><Relationship Id="rId32" Type="http://schemas.openxmlformats.org/officeDocument/2006/relationships/slide" Target="../slides/slide21.xml"/><Relationship Id="rId37" Type="http://schemas.openxmlformats.org/officeDocument/2006/relationships/slide" Target="../slides/slide27.xml"/><Relationship Id="rId40" Type="http://schemas.openxmlformats.org/officeDocument/2006/relationships/slide" Target="../slides/slide30.xml"/><Relationship Id="rId45" Type="http://schemas.openxmlformats.org/officeDocument/2006/relationships/slide" Target="../slides/slide11.xml"/><Relationship Id="rId5" Type="http://schemas.openxmlformats.org/officeDocument/2006/relationships/slide" Target="../slides/slide3.xml"/><Relationship Id="rId15" Type="http://schemas.openxmlformats.org/officeDocument/2006/relationships/slide" Target="../slides/slide317.xml"/><Relationship Id="rId23" Type="http://schemas.openxmlformats.org/officeDocument/2006/relationships/slide" Target="../slides/slide10.xml"/><Relationship Id="rId28" Type="http://schemas.openxmlformats.org/officeDocument/2006/relationships/slide" Target="../slides/slide16.xml"/><Relationship Id="rId36" Type="http://schemas.openxmlformats.org/officeDocument/2006/relationships/slide" Target="../slides/slide26.xml"/><Relationship Id="rId10" Type="http://schemas.openxmlformats.org/officeDocument/2006/relationships/slide" Target="../slides/slide159.xml"/><Relationship Id="rId19" Type="http://schemas.openxmlformats.org/officeDocument/2006/relationships/slide" Target="../slides/slide6.xml"/><Relationship Id="rId31" Type="http://schemas.openxmlformats.org/officeDocument/2006/relationships/slide" Target="../slides/slide20.xml"/><Relationship Id="rId44" Type="http://schemas.openxmlformats.org/officeDocument/2006/relationships/slide" Target="../slides/slide4.xml"/><Relationship Id="rId4" Type="http://schemas.openxmlformats.org/officeDocument/2006/relationships/image" Target="../media/image2.svg"/><Relationship Id="rId9" Type="http://schemas.openxmlformats.org/officeDocument/2006/relationships/slide" Target="../slides/slide127.xml"/><Relationship Id="rId14" Type="http://schemas.openxmlformats.org/officeDocument/2006/relationships/slide" Target="../slides/slide285.xml"/><Relationship Id="rId22" Type="http://schemas.openxmlformats.org/officeDocument/2006/relationships/slide" Target="../slides/slide9.xml"/><Relationship Id="rId27" Type="http://schemas.openxmlformats.org/officeDocument/2006/relationships/slide" Target="../slides/slide15.xml"/><Relationship Id="rId30" Type="http://schemas.openxmlformats.org/officeDocument/2006/relationships/slide" Target="../slides/slide19.xml"/><Relationship Id="rId35" Type="http://schemas.openxmlformats.org/officeDocument/2006/relationships/slide" Target="../slides/slide24.xml"/><Relationship Id="rId43" Type="http://schemas.openxmlformats.org/officeDocument/2006/relationships/slide" Target="../slides/slide34.xml"/><Relationship Id="rId48" Type="http://schemas.openxmlformats.org/officeDocument/2006/relationships/slide" Target="../slides/slide32.xml"/><Relationship Id="rId8" Type="http://schemas.openxmlformats.org/officeDocument/2006/relationships/slide" Target="../slides/slide96.xml"/><Relationship Id="rId3" Type="http://schemas.openxmlformats.org/officeDocument/2006/relationships/image" Target="../media/image1.png"/><Relationship Id="rId12" Type="http://schemas.openxmlformats.org/officeDocument/2006/relationships/slide" Target="../slides/slide222.xml"/><Relationship Id="rId17" Type="http://schemas.openxmlformats.org/officeDocument/2006/relationships/slide" Target="../slides/slide2.xml"/><Relationship Id="rId25" Type="http://schemas.openxmlformats.org/officeDocument/2006/relationships/slide" Target="../slides/slide13.xml"/><Relationship Id="rId33" Type="http://schemas.openxmlformats.org/officeDocument/2006/relationships/slide" Target="../slides/slide22.xml"/><Relationship Id="rId38" Type="http://schemas.openxmlformats.org/officeDocument/2006/relationships/slide" Target="../slides/slide28.xml"/><Relationship Id="rId46" Type="http://schemas.openxmlformats.org/officeDocument/2006/relationships/slide" Target="../slides/slide18.xml"/><Relationship Id="rId20" Type="http://schemas.openxmlformats.org/officeDocument/2006/relationships/slide" Target="../slides/slide7.xml"/><Relationship Id="rId41" Type="http://schemas.openxmlformats.org/officeDocument/2006/relationships/slide" Target="../slides/slide3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44.xml"/><Relationship Id="rId18" Type="http://schemas.openxmlformats.org/officeDocument/2006/relationships/slide" Target="../slides/slide49.xml"/><Relationship Id="rId26" Type="http://schemas.openxmlformats.org/officeDocument/2006/relationships/slide" Target="../slides/slide57.xml"/><Relationship Id="rId39" Type="http://schemas.openxmlformats.org/officeDocument/2006/relationships/slide" Target="../slides/slide190.xml"/><Relationship Id="rId21" Type="http://schemas.openxmlformats.org/officeDocument/2006/relationships/slide" Target="../slides/slide52.xml"/><Relationship Id="rId34" Type="http://schemas.openxmlformats.org/officeDocument/2006/relationships/slide" Target="../slides/slide35.xml"/><Relationship Id="rId42" Type="http://schemas.openxmlformats.org/officeDocument/2006/relationships/slide" Target="../slides/slide285.xml"/><Relationship Id="rId7" Type="http://schemas.openxmlformats.org/officeDocument/2006/relationships/slide" Target="../slides/slide38.xml"/><Relationship Id="rId2" Type="http://schemas.openxmlformats.org/officeDocument/2006/relationships/slide" Target="../slides/slide1.xml"/><Relationship Id="rId16" Type="http://schemas.openxmlformats.org/officeDocument/2006/relationships/slide" Target="../slides/slide47.xml"/><Relationship Id="rId29" Type="http://schemas.openxmlformats.org/officeDocument/2006/relationships/slide" Target="../slides/slide6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7.xml"/><Relationship Id="rId11" Type="http://schemas.openxmlformats.org/officeDocument/2006/relationships/slide" Target="../slides/slide42.xml"/><Relationship Id="rId24" Type="http://schemas.openxmlformats.org/officeDocument/2006/relationships/slide" Target="../slides/slide55.xml"/><Relationship Id="rId32" Type="http://schemas.openxmlformats.org/officeDocument/2006/relationships/slide" Target="../slides/slide63.xml"/><Relationship Id="rId37" Type="http://schemas.openxmlformats.org/officeDocument/2006/relationships/slide" Target="../slides/slide127.xml"/><Relationship Id="rId40" Type="http://schemas.openxmlformats.org/officeDocument/2006/relationships/slide" Target="../slides/slide222.xml"/><Relationship Id="rId45" Type="http://schemas.openxmlformats.org/officeDocument/2006/relationships/slide" Target="../slides/slide2.xml"/><Relationship Id="rId5" Type="http://schemas.openxmlformats.org/officeDocument/2006/relationships/slide" Target="../slides/slide36.xml"/><Relationship Id="rId15" Type="http://schemas.openxmlformats.org/officeDocument/2006/relationships/slide" Target="../slides/slide46.xml"/><Relationship Id="rId23" Type="http://schemas.openxmlformats.org/officeDocument/2006/relationships/slide" Target="../slides/slide54.xml"/><Relationship Id="rId28" Type="http://schemas.openxmlformats.org/officeDocument/2006/relationships/slide" Target="../slides/slide59.xml"/><Relationship Id="rId36" Type="http://schemas.openxmlformats.org/officeDocument/2006/relationships/slide" Target="../slides/slide96.xml"/><Relationship Id="rId10" Type="http://schemas.openxmlformats.org/officeDocument/2006/relationships/slide" Target="../slides/slide41.xml"/><Relationship Id="rId19" Type="http://schemas.openxmlformats.org/officeDocument/2006/relationships/slide" Target="../slides/slide50.xml"/><Relationship Id="rId31" Type="http://schemas.openxmlformats.org/officeDocument/2006/relationships/slide" Target="../slides/slide62.xml"/><Relationship Id="rId44" Type="http://schemas.openxmlformats.org/officeDocument/2006/relationships/slide" Target="../slides/slide348.xml"/><Relationship Id="rId4" Type="http://schemas.openxmlformats.org/officeDocument/2006/relationships/image" Target="../media/image2.svg"/><Relationship Id="rId9" Type="http://schemas.openxmlformats.org/officeDocument/2006/relationships/slide" Target="../slides/slide40.xml"/><Relationship Id="rId14" Type="http://schemas.openxmlformats.org/officeDocument/2006/relationships/slide" Target="../slides/slide45.xml"/><Relationship Id="rId22" Type="http://schemas.openxmlformats.org/officeDocument/2006/relationships/slide" Target="../slides/slide53.xml"/><Relationship Id="rId27" Type="http://schemas.openxmlformats.org/officeDocument/2006/relationships/slide" Target="../slides/slide58.xml"/><Relationship Id="rId30" Type="http://schemas.openxmlformats.org/officeDocument/2006/relationships/slide" Target="../slides/slide61.xml"/><Relationship Id="rId35" Type="http://schemas.openxmlformats.org/officeDocument/2006/relationships/slide" Target="../slides/slide64.xml"/><Relationship Id="rId43" Type="http://schemas.openxmlformats.org/officeDocument/2006/relationships/slide" Target="../slides/slide317.xml"/><Relationship Id="rId8" Type="http://schemas.openxmlformats.org/officeDocument/2006/relationships/slide" Target="../slides/slide39.xml"/><Relationship Id="rId3" Type="http://schemas.openxmlformats.org/officeDocument/2006/relationships/image" Target="../media/image1.png"/><Relationship Id="rId12" Type="http://schemas.openxmlformats.org/officeDocument/2006/relationships/slide" Target="../slides/slide43.xml"/><Relationship Id="rId17" Type="http://schemas.openxmlformats.org/officeDocument/2006/relationships/slide" Target="../slides/slide48.xml"/><Relationship Id="rId25" Type="http://schemas.openxmlformats.org/officeDocument/2006/relationships/slide" Target="../slides/slide56.xml"/><Relationship Id="rId33" Type="http://schemas.openxmlformats.org/officeDocument/2006/relationships/slide" Target="../slides/slide3.xml"/><Relationship Id="rId38" Type="http://schemas.openxmlformats.org/officeDocument/2006/relationships/slide" Target="../slides/slide159.xml"/><Relationship Id="rId20" Type="http://schemas.openxmlformats.org/officeDocument/2006/relationships/slide" Target="../slides/slide51.xml"/><Relationship Id="rId41" Type="http://schemas.openxmlformats.org/officeDocument/2006/relationships/slide" Target="../slides/slide254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3.xml"/><Relationship Id="rId18" Type="http://schemas.openxmlformats.org/officeDocument/2006/relationships/slide" Target="../slides/slide78.xml"/><Relationship Id="rId26" Type="http://schemas.openxmlformats.org/officeDocument/2006/relationships/slide" Target="../slides/slide86.xml"/><Relationship Id="rId39" Type="http://schemas.openxmlformats.org/officeDocument/2006/relationships/slide" Target="../slides/slide96.xml"/><Relationship Id="rId21" Type="http://schemas.openxmlformats.org/officeDocument/2006/relationships/slide" Target="../slides/slide81.xml"/><Relationship Id="rId34" Type="http://schemas.openxmlformats.org/officeDocument/2006/relationships/slide" Target="../slides/slide94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67.xml"/><Relationship Id="rId2" Type="http://schemas.openxmlformats.org/officeDocument/2006/relationships/slide" Target="../slides/slide1.xml"/><Relationship Id="rId16" Type="http://schemas.openxmlformats.org/officeDocument/2006/relationships/slide" Target="../slides/slide76.xml"/><Relationship Id="rId29" Type="http://schemas.openxmlformats.org/officeDocument/2006/relationships/slide" Target="../slides/slide8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6.xml"/><Relationship Id="rId11" Type="http://schemas.openxmlformats.org/officeDocument/2006/relationships/slide" Target="../slides/slide71.xml"/><Relationship Id="rId24" Type="http://schemas.openxmlformats.org/officeDocument/2006/relationships/slide" Target="../slides/slide84.xml"/><Relationship Id="rId32" Type="http://schemas.openxmlformats.org/officeDocument/2006/relationships/slide" Target="../slides/slide92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65.xml"/><Relationship Id="rId15" Type="http://schemas.openxmlformats.org/officeDocument/2006/relationships/slide" Target="../slides/slide75.xml"/><Relationship Id="rId23" Type="http://schemas.openxmlformats.org/officeDocument/2006/relationships/slide" Target="../slides/slide83.xml"/><Relationship Id="rId28" Type="http://schemas.openxmlformats.org/officeDocument/2006/relationships/slide" Target="../slides/slide88.xml"/><Relationship Id="rId36" Type="http://schemas.openxmlformats.org/officeDocument/2006/relationships/slide" Target="../slides/slide3.xml"/><Relationship Id="rId10" Type="http://schemas.openxmlformats.org/officeDocument/2006/relationships/slide" Target="../slides/slide70.xml"/><Relationship Id="rId19" Type="http://schemas.openxmlformats.org/officeDocument/2006/relationships/slide" Target="../slides/slide79.xml"/><Relationship Id="rId31" Type="http://schemas.openxmlformats.org/officeDocument/2006/relationships/slide" Target="../slides/slide91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69.xml"/><Relationship Id="rId14" Type="http://schemas.openxmlformats.org/officeDocument/2006/relationships/slide" Target="../slides/slide74.xml"/><Relationship Id="rId22" Type="http://schemas.openxmlformats.org/officeDocument/2006/relationships/slide" Target="../slides/slide82.xml"/><Relationship Id="rId27" Type="http://schemas.openxmlformats.org/officeDocument/2006/relationships/slide" Target="../slides/slide87.xml"/><Relationship Id="rId30" Type="http://schemas.openxmlformats.org/officeDocument/2006/relationships/slide" Target="../slides/slide90.xml"/><Relationship Id="rId35" Type="http://schemas.openxmlformats.org/officeDocument/2006/relationships/slide" Target="../slides/slide95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68.xml"/><Relationship Id="rId3" Type="http://schemas.openxmlformats.org/officeDocument/2006/relationships/image" Target="../media/image1.png"/><Relationship Id="rId12" Type="http://schemas.openxmlformats.org/officeDocument/2006/relationships/slide" Target="../slides/slide72.xml"/><Relationship Id="rId17" Type="http://schemas.openxmlformats.org/officeDocument/2006/relationships/slide" Target="../slides/slide77.xml"/><Relationship Id="rId25" Type="http://schemas.openxmlformats.org/officeDocument/2006/relationships/slide" Target="../slides/slide85.xml"/><Relationship Id="rId33" Type="http://schemas.openxmlformats.org/officeDocument/2006/relationships/slide" Target="../slides/slide93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80.xml"/><Relationship Id="rId41" Type="http://schemas.openxmlformats.org/officeDocument/2006/relationships/slide" Target="../slides/slide159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05.xml"/><Relationship Id="rId18" Type="http://schemas.openxmlformats.org/officeDocument/2006/relationships/slide" Target="../slides/slide110.xml"/><Relationship Id="rId26" Type="http://schemas.openxmlformats.org/officeDocument/2006/relationships/slide" Target="../slides/slide118.xml"/><Relationship Id="rId39" Type="http://schemas.openxmlformats.org/officeDocument/2006/relationships/slide" Target="../slides/slide127.xml"/><Relationship Id="rId21" Type="http://schemas.openxmlformats.org/officeDocument/2006/relationships/slide" Target="../slides/slide113.xml"/><Relationship Id="rId34" Type="http://schemas.openxmlformats.org/officeDocument/2006/relationships/slide" Target="../slides/slide126.xml"/><Relationship Id="rId42" Type="http://schemas.openxmlformats.org/officeDocument/2006/relationships/slide" Target="../slides/slide222.xml"/><Relationship Id="rId47" Type="http://schemas.openxmlformats.org/officeDocument/2006/relationships/slide" Target="../slides/slide2.xml"/><Relationship Id="rId7" Type="http://schemas.openxmlformats.org/officeDocument/2006/relationships/slide" Target="../slides/slide99.xml"/><Relationship Id="rId2" Type="http://schemas.openxmlformats.org/officeDocument/2006/relationships/slide" Target="../slides/slide1.xml"/><Relationship Id="rId16" Type="http://schemas.openxmlformats.org/officeDocument/2006/relationships/slide" Target="../slides/slide108.xml"/><Relationship Id="rId29" Type="http://schemas.openxmlformats.org/officeDocument/2006/relationships/slide" Target="../slides/slide12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8.xml"/><Relationship Id="rId11" Type="http://schemas.openxmlformats.org/officeDocument/2006/relationships/slide" Target="../slides/slide103.xml"/><Relationship Id="rId24" Type="http://schemas.openxmlformats.org/officeDocument/2006/relationships/slide" Target="../slides/slide116.xml"/><Relationship Id="rId32" Type="http://schemas.openxmlformats.org/officeDocument/2006/relationships/slide" Target="../slides/slide124.xml"/><Relationship Id="rId37" Type="http://schemas.openxmlformats.org/officeDocument/2006/relationships/slide" Target="../slides/slide64.xml"/><Relationship Id="rId40" Type="http://schemas.openxmlformats.org/officeDocument/2006/relationships/slide" Target="../slides/slide159.xml"/><Relationship Id="rId45" Type="http://schemas.openxmlformats.org/officeDocument/2006/relationships/slide" Target="../slides/slide317.xml"/><Relationship Id="rId5" Type="http://schemas.openxmlformats.org/officeDocument/2006/relationships/slide" Target="../slides/slide97.xml"/><Relationship Id="rId15" Type="http://schemas.openxmlformats.org/officeDocument/2006/relationships/slide" Target="../slides/slide107.xml"/><Relationship Id="rId23" Type="http://schemas.openxmlformats.org/officeDocument/2006/relationships/slide" Target="../slides/slide115.xml"/><Relationship Id="rId28" Type="http://schemas.openxmlformats.org/officeDocument/2006/relationships/slide" Target="../slides/slide120.xml"/><Relationship Id="rId36" Type="http://schemas.openxmlformats.org/officeDocument/2006/relationships/slide" Target="../slides/slide35.xml"/><Relationship Id="rId10" Type="http://schemas.openxmlformats.org/officeDocument/2006/relationships/slide" Target="../slides/slide102.xml"/><Relationship Id="rId19" Type="http://schemas.openxmlformats.org/officeDocument/2006/relationships/slide" Target="../slides/slide111.xml"/><Relationship Id="rId31" Type="http://schemas.openxmlformats.org/officeDocument/2006/relationships/slide" Target="../slides/slide123.xml"/><Relationship Id="rId44" Type="http://schemas.openxmlformats.org/officeDocument/2006/relationships/slide" Target="../slides/slide285.xml"/><Relationship Id="rId4" Type="http://schemas.openxmlformats.org/officeDocument/2006/relationships/image" Target="../media/image2.svg"/><Relationship Id="rId9" Type="http://schemas.openxmlformats.org/officeDocument/2006/relationships/slide" Target="../slides/slide101.xml"/><Relationship Id="rId14" Type="http://schemas.openxmlformats.org/officeDocument/2006/relationships/slide" Target="../slides/slide106.xml"/><Relationship Id="rId22" Type="http://schemas.openxmlformats.org/officeDocument/2006/relationships/slide" Target="../slides/slide114.xml"/><Relationship Id="rId27" Type="http://schemas.openxmlformats.org/officeDocument/2006/relationships/slide" Target="../slides/slide119.xml"/><Relationship Id="rId30" Type="http://schemas.openxmlformats.org/officeDocument/2006/relationships/slide" Target="../slides/slide122.xml"/><Relationship Id="rId35" Type="http://schemas.openxmlformats.org/officeDocument/2006/relationships/slide" Target="../slides/slide3.xml"/><Relationship Id="rId43" Type="http://schemas.openxmlformats.org/officeDocument/2006/relationships/slide" Target="../slides/slide254.xml"/><Relationship Id="rId8" Type="http://schemas.openxmlformats.org/officeDocument/2006/relationships/slide" Target="../slides/slide100.xml"/><Relationship Id="rId3" Type="http://schemas.openxmlformats.org/officeDocument/2006/relationships/image" Target="../media/image1.png"/><Relationship Id="rId12" Type="http://schemas.openxmlformats.org/officeDocument/2006/relationships/slide" Target="../slides/slide104.xml"/><Relationship Id="rId17" Type="http://schemas.openxmlformats.org/officeDocument/2006/relationships/slide" Target="../slides/slide109.xml"/><Relationship Id="rId25" Type="http://schemas.openxmlformats.org/officeDocument/2006/relationships/slide" Target="../slides/slide117.xml"/><Relationship Id="rId33" Type="http://schemas.openxmlformats.org/officeDocument/2006/relationships/slide" Target="../slides/slide125.xml"/><Relationship Id="rId38" Type="http://schemas.openxmlformats.org/officeDocument/2006/relationships/slide" Target="../slides/slide96.xml"/><Relationship Id="rId46" Type="http://schemas.openxmlformats.org/officeDocument/2006/relationships/slide" Target="../slides/slide348.xml"/><Relationship Id="rId20" Type="http://schemas.openxmlformats.org/officeDocument/2006/relationships/slide" Target="../slides/slide112.xml"/><Relationship Id="rId41" Type="http://schemas.openxmlformats.org/officeDocument/2006/relationships/slide" Target="../slides/slide190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36.xml"/><Relationship Id="rId18" Type="http://schemas.openxmlformats.org/officeDocument/2006/relationships/slide" Target="../slides/slide141.xml"/><Relationship Id="rId26" Type="http://schemas.openxmlformats.org/officeDocument/2006/relationships/slide" Target="../slides/slide149.xml"/><Relationship Id="rId39" Type="http://schemas.openxmlformats.org/officeDocument/2006/relationships/slide" Target="../slides/slide96.xml"/><Relationship Id="rId21" Type="http://schemas.openxmlformats.org/officeDocument/2006/relationships/slide" Target="../slides/slide144.xml"/><Relationship Id="rId34" Type="http://schemas.openxmlformats.org/officeDocument/2006/relationships/slide" Target="../slides/slide157.xml"/><Relationship Id="rId42" Type="http://schemas.openxmlformats.org/officeDocument/2006/relationships/slide" Target="../slides/slide190.xml"/><Relationship Id="rId47" Type="http://schemas.openxmlformats.org/officeDocument/2006/relationships/slide" Target="../slides/slide348.xml"/><Relationship Id="rId7" Type="http://schemas.openxmlformats.org/officeDocument/2006/relationships/slide" Target="../slides/slide130.xml"/><Relationship Id="rId2" Type="http://schemas.openxmlformats.org/officeDocument/2006/relationships/slide" Target="../slides/slide1.xml"/><Relationship Id="rId16" Type="http://schemas.openxmlformats.org/officeDocument/2006/relationships/slide" Target="../slides/slide139.xml"/><Relationship Id="rId29" Type="http://schemas.openxmlformats.org/officeDocument/2006/relationships/slide" Target="../slides/slide15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9.xml"/><Relationship Id="rId11" Type="http://schemas.openxmlformats.org/officeDocument/2006/relationships/slide" Target="../slides/slide134.xml"/><Relationship Id="rId24" Type="http://schemas.openxmlformats.org/officeDocument/2006/relationships/slide" Target="../slides/slide147.xml"/><Relationship Id="rId32" Type="http://schemas.openxmlformats.org/officeDocument/2006/relationships/slide" Target="../slides/slide155.xml"/><Relationship Id="rId37" Type="http://schemas.openxmlformats.org/officeDocument/2006/relationships/slide" Target="../slides/slide35.xml"/><Relationship Id="rId40" Type="http://schemas.openxmlformats.org/officeDocument/2006/relationships/slide" Target="../slides/slide127.xml"/><Relationship Id="rId45" Type="http://schemas.openxmlformats.org/officeDocument/2006/relationships/slide" Target="../slides/slide285.xml"/><Relationship Id="rId5" Type="http://schemas.openxmlformats.org/officeDocument/2006/relationships/slide" Target="../slides/slide128.xml"/><Relationship Id="rId15" Type="http://schemas.openxmlformats.org/officeDocument/2006/relationships/slide" Target="../slides/slide138.xml"/><Relationship Id="rId23" Type="http://schemas.openxmlformats.org/officeDocument/2006/relationships/slide" Target="../slides/slide146.xml"/><Relationship Id="rId28" Type="http://schemas.openxmlformats.org/officeDocument/2006/relationships/slide" Target="../slides/slide151.xml"/><Relationship Id="rId36" Type="http://schemas.openxmlformats.org/officeDocument/2006/relationships/slide" Target="../slides/slide3.xml"/><Relationship Id="rId10" Type="http://schemas.openxmlformats.org/officeDocument/2006/relationships/slide" Target="../slides/slide133.xml"/><Relationship Id="rId19" Type="http://schemas.openxmlformats.org/officeDocument/2006/relationships/slide" Target="../slides/slide142.xml"/><Relationship Id="rId31" Type="http://schemas.openxmlformats.org/officeDocument/2006/relationships/slide" Target="../slides/slide154.xml"/><Relationship Id="rId44" Type="http://schemas.openxmlformats.org/officeDocument/2006/relationships/slide" Target="../slides/slide254.xml"/><Relationship Id="rId4" Type="http://schemas.openxmlformats.org/officeDocument/2006/relationships/image" Target="../media/image2.svg"/><Relationship Id="rId9" Type="http://schemas.openxmlformats.org/officeDocument/2006/relationships/slide" Target="../slides/slide132.xml"/><Relationship Id="rId14" Type="http://schemas.openxmlformats.org/officeDocument/2006/relationships/slide" Target="../slides/slide137.xml"/><Relationship Id="rId22" Type="http://schemas.openxmlformats.org/officeDocument/2006/relationships/slide" Target="../slides/slide145.xml"/><Relationship Id="rId27" Type="http://schemas.openxmlformats.org/officeDocument/2006/relationships/slide" Target="../slides/slide150.xml"/><Relationship Id="rId30" Type="http://schemas.openxmlformats.org/officeDocument/2006/relationships/slide" Target="../slides/slide153.xml"/><Relationship Id="rId35" Type="http://schemas.openxmlformats.org/officeDocument/2006/relationships/slide" Target="../slides/slide158.xml"/><Relationship Id="rId43" Type="http://schemas.openxmlformats.org/officeDocument/2006/relationships/slide" Target="../slides/slide222.xml"/><Relationship Id="rId48" Type="http://schemas.openxmlformats.org/officeDocument/2006/relationships/slide" Target="../slides/slide2.xml"/><Relationship Id="rId8" Type="http://schemas.openxmlformats.org/officeDocument/2006/relationships/slide" Target="../slides/slide131.xml"/><Relationship Id="rId3" Type="http://schemas.openxmlformats.org/officeDocument/2006/relationships/image" Target="../media/image1.png"/><Relationship Id="rId12" Type="http://schemas.openxmlformats.org/officeDocument/2006/relationships/slide" Target="../slides/slide135.xml"/><Relationship Id="rId17" Type="http://schemas.openxmlformats.org/officeDocument/2006/relationships/slide" Target="../slides/slide140.xml"/><Relationship Id="rId25" Type="http://schemas.openxmlformats.org/officeDocument/2006/relationships/slide" Target="../slides/slide148.xml"/><Relationship Id="rId33" Type="http://schemas.openxmlformats.org/officeDocument/2006/relationships/slide" Target="../slides/slide156.xml"/><Relationship Id="rId38" Type="http://schemas.openxmlformats.org/officeDocument/2006/relationships/slide" Target="../slides/slide64.xml"/><Relationship Id="rId46" Type="http://schemas.openxmlformats.org/officeDocument/2006/relationships/slide" Target="../slides/slide317.xml"/><Relationship Id="rId20" Type="http://schemas.openxmlformats.org/officeDocument/2006/relationships/slide" Target="../slides/slide143.xml"/><Relationship Id="rId41" Type="http://schemas.openxmlformats.org/officeDocument/2006/relationships/slide" Target="../slides/slide159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68.xml"/><Relationship Id="rId18" Type="http://schemas.openxmlformats.org/officeDocument/2006/relationships/slide" Target="../slides/slide173.xml"/><Relationship Id="rId26" Type="http://schemas.openxmlformats.org/officeDocument/2006/relationships/slide" Target="../slides/slide181.xml"/><Relationship Id="rId39" Type="http://schemas.openxmlformats.org/officeDocument/2006/relationships/slide" Target="../slides/slide127.xml"/><Relationship Id="rId21" Type="http://schemas.openxmlformats.org/officeDocument/2006/relationships/slide" Target="../slides/slide176.xml"/><Relationship Id="rId34" Type="http://schemas.openxmlformats.org/officeDocument/2006/relationships/slide" Target="../slides/slide189.xml"/><Relationship Id="rId42" Type="http://schemas.openxmlformats.org/officeDocument/2006/relationships/slide" Target="../slides/slide222.xml"/><Relationship Id="rId47" Type="http://schemas.openxmlformats.org/officeDocument/2006/relationships/slide" Target="../slides/slide2.xml"/><Relationship Id="rId7" Type="http://schemas.openxmlformats.org/officeDocument/2006/relationships/slide" Target="../slides/slide162.xml"/><Relationship Id="rId2" Type="http://schemas.openxmlformats.org/officeDocument/2006/relationships/slide" Target="../slides/slide1.xml"/><Relationship Id="rId16" Type="http://schemas.openxmlformats.org/officeDocument/2006/relationships/slide" Target="../slides/slide171.xml"/><Relationship Id="rId29" Type="http://schemas.openxmlformats.org/officeDocument/2006/relationships/slide" Target="../slides/slide184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61.xml"/><Relationship Id="rId11" Type="http://schemas.openxmlformats.org/officeDocument/2006/relationships/slide" Target="../slides/slide166.xml"/><Relationship Id="rId24" Type="http://schemas.openxmlformats.org/officeDocument/2006/relationships/slide" Target="../slides/slide179.xml"/><Relationship Id="rId32" Type="http://schemas.openxmlformats.org/officeDocument/2006/relationships/slide" Target="../slides/slide187.xml"/><Relationship Id="rId37" Type="http://schemas.openxmlformats.org/officeDocument/2006/relationships/slide" Target="../slides/slide64.xml"/><Relationship Id="rId40" Type="http://schemas.openxmlformats.org/officeDocument/2006/relationships/slide" Target="../slides/slide159.xml"/><Relationship Id="rId45" Type="http://schemas.openxmlformats.org/officeDocument/2006/relationships/slide" Target="../slides/slide317.xml"/><Relationship Id="rId5" Type="http://schemas.openxmlformats.org/officeDocument/2006/relationships/slide" Target="../slides/slide160.xml"/><Relationship Id="rId15" Type="http://schemas.openxmlformats.org/officeDocument/2006/relationships/slide" Target="../slides/slide170.xml"/><Relationship Id="rId23" Type="http://schemas.openxmlformats.org/officeDocument/2006/relationships/slide" Target="../slides/slide178.xml"/><Relationship Id="rId28" Type="http://schemas.openxmlformats.org/officeDocument/2006/relationships/slide" Target="../slides/slide183.xml"/><Relationship Id="rId36" Type="http://schemas.openxmlformats.org/officeDocument/2006/relationships/slide" Target="../slides/slide35.xml"/><Relationship Id="rId10" Type="http://schemas.openxmlformats.org/officeDocument/2006/relationships/slide" Target="../slides/slide165.xml"/><Relationship Id="rId19" Type="http://schemas.openxmlformats.org/officeDocument/2006/relationships/slide" Target="../slides/slide174.xml"/><Relationship Id="rId31" Type="http://schemas.openxmlformats.org/officeDocument/2006/relationships/slide" Target="../slides/slide186.xml"/><Relationship Id="rId44" Type="http://schemas.openxmlformats.org/officeDocument/2006/relationships/slide" Target="../slides/slide285.xml"/><Relationship Id="rId4" Type="http://schemas.openxmlformats.org/officeDocument/2006/relationships/image" Target="../media/image2.svg"/><Relationship Id="rId9" Type="http://schemas.openxmlformats.org/officeDocument/2006/relationships/slide" Target="../slides/slide164.xml"/><Relationship Id="rId14" Type="http://schemas.openxmlformats.org/officeDocument/2006/relationships/slide" Target="../slides/slide169.xml"/><Relationship Id="rId22" Type="http://schemas.openxmlformats.org/officeDocument/2006/relationships/slide" Target="../slides/slide177.xml"/><Relationship Id="rId27" Type="http://schemas.openxmlformats.org/officeDocument/2006/relationships/slide" Target="../slides/slide182.xml"/><Relationship Id="rId30" Type="http://schemas.openxmlformats.org/officeDocument/2006/relationships/slide" Target="../slides/slide185.xml"/><Relationship Id="rId35" Type="http://schemas.openxmlformats.org/officeDocument/2006/relationships/slide" Target="../slides/slide3.xml"/><Relationship Id="rId43" Type="http://schemas.openxmlformats.org/officeDocument/2006/relationships/slide" Target="../slides/slide254.xml"/><Relationship Id="rId8" Type="http://schemas.openxmlformats.org/officeDocument/2006/relationships/slide" Target="../slides/slide163.xml"/><Relationship Id="rId3" Type="http://schemas.openxmlformats.org/officeDocument/2006/relationships/image" Target="../media/image1.png"/><Relationship Id="rId12" Type="http://schemas.openxmlformats.org/officeDocument/2006/relationships/slide" Target="../slides/slide167.xml"/><Relationship Id="rId17" Type="http://schemas.openxmlformats.org/officeDocument/2006/relationships/slide" Target="../slides/slide172.xml"/><Relationship Id="rId25" Type="http://schemas.openxmlformats.org/officeDocument/2006/relationships/slide" Target="../slides/slide180.xml"/><Relationship Id="rId33" Type="http://schemas.openxmlformats.org/officeDocument/2006/relationships/slide" Target="../slides/slide188.xml"/><Relationship Id="rId38" Type="http://schemas.openxmlformats.org/officeDocument/2006/relationships/slide" Target="../slides/slide96.xml"/><Relationship Id="rId46" Type="http://schemas.openxmlformats.org/officeDocument/2006/relationships/slide" Target="../slides/slide348.xml"/><Relationship Id="rId20" Type="http://schemas.openxmlformats.org/officeDocument/2006/relationships/slide" Target="../slides/slide175.xml"/><Relationship Id="rId41" Type="http://schemas.openxmlformats.org/officeDocument/2006/relationships/slide" Target="../slides/slide19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oup 447">
            <a:extLst>
              <a:ext uri="{FF2B5EF4-FFF2-40B4-BE49-F238E27FC236}">
                <a16:creationId xmlns:a16="http://schemas.microsoft.com/office/drawing/2014/main" id="{425DCD1D-671D-8F68-1C87-5E763482B6A3}"/>
              </a:ext>
            </a:extLst>
          </p:cNvPr>
          <p:cNvGrpSpPr/>
          <p:nvPr userDrawn="1"/>
        </p:nvGrpSpPr>
        <p:grpSpPr>
          <a:xfrm>
            <a:off x="3299829" y="4603486"/>
            <a:ext cx="1126357" cy="884356"/>
            <a:chOff x="3372359" y="369282"/>
            <a:chExt cx="1126357" cy="884356"/>
          </a:xfrm>
        </p:grpSpPr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FC8E4AE2-0A74-1AE3-D57F-C3F07E13F770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11F8D6ED-B1FB-7CDB-ED81-FA4EBB40247A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711CBC72-DE90-258F-77B4-779960C6B1E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5B4921B2-3A40-9253-D08E-18BBF4BF2EC7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BAC230A1-3635-90EF-4FB1-AEC288C36A3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94E66542-EA88-C4C1-F017-FFC57EBB9EE0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6A0BA5F6-F5F5-72B3-D008-118EBA1BEC7D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B8E642D-EA69-096C-20C0-30983B530CB1}"/>
                </a:ext>
              </a:extLst>
            </p:cNvPr>
            <p:cNvSpPr/>
            <p:nvPr userDrawn="1"/>
          </p:nvSpPr>
          <p:spPr>
            <a:xfrm>
              <a:off x="33726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D08FF7E4-E9C9-FFA9-68B7-B97797EDFC77}"/>
                </a:ext>
              </a:extLst>
            </p:cNvPr>
            <p:cNvSpPr/>
            <p:nvPr userDrawn="1"/>
          </p:nvSpPr>
          <p:spPr>
            <a:xfrm>
              <a:off x="35361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2F518CC1-CB9D-BF25-AEB6-A7F553A5899A}"/>
                </a:ext>
              </a:extLst>
            </p:cNvPr>
            <p:cNvSpPr/>
            <p:nvPr userDrawn="1"/>
          </p:nvSpPr>
          <p:spPr>
            <a:xfrm>
              <a:off x="36997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C9370A6-27BE-A30C-49E1-9230352BA262}"/>
                </a:ext>
              </a:extLst>
            </p:cNvPr>
            <p:cNvSpPr/>
            <p:nvPr userDrawn="1"/>
          </p:nvSpPr>
          <p:spPr>
            <a:xfrm>
              <a:off x="38632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0" name="Rectangle 459">
              <a:hlinkClick r:id="rId2" action="ppaction://hlinksldjump"/>
              <a:extLst>
                <a:ext uri="{FF2B5EF4-FFF2-40B4-BE49-F238E27FC236}">
                  <a16:creationId xmlns:a16="http://schemas.microsoft.com/office/drawing/2014/main" id="{2AC2D060-65F7-953E-B1CE-0076E164E7D4}"/>
                </a:ext>
              </a:extLst>
            </p:cNvPr>
            <p:cNvSpPr/>
            <p:nvPr userDrawn="1"/>
          </p:nvSpPr>
          <p:spPr>
            <a:xfrm>
              <a:off x="40268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1" name="Rectangle 460">
              <a:hlinkClick r:id="rId3" action="ppaction://hlinksldjump"/>
              <a:extLst>
                <a:ext uri="{FF2B5EF4-FFF2-40B4-BE49-F238E27FC236}">
                  <a16:creationId xmlns:a16="http://schemas.microsoft.com/office/drawing/2014/main" id="{92130619-971B-8A1B-E8F6-8C748650B564}"/>
                </a:ext>
              </a:extLst>
            </p:cNvPr>
            <p:cNvSpPr/>
            <p:nvPr userDrawn="1"/>
          </p:nvSpPr>
          <p:spPr>
            <a:xfrm>
              <a:off x="41903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2" name="Rectangle 461">
              <a:hlinkClick r:id="rId4" action="ppaction://hlinksldjump"/>
              <a:extLst>
                <a:ext uri="{FF2B5EF4-FFF2-40B4-BE49-F238E27FC236}">
                  <a16:creationId xmlns:a16="http://schemas.microsoft.com/office/drawing/2014/main" id="{88AE450C-5724-90B5-02B9-12F2C7364836}"/>
                </a:ext>
              </a:extLst>
            </p:cNvPr>
            <p:cNvSpPr/>
            <p:nvPr userDrawn="1"/>
          </p:nvSpPr>
          <p:spPr>
            <a:xfrm>
              <a:off x="43522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3" name="Rectangle 462">
              <a:hlinkClick r:id="rId5" action="ppaction://hlinksldjump"/>
              <a:extLst>
                <a:ext uri="{FF2B5EF4-FFF2-40B4-BE49-F238E27FC236}">
                  <a16:creationId xmlns:a16="http://schemas.microsoft.com/office/drawing/2014/main" id="{F0F22EB4-8F5F-28A0-13B4-8490F0F9BFD7}"/>
                </a:ext>
              </a:extLst>
            </p:cNvPr>
            <p:cNvSpPr/>
            <p:nvPr userDrawn="1"/>
          </p:nvSpPr>
          <p:spPr>
            <a:xfrm>
              <a:off x="33726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4" name="Rectangle 463">
              <a:hlinkClick r:id="rId6" action="ppaction://hlinksldjump"/>
              <a:extLst>
                <a:ext uri="{FF2B5EF4-FFF2-40B4-BE49-F238E27FC236}">
                  <a16:creationId xmlns:a16="http://schemas.microsoft.com/office/drawing/2014/main" id="{6F776476-97FB-8EA9-F499-205490EB477B}"/>
                </a:ext>
              </a:extLst>
            </p:cNvPr>
            <p:cNvSpPr/>
            <p:nvPr userDrawn="1"/>
          </p:nvSpPr>
          <p:spPr>
            <a:xfrm>
              <a:off x="35361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65" name="Rectangle 464">
              <a:hlinkClick r:id="rId7" action="ppaction://hlinksldjump"/>
              <a:extLst>
                <a:ext uri="{FF2B5EF4-FFF2-40B4-BE49-F238E27FC236}">
                  <a16:creationId xmlns:a16="http://schemas.microsoft.com/office/drawing/2014/main" id="{F746D685-0DDC-DBAD-A4F7-E2998D4B591A}"/>
                </a:ext>
              </a:extLst>
            </p:cNvPr>
            <p:cNvSpPr/>
            <p:nvPr userDrawn="1"/>
          </p:nvSpPr>
          <p:spPr>
            <a:xfrm>
              <a:off x="36997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66" name="Rectangle 465">
              <a:hlinkClick r:id="rId8" action="ppaction://hlinksldjump"/>
              <a:extLst>
                <a:ext uri="{FF2B5EF4-FFF2-40B4-BE49-F238E27FC236}">
                  <a16:creationId xmlns:a16="http://schemas.microsoft.com/office/drawing/2014/main" id="{EC77F9C8-E76A-7DF9-91C1-9E306B5D59AD}"/>
                </a:ext>
              </a:extLst>
            </p:cNvPr>
            <p:cNvSpPr/>
            <p:nvPr userDrawn="1"/>
          </p:nvSpPr>
          <p:spPr>
            <a:xfrm>
              <a:off x="38632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7" name="Rectangle 466">
              <a:hlinkClick r:id="rId9" action="ppaction://hlinksldjump"/>
              <a:extLst>
                <a:ext uri="{FF2B5EF4-FFF2-40B4-BE49-F238E27FC236}">
                  <a16:creationId xmlns:a16="http://schemas.microsoft.com/office/drawing/2014/main" id="{4E7BC366-5101-7216-6170-991DBE0BBDF3}"/>
                </a:ext>
              </a:extLst>
            </p:cNvPr>
            <p:cNvSpPr/>
            <p:nvPr userDrawn="1"/>
          </p:nvSpPr>
          <p:spPr>
            <a:xfrm>
              <a:off x="40268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68" name="Rectangle 467">
              <a:hlinkClick r:id="rId10" action="ppaction://hlinksldjump"/>
              <a:extLst>
                <a:ext uri="{FF2B5EF4-FFF2-40B4-BE49-F238E27FC236}">
                  <a16:creationId xmlns:a16="http://schemas.microsoft.com/office/drawing/2014/main" id="{ACB0EEC7-08CB-69A4-81F8-15DB9FA604BE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9" name="Rectangle 468">
              <a:hlinkClick r:id="rId11" action="ppaction://hlinksldjump"/>
              <a:extLst>
                <a:ext uri="{FF2B5EF4-FFF2-40B4-BE49-F238E27FC236}">
                  <a16:creationId xmlns:a16="http://schemas.microsoft.com/office/drawing/2014/main" id="{F42FDD2A-68BD-4E39-14B5-99CB3E145269}"/>
                </a:ext>
              </a:extLst>
            </p:cNvPr>
            <p:cNvSpPr/>
            <p:nvPr userDrawn="1"/>
          </p:nvSpPr>
          <p:spPr>
            <a:xfrm>
              <a:off x="43522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70" name="Rectangle 469">
              <a:hlinkClick r:id="rId12" action="ppaction://hlinksldjump"/>
              <a:extLst>
                <a:ext uri="{FF2B5EF4-FFF2-40B4-BE49-F238E27FC236}">
                  <a16:creationId xmlns:a16="http://schemas.microsoft.com/office/drawing/2014/main" id="{5806FE02-7E3A-844A-D1A2-5E52B4F8B53B}"/>
                </a:ext>
              </a:extLst>
            </p:cNvPr>
            <p:cNvSpPr/>
            <p:nvPr userDrawn="1"/>
          </p:nvSpPr>
          <p:spPr>
            <a:xfrm>
              <a:off x="33726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71" name="Rectangle 470">
              <a:hlinkClick r:id="rId13" action="ppaction://hlinksldjump"/>
              <a:extLst>
                <a:ext uri="{FF2B5EF4-FFF2-40B4-BE49-F238E27FC236}">
                  <a16:creationId xmlns:a16="http://schemas.microsoft.com/office/drawing/2014/main" id="{2A380F58-E974-28CC-2FC8-4D5B9825395F}"/>
                </a:ext>
              </a:extLst>
            </p:cNvPr>
            <p:cNvSpPr/>
            <p:nvPr userDrawn="1"/>
          </p:nvSpPr>
          <p:spPr>
            <a:xfrm>
              <a:off x="35361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72" name="Rectangle 471">
              <a:hlinkClick r:id="rId14" action="ppaction://hlinksldjump"/>
              <a:extLst>
                <a:ext uri="{FF2B5EF4-FFF2-40B4-BE49-F238E27FC236}">
                  <a16:creationId xmlns:a16="http://schemas.microsoft.com/office/drawing/2014/main" id="{80732742-0560-7371-9644-29CC1BB14399}"/>
                </a:ext>
              </a:extLst>
            </p:cNvPr>
            <p:cNvSpPr/>
            <p:nvPr userDrawn="1"/>
          </p:nvSpPr>
          <p:spPr>
            <a:xfrm>
              <a:off x="36997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73" name="Rectangle 472">
              <a:hlinkClick r:id="rId15" action="ppaction://hlinksldjump"/>
              <a:extLst>
                <a:ext uri="{FF2B5EF4-FFF2-40B4-BE49-F238E27FC236}">
                  <a16:creationId xmlns:a16="http://schemas.microsoft.com/office/drawing/2014/main" id="{3117CDCB-F6C7-C9F2-1B46-C078BEBFC1D8}"/>
                </a:ext>
              </a:extLst>
            </p:cNvPr>
            <p:cNvSpPr/>
            <p:nvPr userDrawn="1"/>
          </p:nvSpPr>
          <p:spPr>
            <a:xfrm>
              <a:off x="38632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74" name="Rectangle 473">
              <a:hlinkClick r:id="rId16" action="ppaction://hlinksldjump"/>
              <a:extLst>
                <a:ext uri="{FF2B5EF4-FFF2-40B4-BE49-F238E27FC236}">
                  <a16:creationId xmlns:a16="http://schemas.microsoft.com/office/drawing/2014/main" id="{455252EF-A171-14A3-6D91-715B3DE82897}"/>
                </a:ext>
              </a:extLst>
            </p:cNvPr>
            <p:cNvSpPr/>
            <p:nvPr userDrawn="1"/>
          </p:nvSpPr>
          <p:spPr>
            <a:xfrm>
              <a:off x="40268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75" name="Rectangle 47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6F9F366-4309-9546-7C3B-6FD1F833C3D4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76" name="Rectangle 475">
              <a:hlinkClick r:id="rId18" action="ppaction://hlinksldjump"/>
              <a:extLst>
                <a:ext uri="{FF2B5EF4-FFF2-40B4-BE49-F238E27FC236}">
                  <a16:creationId xmlns:a16="http://schemas.microsoft.com/office/drawing/2014/main" id="{4A70C80E-AD37-6EEB-D024-683320D2D9F3}"/>
                </a:ext>
              </a:extLst>
            </p:cNvPr>
            <p:cNvSpPr/>
            <p:nvPr userDrawn="1"/>
          </p:nvSpPr>
          <p:spPr>
            <a:xfrm>
              <a:off x="43522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77" name="Rectangle 476">
              <a:hlinkClick r:id="rId19" action="ppaction://hlinksldjump"/>
              <a:extLst>
                <a:ext uri="{FF2B5EF4-FFF2-40B4-BE49-F238E27FC236}">
                  <a16:creationId xmlns:a16="http://schemas.microsoft.com/office/drawing/2014/main" id="{5DB3BE5F-169B-DEC3-E369-2AD6ACFE063F}"/>
                </a:ext>
              </a:extLst>
            </p:cNvPr>
            <p:cNvSpPr/>
            <p:nvPr userDrawn="1"/>
          </p:nvSpPr>
          <p:spPr>
            <a:xfrm>
              <a:off x="337235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78" name="Rectangle 477">
              <a:hlinkClick r:id="rId20" action="ppaction://hlinksldjump"/>
              <a:extLst>
                <a:ext uri="{FF2B5EF4-FFF2-40B4-BE49-F238E27FC236}">
                  <a16:creationId xmlns:a16="http://schemas.microsoft.com/office/drawing/2014/main" id="{3F94E0F5-6810-7064-7089-0C86C39B51BE}"/>
                </a:ext>
              </a:extLst>
            </p:cNvPr>
            <p:cNvSpPr/>
            <p:nvPr userDrawn="1"/>
          </p:nvSpPr>
          <p:spPr>
            <a:xfrm>
              <a:off x="353562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79" name="Rectangle 478">
              <a:hlinkClick r:id="rId21" action="ppaction://hlinksldjump"/>
              <a:extLst>
                <a:ext uri="{FF2B5EF4-FFF2-40B4-BE49-F238E27FC236}">
                  <a16:creationId xmlns:a16="http://schemas.microsoft.com/office/drawing/2014/main" id="{008B8FA0-2EC2-6F62-4DF9-CB36C7B9A576}"/>
                </a:ext>
              </a:extLst>
            </p:cNvPr>
            <p:cNvSpPr/>
            <p:nvPr userDrawn="1"/>
          </p:nvSpPr>
          <p:spPr>
            <a:xfrm>
              <a:off x="36988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80" name="Rectangle 479">
              <a:hlinkClick r:id="rId22" action="ppaction://hlinksldjump"/>
              <a:extLst>
                <a:ext uri="{FF2B5EF4-FFF2-40B4-BE49-F238E27FC236}">
                  <a16:creationId xmlns:a16="http://schemas.microsoft.com/office/drawing/2014/main" id="{FA87DB31-843E-CBBD-D1A6-19F5AF3A9CC7}"/>
                </a:ext>
              </a:extLst>
            </p:cNvPr>
            <p:cNvSpPr/>
            <p:nvPr userDrawn="1"/>
          </p:nvSpPr>
          <p:spPr>
            <a:xfrm>
              <a:off x="38621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1" name="Rectangle 480">
              <a:hlinkClick r:id="rId23" action="ppaction://hlinksldjump"/>
              <a:extLst>
                <a:ext uri="{FF2B5EF4-FFF2-40B4-BE49-F238E27FC236}">
                  <a16:creationId xmlns:a16="http://schemas.microsoft.com/office/drawing/2014/main" id="{550AE693-1533-8832-D25D-9BED12F84843}"/>
                </a:ext>
              </a:extLst>
            </p:cNvPr>
            <p:cNvSpPr/>
            <p:nvPr userDrawn="1"/>
          </p:nvSpPr>
          <p:spPr>
            <a:xfrm>
              <a:off x="40254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82" name="Rectangle 481">
              <a:hlinkClick r:id="rId24" action="ppaction://hlinksldjump"/>
              <a:extLst>
                <a:ext uri="{FF2B5EF4-FFF2-40B4-BE49-F238E27FC236}">
                  <a16:creationId xmlns:a16="http://schemas.microsoft.com/office/drawing/2014/main" id="{F64C1F2A-3127-4063-EB43-44A3A0F37F06}"/>
                </a:ext>
              </a:extLst>
            </p:cNvPr>
            <p:cNvSpPr/>
            <p:nvPr userDrawn="1"/>
          </p:nvSpPr>
          <p:spPr>
            <a:xfrm>
              <a:off x="418867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3" name="Rectangle 482">
              <a:hlinkClick r:id="rId25" action="ppaction://hlinksldjump"/>
              <a:extLst>
                <a:ext uri="{FF2B5EF4-FFF2-40B4-BE49-F238E27FC236}">
                  <a16:creationId xmlns:a16="http://schemas.microsoft.com/office/drawing/2014/main" id="{12AFE6AB-EF8B-C421-2EF3-31B7CFD4FB8D}"/>
                </a:ext>
              </a:extLst>
            </p:cNvPr>
            <p:cNvSpPr/>
            <p:nvPr userDrawn="1"/>
          </p:nvSpPr>
          <p:spPr>
            <a:xfrm>
              <a:off x="4352223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84" name="Rectangle 483">
              <a:hlinkClick r:id="rId26" action="ppaction://hlinksldjump"/>
              <a:extLst>
                <a:ext uri="{FF2B5EF4-FFF2-40B4-BE49-F238E27FC236}">
                  <a16:creationId xmlns:a16="http://schemas.microsoft.com/office/drawing/2014/main" id="{8F457860-B81B-4A1F-4D1E-1C7357E2DF04}"/>
                </a:ext>
              </a:extLst>
            </p:cNvPr>
            <p:cNvSpPr/>
            <p:nvPr userDrawn="1"/>
          </p:nvSpPr>
          <p:spPr>
            <a:xfrm>
              <a:off x="337235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85" name="Rectangle 484">
              <a:hlinkClick r:id="rId27" action="ppaction://hlinksldjump"/>
              <a:extLst>
                <a:ext uri="{FF2B5EF4-FFF2-40B4-BE49-F238E27FC236}">
                  <a16:creationId xmlns:a16="http://schemas.microsoft.com/office/drawing/2014/main" id="{BEC07F52-7686-33F6-EACC-0060A3EC1316}"/>
                </a:ext>
              </a:extLst>
            </p:cNvPr>
            <p:cNvSpPr/>
            <p:nvPr userDrawn="1"/>
          </p:nvSpPr>
          <p:spPr>
            <a:xfrm>
              <a:off x="353562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86" name="Rectangle 485">
              <a:hlinkClick r:id="rId28" action="ppaction://hlinksldjump"/>
              <a:extLst>
                <a:ext uri="{FF2B5EF4-FFF2-40B4-BE49-F238E27FC236}">
                  <a16:creationId xmlns:a16="http://schemas.microsoft.com/office/drawing/2014/main" id="{3B9567C7-9018-1147-6633-F8472B9E4C98}"/>
                </a:ext>
              </a:extLst>
            </p:cNvPr>
            <p:cNvSpPr/>
            <p:nvPr userDrawn="1"/>
          </p:nvSpPr>
          <p:spPr>
            <a:xfrm>
              <a:off x="36988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87" name="Rectangle 486">
              <a:hlinkClick r:id="rId29" action="ppaction://hlinksldjump"/>
              <a:extLst>
                <a:ext uri="{FF2B5EF4-FFF2-40B4-BE49-F238E27FC236}">
                  <a16:creationId xmlns:a16="http://schemas.microsoft.com/office/drawing/2014/main" id="{5EC465E7-955D-0F66-D254-0D95C81B8AFC}"/>
                </a:ext>
              </a:extLst>
            </p:cNvPr>
            <p:cNvSpPr/>
            <p:nvPr userDrawn="1"/>
          </p:nvSpPr>
          <p:spPr>
            <a:xfrm>
              <a:off x="38621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8" name="Rectangle 487">
              <a:hlinkClick r:id="rId30" action="ppaction://hlinksldjump"/>
              <a:extLst>
                <a:ext uri="{FF2B5EF4-FFF2-40B4-BE49-F238E27FC236}">
                  <a16:creationId xmlns:a16="http://schemas.microsoft.com/office/drawing/2014/main" id="{5EF6C35D-818E-23E9-3643-3B318E934293}"/>
                </a:ext>
              </a:extLst>
            </p:cNvPr>
            <p:cNvSpPr/>
            <p:nvPr userDrawn="1"/>
          </p:nvSpPr>
          <p:spPr>
            <a:xfrm>
              <a:off x="40254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89" name="Rectangle 488">
              <a:hlinkClick r:id="rId31" action="ppaction://hlinksldjump"/>
              <a:extLst>
                <a:ext uri="{FF2B5EF4-FFF2-40B4-BE49-F238E27FC236}">
                  <a16:creationId xmlns:a16="http://schemas.microsoft.com/office/drawing/2014/main" id="{F39A873C-8E9B-2B6E-994C-F38579CE9364}"/>
                </a:ext>
              </a:extLst>
            </p:cNvPr>
            <p:cNvSpPr/>
            <p:nvPr userDrawn="1"/>
          </p:nvSpPr>
          <p:spPr>
            <a:xfrm>
              <a:off x="418867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90" name="Rectangle 489">
              <a:hlinkClick r:id="rId32" action="ppaction://hlinksldjump"/>
              <a:extLst>
                <a:ext uri="{FF2B5EF4-FFF2-40B4-BE49-F238E27FC236}">
                  <a16:creationId xmlns:a16="http://schemas.microsoft.com/office/drawing/2014/main" id="{FA8FEECB-918A-EFB9-23F0-6F8FB6538AA0}"/>
                </a:ext>
              </a:extLst>
            </p:cNvPr>
            <p:cNvSpPr/>
            <p:nvPr userDrawn="1"/>
          </p:nvSpPr>
          <p:spPr>
            <a:xfrm>
              <a:off x="4351021" y="112234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</p:grpSp>
      <p:grpSp>
        <p:nvGrpSpPr>
          <p:cNvPr id="878" name="Group 877">
            <a:extLst>
              <a:ext uri="{FF2B5EF4-FFF2-40B4-BE49-F238E27FC236}">
                <a16:creationId xmlns:a16="http://schemas.microsoft.com/office/drawing/2014/main" id="{B88465FB-B06B-EA6C-FEC7-14BE92D95EDA}"/>
              </a:ext>
            </a:extLst>
          </p:cNvPr>
          <p:cNvGrpSpPr/>
          <p:nvPr userDrawn="1"/>
        </p:nvGrpSpPr>
        <p:grpSpPr>
          <a:xfrm>
            <a:off x="2011071" y="4608498"/>
            <a:ext cx="1126068" cy="880859"/>
            <a:chOff x="3372648" y="369282"/>
            <a:chExt cx="1126068" cy="880859"/>
          </a:xfrm>
        </p:grpSpPr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64C0D153-62E2-A884-1F00-0379445ADD1B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5B86C394-4954-C4D1-7B6E-5BD6CA90641F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62635230-A093-B47B-3A96-0628F6AC252D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882" name="Rectangle 881">
              <a:extLst>
                <a:ext uri="{FF2B5EF4-FFF2-40B4-BE49-F238E27FC236}">
                  <a16:creationId xmlns:a16="http://schemas.microsoft.com/office/drawing/2014/main" id="{472C762A-4959-982A-510F-1AD928561AB9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AD1A7D8C-ABCD-C37E-87D3-2B840C72C072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6D4AF9F4-CCFC-809B-2770-51D04A1D2A90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EFE6B9A0-BEA6-CEB5-0BB2-519B44E2A6BA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789B4BA8-8008-7046-46F9-023D75314262}"/>
                </a:ext>
              </a:extLst>
            </p:cNvPr>
            <p:cNvSpPr/>
            <p:nvPr userDrawn="1"/>
          </p:nvSpPr>
          <p:spPr>
            <a:xfrm>
              <a:off x="4352223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E76BEB8E-DE02-B4CB-6D90-91528192503D}"/>
                </a:ext>
              </a:extLst>
            </p:cNvPr>
            <p:cNvSpPr/>
            <p:nvPr userDrawn="1"/>
          </p:nvSpPr>
          <p:spPr>
            <a:xfrm>
              <a:off x="337384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6F0E7FF3-FCF6-6D46-9A2A-02182BB9818A}"/>
                </a:ext>
              </a:extLst>
            </p:cNvPr>
            <p:cNvSpPr/>
            <p:nvPr userDrawn="1"/>
          </p:nvSpPr>
          <p:spPr>
            <a:xfrm>
              <a:off x="353739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89" name="Rectangle 888">
              <a:hlinkClick r:id="rId33" action="ppaction://hlinksldjump"/>
              <a:extLst>
                <a:ext uri="{FF2B5EF4-FFF2-40B4-BE49-F238E27FC236}">
                  <a16:creationId xmlns:a16="http://schemas.microsoft.com/office/drawing/2014/main" id="{5095BDC4-A0B7-C3F5-3AE5-5BD0C82261F3}"/>
                </a:ext>
              </a:extLst>
            </p:cNvPr>
            <p:cNvSpPr/>
            <p:nvPr userDrawn="1"/>
          </p:nvSpPr>
          <p:spPr>
            <a:xfrm>
              <a:off x="370094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0" name="Rectangle 889">
              <a:hlinkClick r:id="rId34" action="ppaction://hlinksldjump"/>
              <a:extLst>
                <a:ext uri="{FF2B5EF4-FFF2-40B4-BE49-F238E27FC236}">
                  <a16:creationId xmlns:a16="http://schemas.microsoft.com/office/drawing/2014/main" id="{F2BFFFE8-A7FD-A6B9-7F21-CB1BBFD4DDEF}"/>
                </a:ext>
              </a:extLst>
            </p:cNvPr>
            <p:cNvSpPr/>
            <p:nvPr userDrawn="1"/>
          </p:nvSpPr>
          <p:spPr>
            <a:xfrm>
              <a:off x="386449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91" name="Rectangle 890">
              <a:hlinkClick r:id="rId35" action="ppaction://hlinksldjump"/>
              <a:extLst>
                <a:ext uri="{FF2B5EF4-FFF2-40B4-BE49-F238E27FC236}">
                  <a16:creationId xmlns:a16="http://schemas.microsoft.com/office/drawing/2014/main" id="{2F80542D-155A-B0F0-390B-0546503866BD}"/>
                </a:ext>
              </a:extLst>
            </p:cNvPr>
            <p:cNvSpPr/>
            <p:nvPr userDrawn="1"/>
          </p:nvSpPr>
          <p:spPr>
            <a:xfrm>
              <a:off x="402804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92" name="Rectangle 891">
              <a:hlinkClick r:id="rId36" action="ppaction://hlinksldjump"/>
              <a:extLst>
                <a:ext uri="{FF2B5EF4-FFF2-40B4-BE49-F238E27FC236}">
                  <a16:creationId xmlns:a16="http://schemas.microsoft.com/office/drawing/2014/main" id="{693A2DB5-C863-C493-1908-38B1B31D162F}"/>
                </a:ext>
              </a:extLst>
            </p:cNvPr>
            <p:cNvSpPr/>
            <p:nvPr userDrawn="1"/>
          </p:nvSpPr>
          <p:spPr>
            <a:xfrm>
              <a:off x="419159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93" name="Rectangle 892">
              <a:hlinkClick r:id="rId37" action="ppaction://hlinksldjump"/>
              <a:extLst>
                <a:ext uri="{FF2B5EF4-FFF2-40B4-BE49-F238E27FC236}">
                  <a16:creationId xmlns:a16="http://schemas.microsoft.com/office/drawing/2014/main" id="{1DB944B6-AF25-FB05-4873-AF6174EEE35D}"/>
                </a:ext>
              </a:extLst>
            </p:cNvPr>
            <p:cNvSpPr/>
            <p:nvPr userDrawn="1"/>
          </p:nvSpPr>
          <p:spPr>
            <a:xfrm>
              <a:off x="4352223" y="51446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4" name="Rectangle 893">
              <a:hlinkClick r:id="rId38" action="ppaction://hlinksldjump"/>
              <a:extLst>
                <a:ext uri="{FF2B5EF4-FFF2-40B4-BE49-F238E27FC236}">
                  <a16:creationId xmlns:a16="http://schemas.microsoft.com/office/drawing/2014/main" id="{B30CA000-AC6F-6D4A-8612-3F2E16F8D652}"/>
                </a:ext>
              </a:extLst>
            </p:cNvPr>
            <p:cNvSpPr/>
            <p:nvPr userDrawn="1"/>
          </p:nvSpPr>
          <p:spPr>
            <a:xfrm>
              <a:off x="337384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95" name="Rectangle 894">
              <a:hlinkClick r:id="rId39" action="ppaction://hlinksldjump"/>
              <a:extLst>
                <a:ext uri="{FF2B5EF4-FFF2-40B4-BE49-F238E27FC236}">
                  <a16:creationId xmlns:a16="http://schemas.microsoft.com/office/drawing/2014/main" id="{F5C73D0B-83E1-F91B-094B-4D6086186135}"/>
                </a:ext>
              </a:extLst>
            </p:cNvPr>
            <p:cNvSpPr/>
            <p:nvPr userDrawn="1"/>
          </p:nvSpPr>
          <p:spPr>
            <a:xfrm>
              <a:off x="353739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96" name="Rectangle 895">
              <a:hlinkClick r:id="rId40" action="ppaction://hlinksldjump"/>
              <a:extLst>
                <a:ext uri="{FF2B5EF4-FFF2-40B4-BE49-F238E27FC236}">
                  <a16:creationId xmlns:a16="http://schemas.microsoft.com/office/drawing/2014/main" id="{280B8F6E-72C4-DF42-03E6-A5CC6A836EE9}"/>
                </a:ext>
              </a:extLst>
            </p:cNvPr>
            <p:cNvSpPr/>
            <p:nvPr userDrawn="1"/>
          </p:nvSpPr>
          <p:spPr>
            <a:xfrm>
              <a:off x="370094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97" name="Rectangle 896">
              <a:hlinkClick r:id="rId41" action="ppaction://hlinksldjump"/>
              <a:extLst>
                <a:ext uri="{FF2B5EF4-FFF2-40B4-BE49-F238E27FC236}">
                  <a16:creationId xmlns:a16="http://schemas.microsoft.com/office/drawing/2014/main" id="{2904FAAD-0A2E-2993-7E33-E7D20C680A53}"/>
                </a:ext>
              </a:extLst>
            </p:cNvPr>
            <p:cNvSpPr/>
            <p:nvPr userDrawn="1"/>
          </p:nvSpPr>
          <p:spPr>
            <a:xfrm>
              <a:off x="386449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98" name="Rectangle 897">
              <a:hlinkClick r:id="rId42" action="ppaction://hlinksldjump"/>
              <a:extLst>
                <a:ext uri="{FF2B5EF4-FFF2-40B4-BE49-F238E27FC236}">
                  <a16:creationId xmlns:a16="http://schemas.microsoft.com/office/drawing/2014/main" id="{A063B092-9F83-94FF-CD37-64BDB12F2F31}"/>
                </a:ext>
              </a:extLst>
            </p:cNvPr>
            <p:cNvSpPr/>
            <p:nvPr userDrawn="1"/>
          </p:nvSpPr>
          <p:spPr>
            <a:xfrm>
              <a:off x="402804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99" name="Rectangle 898">
              <a:hlinkClick r:id="rId43" action="ppaction://hlinksldjump"/>
              <a:extLst>
                <a:ext uri="{FF2B5EF4-FFF2-40B4-BE49-F238E27FC236}">
                  <a16:creationId xmlns:a16="http://schemas.microsoft.com/office/drawing/2014/main" id="{BAAF63EE-15E1-182A-61C6-8CB760CAA3A1}"/>
                </a:ext>
              </a:extLst>
            </p:cNvPr>
            <p:cNvSpPr/>
            <p:nvPr userDrawn="1"/>
          </p:nvSpPr>
          <p:spPr>
            <a:xfrm>
              <a:off x="4191599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0" name="Rectangle 899">
              <a:hlinkClick r:id="rId44" action="ppaction://hlinksldjump"/>
              <a:extLst>
                <a:ext uri="{FF2B5EF4-FFF2-40B4-BE49-F238E27FC236}">
                  <a16:creationId xmlns:a16="http://schemas.microsoft.com/office/drawing/2014/main" id="{3A232B64-A180-2630-1915-96A03D774690}"/>
                </a:ext>
              </a:extLst>
            </p:cNvPr>
            <p:cNvSpPr/>
            <p:nvPr userDrawn="1"/>
          </p:nvSpPr>
          <p:spPr>
            <a:xfrm>
              <a:off x="4352223" y="6649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01" name="Rectangle 900">
              <a:hlinkClick r:id="rId45" action="ppaction://hlinksldjump"/>
              <a:extLst>
                <a:ext uri="{FF2B5EF4-FFF2-40B4-BE49-F238E27FC236}">
                  <a16:creationId xmlns:a16="http://schemas.microsoft.com/office/drawing/2014/main" id="{7636F7D4-B3B7-22B4-87F3-0AB52270ED03}"/>
                </a:ext>
              </a:extLst>
            </p:cNvPr>
            <p:cNvSpPr/>
            <p:nvPr userDrawn="1"/>
          </p:nvSpPr>
          <p:spPr>
            <a:xfrm>
              <a:off x="337384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2" name="Rectangle 901">
              <a:hlinkClick r:id="rId46" action="ppaction://hlinksldjump"/>
              <a:extLst>
                <a:ext uri="{FF2B5EF4-FFF2-40B4-BE49-F238E27FC236}">
                  <a16:creationId xmlns:a16="http://schemas.microsoft.com/office/drawing/2014/main" id="{452A4F2D-867A-4380-C328-36A585BABE58}"/>
                </a:ext>
              </a:extLst>
            </p:cNvPr>
            <p:cNvSpPr/>
            <p:nvPr userDrawn="1"/>
          </p:nvSpPr>
          <p:spPr>
            <a:xfrm>
              <a:off x="353739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03" name="Rectangle 902">
              <a:hlinkClick r:id="rId47" action="ppaction://hlinksldjump"/>
              <a:extLst>
                <a:ext uri="{FF2B5EF4-FFF2-40B4-BE49-F238E27FC236}">
                  <a16:creationId xmlns:a16="http://schemas.microsoft.com/office/drawing/2014/main" id="{1B604ED7-3A4F-06DA-355C-657DD8A43E29}"/>
                </a:ext>
              </a:extLst>
            </p:cNvPr>
            <p:cNvSpPr/>
            <p:nvPr userDrawn="1"/>
          </p:nvSpPr>
          <p:spPr>
            <a:xfrm>
              <a:off x="370094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4" name="Rectangle 903">
              <a:hlinkClick r:id="rId48" action="ppaction://hlinksldjump"/>
              <a:extLst>
                <a:ext uri="{FF2B5EF4-FFF2-40B4-BE49-F238E27FC236}">
                  <a16:creationId xmlns:a16="http://schemas.microsoft.com/office/drawing/2014/main" id="{236F54DC-F737-906D-159F-B59132D820EE}"/>
                </a:ext>
              </a:extLst>
            </p:cNvPr>
            <p:cNvSpPr/>
            <p:nvPr userDrawn="1"/>
          </p:nvSpPr>
          <p:spPr>
            <a:xfrm>
              <a:off x="386449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05" name="Rectangle 904">
              <a:hlinkClick r:id="rId49" action="ppaction://hlinksldjump"/>
              <a:extLst>
                <a:ext uri="{FF2B5EF4-FFF2-40B4-BE49-F238E27FC236}">
                  <a16:creationId xmlns:a16="http://schemas.microsoft.com/office/drawing/2014/main" id="{817E6B42-ED79-C38E-5205-8BA57E290682}"/>
                </a:ext>
              </a:extLst>
            </p:cNvPr>
            <p:cNvSpPr/>
            <p:nvPr userDrawn="1"/>
          </p:nvSpPr>
          <p:spPr>
            <a:xfrm>
              <a:off x="402804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6" name="Rectangle 905">
              <a:hlinkClick r:id="rId50" action="ppaction://hlinksldjump"/>
              <a:extLst>
                <a:ext uri="{FF2B5EF4-FFF2-40B4-BE49-F238E27FC236}">
                  <a16:creationId xmlns:a16="http://schemas.microsoft.com/office/drawing/2014/main" id="{39C12B8F-2CAC-DA02-372A-63FB5DBA709E}"/>
                </a:ext>
              </a:extLst>
            </p:cNvPr>
            <p:cNvSpPr/>
            <p:nvPr userDrawn="1"/>
          </p:nvSpPr>
          <p:spPr>
            <a:xfrm>
              <a:off x="4191599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7" name="Rectangle 906">
              <a:hlinkClick r:id="rId51" action="ppaction://hlinksldjump"/>
              <a:extLst>
                <a:ext uri="{FF2B5EF4-FFF2-40B4-BE49-F238E27FC236}">
                  <a16:creationId xmlns:a16="http://schemas.microsoft.com/office/drawing/2014/main" id="{8A2703AC-2B78-6E11-7A22-C5801C25C258}"/>
                </a:ext>
              </a:extLst>
            </p:cNvPr>
            <p:cNvSpPr/>
            <p:nvPr userDrawn="1"/>
          </p:nvSpPr>
          <p:spPr>
            <a:xfrm>
              <a:off x="4352223" y="81550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8" name="Rectangle 907">
              <a:hlinkClick r:id="rId52" action="ppaction://hlinksldjump"/>
              <a:extLst>
                <a:ext uri="{FF2B5EF4-FFF2-40B4-BE49-F238E27FC236}">
                  <a16:creationId xmlns:a16="http://schemas.microsoft.com/office/drawing/2014/main" id="{441ED767-9237-3F36-CD7C-E32E71454875}"/>
                </a:ext>
              </a:extLst>
            </p:cNvPr>
            <p:cNvSpPr/>
            <p:nvPr userDrawn="1"/>
          </p:nvSpPr>
          <p:spPr>
            <a:xfrm>
              <a:off x="3373561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9" name="Rectangle 908">
              <a:hlinkClick r:id="rId53" action="ppaction://hlinksldjump"/>
              <a:extLst>
                <a:ext uri="{FF2B5EF4-FFF2-40B4-BE49-F238E27FC236}">
                  <a16:creationId xmlns:a16="http://schemas.microsoft.com/office/drawing/2014/main" id="{71C85947-5D33-3BE2-AB77-112548F4409B}"/>
                </a:ext>
              </a:extLst>
            </p:cNvPr>
            <p:cNvSpPr/>
            <p:nvPr userDrawn="1"/>
          </p:nvSpPr>
          <p:spPr>
            <a:xfrm>
              <a:off x="3536824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10" name="Rectangle 909">
              <a:hlinkClick r:id="rId54" action="ppaction://hlinksldjump"/>
              <a:extLst>
                <a:ext uri="{FF2B5EF4-FFF2-40B4-BE49-F238E27FC236}">
                  <a16:creationId xmlns:a16="http://schemas.microsoft.com/office/drawing/2014/main" id="{190D584E-A017-2B04-FBA1-04ACD6DD32BD}"/>
                </a:ext>
              </a:extLst>
            </p:cNvPr>
            <p:cNvSpPr/>
            <p:nvPr userDrawn="1"/>
          </p:nvSpPr>
          <p:spPr>
            <a:xfrm>
              <a:off x="3700087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1" name="Rectangle 910">
              <a:hlinkClick r:id="rId55" action="ppaction://hlinksldjump"/>
              <a:extLst>
                <a:ext uri="{FF2B5EF4-FFF2-40B4-BE49-F238E27FC236}">
                  <a16:creationId xmlns:a16="http://schemas.microsoft.com/office/drawing/2014/main" id="{E86023AB-E117-A9C6-BE50-A5A26487E354}"/>
                </a:ext>
              </a:extLst>
            </p:cNvPr>
            <p:cNvSpPr/>
            <p:nvPr userDrawn="1"/>
          </p:nvSpPr>
          <p:spPr>
            <a:xfrm>
              <a:off x="3863350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12" name="Rectangle 911">
              <a:hlinkClick r:id="rId56" action="ppaction://hlinksldjump"/>
              <a:extLst>
                <a:ext uri="{FF2B5EF4-FFF2-40B4-BE49-F238E27FC236}">
                  <a16:creationId xmlns:a16="http://schemas.microsoft.com/office/drawing/2014/main" id="{07FE1198-BB89-5536-39E2-9D5B0EBC4E87}"/>
                </a:ext>
              </a:extLst>
            </p:cNvPr>
            <p:cNvSpPr/>
            <p:nvPr userDrawn="1"/>
          </p:nvSpPr>
          <p:spPr>
            <a:xfrm>
              <a:off x="4026613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13" name="Rectangle 912">
              <a:hlinkClick r:id="rId57" action="ppaction://hlinksldjump"/>
              <a:extLst>
                <a:ext uri="{FF2B5EF4-FFF2-40B4-BE49-F238E27FC236}">
                  <a16:creationId xmlns:a16="http://schemas.microsoft.com/office/drawing/2014/main" id="{27AC3901-AAC0-47ED-8438-EA3D3FECDF6C}"/>
                </a:ext>
              </a:extLst>
            </p:cNvPr>
            <p:cNvSpPr/>
            <p:nvPr userDrawn="1"/>
          </p:nvSpPr>
          <p:spPr>
            <a:xfrm>
              <a:off x="4189874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14" name="Rectangle 913">
              <a:hlinkClick r:id="rId58" action="ppaction://hlinksldjump"/>
              <a:extLst>
                <a:ext uri="{FF2B5EF4-FFF2-40B4-BE49-F238E27FC236}">
                  <a16:creationId xmlns:a16="http://schemas.microsoft.com/office/drawing/2014/main" id="{8B989C98-B737-4FD8-B14A-D97F1F9F77A0}"/>
                </a:ext>
              </a:extLst>
            </p:cNvPr>
            <p:cNvSpPr/>
            <p:nvPr userDrawn="1"/>
          </p:nvSpPr>
          <p:spPr>
            <a:xfrm>
              <a:off x="4352223" y="96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15" name="Rectangle 914">
              <a:hlinkClick r:id="rId59" action="ppaction://hlinksldjump"/>
              <a:extLst>
                <a:ext uri="{FF2B5EF4-FFF2-40B4-BE49-F238E27FC236}">
                  <a16:creationId xmlns:a16="http://schemas.microsoft.com/office/drawing/2014/main" id="{085983C7-CF15-3C4E-3D01-9215D7171043}"/>
                </a:ext>
              </a:extLst>
            </p:cNvPr>
            <p:cNvSpPr/>
            <p:nvPr userDrawn="1"/>
          </p:nvSpPr>
          <p:spPr>
            <a:xfrm>
              <a:off x="3373561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16" name="Rectangle 915">
              <a:hlinkClick r:id="rId60" action="ppaction://hlinksldjump"/>
              <a:extLst>
                <a:ext uri="{FF2B5EF4-FFF2-40B4-BE49-F238E27FC236}">
                  <a16:creationId xmlns:a16="http://schemas.microsoft.com/office/drawing/2014/main" id="{929152E8-58C6-5B27-4905-307ABD91C5ED}"/>
                </a:ext>
              </a:extLst>
            </p:cNvPr>
            <p:cNvSpPr/>
            <p:nvPr userDrawn="1"/>
          </p:nvSpPr>
          <p:spPr>
            <a:xfrm>
              <a:off x="3536824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17" name="Rectangle 916">
              <a:hlinkClick r:id="rId61" action="ppaction://hlinksldjump"/>
              <a:extLst>
                <a:ext uri="{FF2B5EF4-FFF2-40B4-BE49-F238E27FC236}">
                  <a16:creationId xmlns:a16="http://schemas.microsoft.com/office/drawing/2014/main" id="{CF65B970-4F9A-A5F0-79EA-5AE11D6755A4}"/>
                </a:ext>
              </a:extLst>
            </p:cNvPr>
            <p:cNvSpPr/>
            <p:nvPr userDrawn="1"/>
          </p:nvSpPr>
          <p:spPr>
            <a:xfrm>
              <a:off x="3700087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18" name="Rectangle 917">
              <a:hlinkClick r:id="rId62" action="ppaction://hlinksldjump"/>
              <a:extLst>
                <a:ext uri="{FF2B5EF4-FFF2-40B4-BE49-F238E27FC236}">
                  <a16:creationId xmlns:a16="http://schemas.microsoft.com/office/drawing/2014/main" id="{6FF70BCC-EA1E-210B-6348-21FA2EC4F3A8}"/>
                </a:ext>
              </a:extLst>
            </p:cNvPr>
            <p:cNvSpPr/>
            <p:nvPr userDrawn="1"/>
          </p:nvSpPr>
          <p:spPr>
            <a:xfrm>
              <a:off x="3863350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C74E60F6-5BEE-F4C2-8649-0CF2AAAB8B89}"/>
                </a:ext>
              </a:extLst>
            </p:cNvPr>
            <p:cNvSpPr/>
            <p:nvPr userDrawn="1"/>
          </p:nvSpPr>
          <p:spPr>
            <a:xfrm>
              <a:off x="4026613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DE46C827-AE0A-5205-BB24-AEB3CB0BF764}"/>
                </a:ext>
              </a:extLst>
            </p:cNvPr>
            <p:cNvSpPr/>
            <p:nvPr userDrawn="1"/>
          </p:nvSpPr>
          <p:spPr>
            <a:xfrm>
              <a:off x="4189874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EB6EBB63-4BAB-1805-5D3D-1ED9C7ACA26E}"/>
              </a:ext>
            </a:extLst>
          </p:cNvPr>
          <p:cNvGrpSpPr/>
          <p:nvPr userDrawn="1"/>
        </p:nvGrpSpPr>
        <p:grpSpPr>
          <a:xfrm>
            <a:off x="719696" y="4605502"/>
            <a:ext cx="1126312" cy="1033660"/>
            <a:chOff x="3372404" y="369282"/>
            <a:chExt cx="1126312" cy="1033660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3DBAAF4-E362-4B30-B9B5-873150BB5B2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54006D8F-39CB-2CB0-6CDB-D33B072A4B47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9A33C37E-6EE1-9E06-C881-F8BDC96B66AC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4025A0D-8348-C81D-BD03-987EEA594827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BD0277D-2865-EEBF-FA1D-27858B7EB90C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A33BD3F-D0E7-B88F-6B2E-AB8D1E7C7C76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7603826B-6878-591D-E063-9CCE6A76AE60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50" name="Rectangle 349">
              <a:hlinkClick r:id="rId63" action="ppaction://hlinksldjump"/>
              <a:extLst>
                <a:ext uri="{FF2B5EF4-FFF2-40B4-BE49-F238E27FC236}">
                  <a16:creationId xmlns:a16="http://schemas.microsoft.com/office/drawing/2014/main" id="{E0DDCFD5-D62E-DBCC-BBCF-F7DB68AACBED}"/>
                </a:ext>
              </a:extLst>
            </p:cNvPr>
            <p:cNvSpPr/>
            <p:nvPr userDrawn="1"/>
          </p:nvSpPr>
          <p:spPr>
            <a:xfrm>
              <a:off x="4352223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1" name="Rectangle 350">
              <a:hlinkClick r:id="rId64" action="ppaction://hlinksldjump"/>
              <a:extLst>
                <a:ext uri="{FF2B5EF4-FFF2-40B4-BE49-F238E27FC236}">
                  <a16:creationId xmlns:a16="http://schemas.microsoft.com/office/drawing/2014/main" id="{52ED085F-3F78-7EBF-C543-135260CA7F61}"/>
                </a:ext>
              </a:extLst>
            </p:cNvPr>
            <p:cNvSpPr/>
            <p:nvPr userDrawn="1"/>
          </p:nvSpPr>
          <p:spPr>
            <a:xfrm>
              <a:off x="337626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2" name="Rectangle 351">
              <a:hlinkClick r:id="rId65" action="ppaction://hlinksldjump"/>
              <a:extLst>
                <a:ext uri="{FF2B5EF4-FFF2-40B4-BE49-F238E27FC236}">
                  <a16:creationId xmlns:a16="http://schemas.microsoft.com/office/drawing/2014/main" id="{C80B5D67-8F52-C90C-5A27-EA9442AFBC34}"/>
                </a:ext>
              </a:extLst>
            </p:cNvPr>
            <p:cNvSpPr/>
            <p:nvPr userDrawn="1"/>
          </p:nvSpPr>
          <p:spPr>
            <a:xfrm>
              <a:off x="353981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3" name="Rectangle 352">
              <a:hlinkClick r:id="rId66" action="ppaction://hlinksldjump"/>
              <a:extLst>
                <a:ext uri="{FF2B5EF4-FFF2-40B4-BE49-F238E27FC236}">
                  <a16:creationId xmlns:a16="http://schemas.microsoft.com/office/drawing/2014/main" id="{EB4A8DA5-7F67-A1A7-7CF2-8689BFF25133}"/>
                </a:ext>
              </a:extLst>
            </p:cNvPr>
            <p:cNvSpPr/>
            <p:nvPr userDrawn="1"/>
          </p:nvSpPr>
          <p:spPr>
            <a:xfrm>
              <a:off x="370336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4" name="Rectangle 353">
              <a:hlinkClick r:id="rId67" action="ppaction://hlinksldjump"/>
              <a:extLst>
                <a:ext uri="{FF2B5EF4-FFF2-40B4-BE49-F238E27FC236}">
                  <a16:creationId xmlns:a16="http://schemas.microsoft.com/office/drawing/2014/main" id="{B00C61E9-ABAC-9491-9389-6815083C0E5D}"/>
                </a:ext>
              </a:extLst>
            </p:cNvPr>
            <p:cNvSpPr/>
            <p:nvPr userDrawn="1"/>
          </p:nvSpPr>
          <p:spPr>
            <a:xfrm>
              <a:off x="386691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5" name="Rectangle 354">
              <a:hlinkClick r:id="rId68" action="ppaction://hlinksldjump"/>
              <a:extLst>
                <a:ext uri="{FF2B5EF4-FFF2-40B4-BE49-F238E27FC236}">
                  <a16:creationId xmlns:a16="http://schemas.microsoft.com/office/drawing/2014/main" id="{E40D3E84-B90B-BD58-0F2A-AEA987FFE4DE}"/>
                </a:ext>
              </a:extLst>
            </p:cNvPr>
            <p:cNvSpPr/>
            <p:nvPr userDrawn="1"/>
          </p:nvSpPr>
          <p:spPr>
            <a:xfrm>
              <a:off x="403046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6" name="Rectangle 355">
              <a:hlinkClick r:id="rId69" action="ppaction://hlinksldjump"/>
              <a:extLst>
                <a:ext uri="{FF2B5EF4-FFF2-40B4-BE49-F238E27FC236}">
                  <a16:creationId xmlns:a16="http://schemas.microsoft.com/office/drawing/2014/main" id="{FF708E10-E617-96CD-EA13-9EF43B997AC3}"/>
                </a:ext>
              </a:extLst>
            </p:cNvPr>
            <p:cNvSpPr/>
            <p:nvPr userDrawn="1"/>
          </p:nvSpPr>
          <p:spPr>
            <a:xfrm>
              <a:off x="419401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7" name="Rectangle 356">
              <a:hlinkClick r:id="rId70" action="ppaction://hlinksldjump"/>
              <a:extLst>
                <a:ext uri="{FF2B5EF4-FFF2-40B4-BE49-F238E27FC236}">
                  <a16:creationId xmlns:a16="http://schemas.microsoft.com/office/drawing/2014/main" id="{3FBBB3B8-3179-424A-E81E-24AC46FCDD83}"/>
                </a:ext>
              </a:extLst>
            </p:cNvPr>
            <p:cNvSpPr/>
            <p:nvPr userDrawn="1"/>
          </p:nvSpPr>
          <p:spPr>
            <a:xfrm>
              <a:off x="4352222" y="66725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8" name="Rectangle 357">
              <a:hlinkClick r:id="rId71" action="ppaction://hlinksldjump"/>
              <a:extLst>
                <a:ext uri="{FF2B5EF4-FFF2-40B4-BE49-F238E27FC236}">
                  <a16:creationId xmlns:a16="http://schemas.microsoft.com/office/drawing/2014/main" id="{D120DF9E-2690-97FE-89AC-BF4167160220}"/>
                </a:ext>
              </a:extLst>
            </p:cNvPr>
            <p:cNvSpPr/>
            <p:nvPr userDrawn="1"/>
          </p:nvSpPr>
          <p:spPr>
            <a:xfrm>
              <a:off x="337625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59" name="Rectangle 358">
              <a:hlinkClick r:id="rId72" action="ppaction://hlinksldjump"/>
              <a:extLst>
                <a:ext uri="{FF2B5EF4-FFF2-40B4-BE49-F238E27FC236}">
                  <a16:creationId xmlns:a16="http://schemas.microsoft.com/office/drawing/2014/main" id="{374E75BF-2403-92CE-6B9D-53FFF71A9624}"/>
                </a:ext>
              </a:extLst>
            </p:cNvPr>
            <p:cNvSpPr/>
            <p:nvPr userDrawn="1"/>
          </p:nvSpPr>
          <p:spPr>
            <a:xfrm>
              <a:off x="353980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0" name="Rectangle 359">
              <a:hlinkClick r:id="rId73" action="ppaction://hlinksldjump"/>
              <a:extLst>
                <a:ext uri="{FF2B5EF4-FFF2-40B4-BE49-F238E27FC236}">
                  <a16:creationId xmlns:a16="http://schemas.microsoft.com/office/drawing/2014/main" id="{6D99D2F1-D7AD-B9E4-2BAC-FF6E5C2532FC}"/>
                </a:ext>
              </a:extLst>
            </p:cNvPr>
            <p:cNvSpPr/>
            <p:nvPr userDrawn="1"/>
          </p:nvSpPr>
          <p:spPr>
            <a:xfrm>
              <a:off x="370335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1" name="Rectangle 360">
              <a:hlinkClick r:id="rId74" action="ppaction://hlinksldjump"/>
              <a:extLst>
                <a:ext uri="{FF2B5EF4-FFF2-40B4-BE49-F238E27FC236}">
                  <a16:creationId xmlns:a16="http://schemas.microsoft.com/office/drawing/2014/main" id="{11D9774F-C818-95ED-0789-5AB531AD3430}"/>
                </a:ext>
              </a:extLst>
            </p:cNvPr>
            <p:cNvSpPr/>
            <p:nvPr userDrawn="1"/>
          </p:nvSpPr>
          <p:spPr>
            <a:xfrm>
              <a:off x="386690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62" name="Rectangle 361">
              <a:hlinkClick r:id="rId75" action="ppaction://hlinksldjump"/>
              <a:extLst>
                <a:ext uri="{FF2B5EF4-FFF2-40B4-BE49-F238E27FC236}">
                  <a16:creationId xmlns:a16="http://schemas.microsoft.com/office/drawing/2014/main" id="{D12DE9DD-AC53-E6F7-D13E-06BC6ABD904B}"/>
                </a:ext>
              </a:extLst>
            </p:cNvPr>
            <p:cNvSpPr/>
            <p:nvPr userDrawn="1"/>
          </p:nvSpPr>
          <p:spPr>
            <a:xfrm>
              <a:off x="403045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63" name="Rectangle 362">
              <a:hlinkClick r:id="rId76" action="ppaction://hlinksldjump"/>
              <a:extLst>
                <a:ext uri="{FF2B5EF4-FFF2-40B4-BE49-F238E27FC236}">
                  <a16:creationId xmlns:a16="http://schemas.microsoft.com/office/drawing/2014/main" id="{F27D2B22-5030-659D-63E4-6ED1A9E7B4F6}"/>
                </a:ext>
              </a:extLst>
            </p:cNvPr>
            <p:cNvSpPr/>
            <p:nvPr userDrawn="1"/>
          </p:nvSpPr>
          <p:spPr>
            <a:xfrm>
              <a:off x="4194010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64" name="Rectangle 363">
              <a:hlinkClick r:id="rId77" action="ppaction://hlinksldjump"/>
              <a:extLst>
                <a:ext uri="{FF2B5EF4-FFF2-40B4-BE49-F238E27FC236}">
                  <a16:creationId xmlns:a16="http://schemas.microsoft.com/office/drawing/2014/main" id="{563C1910-BD02-2BB3-BFE3-20D10F81D3DE}"/>
                </a:ext>
              </a:extLst>
            </p:cNvPr>
            <p:cNvSpPr/>
            <p:nvPr userDrawn="1"/>
          </p:nvSpPr>
          <p:spPr>
            <a:xfrm>
              <a:off x="4352222" y="81777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65" name="Rectangle 364">
              <a:hlinkClick r:id="rId78" action="ppaction://hlinksldjump"/>
              <a:extLst>
                <a:ext uri="{FF2B5EF4-FFF2-40B4-BE49-F238E27FC236}">
                  <a16:creationId xmlns:a16="http://schemas.microsoft.com/office/drawing/2014/main" id="{C9AC7712-73CE-51D3-061C-08E51B1B4DF0}"/>
                </a:ext>
              </a:extLst>
            </p:cNvPr>
            <p:cNvSpPr/>
            <p:nvPr userDrawn="1"/>
          </p:nvSpPr>
          <p:spPr>
            <a:xfrm>
              <a:off x="337625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6" name="Rectangle 365">
              <a:hlinkClick r:id="rId79" action="ppaction://hlinksldjump"/>
              <a:extLst>
                <a:ext uri="{FF2B5EF4-FFF2-40B4-BE49-F238E27FC236}">
                  <a16:creationId xmlns:a16="http://schemas.microsoft.com/office/drawing/2014/main" id="{D2E8A922-9D01-8469-BF1D-647A612C72A4}"/>
                </a:ext>
              </a:extLst>
            </p:cNvPr>
            <p:cNvSpPr/>
            <p:nvPr userDrawn="1"/>
          </p:nvSpPr>
          <p:spPr>
            <a:xfrm>
              <a:off x="353980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67" name="Rectangle 366">
              <a:hlinkClick r:id="rId80" action="ppaction://hlinksldjump"/>
              <a:extLst>
                <a:ext uri="{FF2B5EF4-FFF2-40B4-BE49-F238E27FC236}">
                  <a16:creationId xmlns:a16="http://schemas.microsoft.com/office/drawing/2014/main" id="{D4715995-5F67-3BE5-26E0-FC688C8CAB82}"/>
                </a:ext>
              </a:extLst>
            </p:cNvPr>
            <p:cNvSpPr/>
            <p:nvPr userDrawn="1"/>
          </p:nvSpPr>
          <p:spPr>
            <a:xfrm>
              <a:off x="370335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3" name="Rectangle 832">
              <a:hlinkClick r:id="rId81" action="ppaction://hlinksldjump"/>
              <a:extLst>
                <a:ext uri="{FF2B5EF4-FFF2-40B4-BE49-F238E27FC236}">
                  <a16:creationId xmlns:a16="http://schemas.microsoft.com/office/drawing/2014/main" id="{C575F436-AA99-D5D0-9587-5967BA58B169}"/>
                </a:ext>
              </a:extLst>
            </p:cNvPr>
            <p:cNvSpPr/>
            <p:nvPr userDrawn="1"/>
          </p:nvSpPr>
          <p:spPr>
            <a:xfrm>
              <a:off x="386690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34" name="Rectangle 833">
              <a:hlinkClick r:id="rId82" action="ppaction://hlinksldjump"/>
              <a:extLst>
                <a:ext uri="{FF2B5EF4-FFF2-40B4-BE49-F238E27FC236}">
                  <a16:creationId xmlns:a16="http://schemas.microsoft.com/office/drawing/2014/main" id="{33C70121-83A2-6113-8A07-7CD656C38BCC}"/>
                </a:ext>
              </a:extLst>
            </p:cNvPr>
            <p:cNvSpPr/>
            <p:nvPr userDrawn="1"/>
          </p:nvSpPr>
          <p:spPr>
            <a:xfrm>
              <a:off x="403045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35" name="Rectangle 834">
              <a:hlinkClick r:id="rId83" action="ppaction://hlinksldjump"/>
              <a:extLst>
                <a:ext uri="{FF2B5EF4-FFF2-40B4-BE49-F238E27FC236}">
                  <a16:creationId xmlns:a16="http://schemas.microsoft.com/office/drawing/2014/main" id="{B58ADB04-E601-00FE-68F3-22551BEFC566}"/>
                </a:ext>
              </a:extLst>
            </p:cNvPr>
            <p:cNvSpPr/>
            <p:nvPr userDrawn="1"/>
          </p:nvSpPr>
          <p:spPr>
            <a:xfrm>
              <a:off x="4194010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36" name="Rectangle 835">
              <a:hlinkClick r:id="rId84" action="ppaction://hlinksldjump"/>
              <a:extLst>
                <a:ext uri="{FF2B5EF4-FFF2-40B4-BE49-F238E27FC236}">
                  <a16:creationId xmlns:a16="http://schemas.microsoft.com/office/drawing/2014/main" id="{508E15CE-C7BA-CD87-D58A-D521767B15BF}"/>
                </a:ext>
              </a:extLst>
            </p:cNvPr>
            <p:cNvSpPr/>
            <p:nvPr userDrawn="1"/>
          </p:nvSpPr>
          <p:spPr>
            <a:xfrm>
              <a:off x="4352222" y="96829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37" name="Rectangle 836">
              <a:hlinkClick r:id="rId85" action="ppaction://hlinksldjump"/>
              <a:extLst>
                <a:ext uri="{FF2B5EF4-FFF2-40B4-BE49-F238E27FC236}">
                  <a16:creationId xmlns:a16="http://schemas.microsoft.com/office/drawing/2014/main" id="{A4582DED-E217-8393-6D0A-0442A90E51A4}"/>
                </a:ext>
              </a:extLst>
            </p:cNvPr>
            <p:cNvSpPr/>
            <p:nvPr userDrawn="1"/>
          </p:nvSpPr>
          <p:spPr>
            <a:xfrm>
              <a:off x="3375972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38" name="Rectangle 837">
              <a:hlinkClick r:id="rId86" action="ppaction://hlinksldjump"/>
              <a:extLst>
                <a:ext uri="{FF2B5EF4-FFF2-40B4-BE49-F238E27FC236}">
                  <a16:creationId xmlns:a16="http://schemas.microsoft.com/office/drawing/2014/main" id="{F330BA9C-6B18-8F85-5972-470DA7313FBD}"/>
                </a:ext>
              </a:extLst>
            </p:cNvPr>
            <p:cNvSpPr/>
            <p:nvPr userDrawn="1"/>
          </p:nvSpPr>
          <p:spPr>
            <a:xfrm>
              <a:off x="3539235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39" name="Rectangle 838">
              <a:hlinkClick r:id="rId87" action="ppaction://hlinksldjump"/>
              <a:extLst>
                <a:ext uri="{FF2B5EF4-FFF2-40B4-BE49-F238E27FC236}">
                  <a16:creationId xmlns:a16="http://schemas.microsoft.com/office/drawing/2014/main" id="{69D161E4-01F2-89EB-1C31-631B77586CF3}"/>
                </a:ext>
              </a:extLst>
            </p:cNvPr>
            <p:cNvSpPr/>
            <p:nvPr userDrawn="1"/>
          </p:nvSpPr>
          <p:spPr>
            <a:xfrm>
              <a:off x="3702498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40" name="Rectangle 839">
              <a:hlinkClick r:id="rId88" action="ppaction://hlinksldjump"/>
              <a:extLst>
                <a:ext uri="{FF2B5EF4-FFF2-40B4-BE49-F238E27FC236}">
                  <a16:creationId xmlns:a16="http://schemas.microsoft.com/office/drawing/2014/main" id="{DBCD5B4C-9674-EEDF-8B16-1F59D8DDCF70}"/>
                </a:ext>
              </a:extLst>
            </p:cNvPr>
            <p:cNvSpPr/>
            <p:nvPr userDrawn="1"/>
          </p:nvSpPr>
          <p:spPr>
            <a:xfrm>
              <a:off x="3865761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41" name="Rectangle 840">
              <a:hlinkClick r:id="rId89" action="ppaction://hlinksldjump"/>
              <a:extLst>
                <a:ext uri="{FF2B5EF4-FFF2-40B4-BE49-F238E27FC236}">
                  <a16:creationId xmlns:a16="http://schemas.microsoft.com/office/drawing/2014/main" id="{998BF689-E3D7-5B73-DE5F-85F3357DB76A}"/>
                </a:ext>
              </a:extLst>
            </p:cNvPr>
            <p:cNvSpPr/>
            <p:nvPr userDrawn="1"/>
          </p:nvSpPr>
          <p:spPr>
            <a:xfrm>
              <a:off x="4029024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42" name="Rectangle 841">
              <a:hlinkClick r:id="rId90" action="ppaction://hlinksldjump"/>
              <a:extLst>
                <a:ext uri="{FF2B5EF4-FFF2-40B4-BE49-F238E27FC236}">
                  <a16:creationId xmlns:a16="http://schemas.microsoft.com/office/drawing/2014/main" id="{D8E51565-09C1-613F-4F88-67B73F8B29DF}"/>
                </a:ext>
              </a:extLst>
            </p:cNvPr>
            <p:cNvSpPr/>
            <p:nvPr userDrawn="1"/>
          </p:nvSpPr>
          <p:spPr>
            <a:xfrm>
              <a:off x="4192285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43" name="Rectangle 842">
              <a:hlinkClick r:id="rId91" action="ppaction://hlinksldjump"/>
              <a:extLst>
                <a:ext uri="{FF2B5EF4-FFF2-40B4-BE49-F238E27FC236}">
                  <a16:creationId xmlns:a16="http://schemas.microsoft.com/office/drawing/2014/main" id="{A5846629-7171-9638-B923-E5933727E4DE}"/>
                </a:ext>
              </a:extLst>
            </p:cNvPr>
            <p:cNvSpPr/>
            <p:nvPr userDrawn="1"/>
          </p:nvSpPr>
          <p:spPr>
            <a:xfrm>
              <a:off x="4352222" y="111882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44" name="Rectangle 843">
              <a:hlinkClick r:id="rId92" action="ppaction://hlinksldjump"/>
              <a:extLst>
                <a:ext uri="{FF2B5EF4-FFF2-40B4-BE49-F238E27FC236}">
                  <a16:creationId xmlns:a16="http://schemas.microsoft.com/office/drawing/2014/main" id="{EEAE4F04-6EF0-957A-72BA-EEBD019135F7}"/>
                </a:ext>
              </a:extLst>
            </p:cNvPr>
            <p:cNvSpPr/>
            <p:nvPr userDrawn="1"/>
          </p:nvSpPr>
          <p:spPr>
            <a:xfrm>
              <a:off x="3375972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45" name="Rectangle 844">
              <a:hlinkClick r:id="rId93" action="ppaction://hlinksldjump"/>
              <a:extLst>
                <a:ext uri="{FF2B5EF4-FFF2-40B4-BE49-F238E27FC236}">
                  <a16:creationId xmlns:a16="http://schemas.microsoft.com/office/drawing/2014/main" id="{87C77817-D8C5-C625-05C1-475F17412C50}"/>
                </a:ext>
              </a:extLst>
            </p:cNvPr>
            <p:cNvSpPr/>
            <p:nvPr userDrawn="1"/>
          </p:nvSpPr>
          <p:spPr>
            <a:xfrm>
              <a:off x="3539235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D78D9614-F852-7A60-3490-419C196E545C}"/>
                </a:ext>
              </a:extLst>
            </p:cNvPr>
            <p:cNvSpPr/>
            <p:nvPr userDrawn="1"/>
          </p:nvSpPr>
          <p:spPr>
            <a:xfrm>
              <a:off x="3702498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68C880F3-C142-76B1-5F9C-1E7E27363295}"/>
                </a:ext>
              </a:extLst>
            </p:cNvPr>
            <p:cNvSpPr/>
            <p:nvPr userDrawn="1"/>
          </p:nvSpPr>
          <p:spPr>
            <a:xfrm>
              <a:off x="3865761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42F35375-8E43-BE85-0166-E2AE4AED65C0}"/>
                </a:ext>
              </a:extLst>
            </p:cNvPr>
            <p:cNvSpPr/>
            <p:nvPr userDrawn="1"/>
          </p:nvSpPr>
          <p:spPr>
            <a:xfrm>
              <a:off x="4029024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49" name="Rectangle 848">
              <a:extLst>
                <a:ext uri="{FF2B5EF4-FFF2-40B4-BE49-F238E27FC236}">
                  <a16:creationId xmlns:a16="http://schemas.microsoft.com/office/drawing/2014/main" id="{0864362A-B750-A93F-BA6B-BAE739C5106C}"/>
                </a:ext>
              </a:extLst>
            </p:cNvPr>
            <p:cNvSpPr/>
            <p:nvPr userDrawn="1"/>
          </p:nvSpPr>
          <p:spPr>
            <a:xfrm>
              <a:off x="4192285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0" name="Rectangle 849">
              <a:extLst>
                <a:ext uri="{FF2B5EF4-FFF2-40B4-BE49-F238E27FC236}">
                  <a16:creationId xmlns:a16="http://schemas.microsoft.com/office/drawing/2014/main" id="{33A37E2A-9AAE-71F8-67DA-00F87A6AEB93}"/>
                </a:ext>
              </a:extLst>
            </p:cNvPr>
            <p:cNvSpPr/>
            <p:nvPr userDrawn="1"/>
          </p:nvSpPr>
          <p:spPr>
            <a:xfrm>
              <a:off x="3701683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1" name="Rectangle 850">
              <a:extLst>
                <a:ext uri="{FF2B5EF4-FFF2-40B4-BE49-F238E27FC236}">
                  <a16:creationId xmlns:a16="http://schemas.microsoft.com/office/drawing/2014/main" id="{5FB89E92-1EA8-432E-D437-317EB0BC8341}"/>
                </a:ext>
              </a:extLst>
            </p:cNvPr>
            <p:cNvSpPr/>
            <p:nvPr userDrawn="1"/>
          </p:nvSpPr>
          <p:spPr>
            <a:xfrm>
              <a:off x="3864946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D5A05CC2-0910-77FA-5A23-D13E395C6BF9}"/>
                </a:ext>
              </a:extLst>
            </p:cNvPr>
            <p:cNvSpPr/>
            <p:nvPr userDrawn="1"/>
          </p:nvSpPr>
          <p:spPr>
            <a:xfrm>
              <a:off x="4028209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81D5A922-DD7B-83E4-A84F-EFA7E05E8E17}"/>
                </a:ext>
              </a:extLst>
            </p:cNvPr>
            <p:cNvSpPr/>
            <p:nvPr userDrawn="1"/>
          </p:nvSpPr>
          <p:spPr>
            <a:xfrm>
              <a:off x="4191470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158DCAF8-E972-054F-0598-E3C987EFBAE3}"/>
                </a:ext>
              </a:extLst>
            </p:cNvPr>
            <p:cNvSpPr/>
            <p:nvPr userDrawn="1"/>
          </p:nvSpPr>
          <p:spPr>
            <a:xfrm>
              <a:off x="3538631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B4CE6C48-FF70-3A5D-2C8D-B41B26931948}"/>
                </a:ext>
              </a:extLst>
            </p:cNvPr>
            <p:cNvSpPr/>
            <p:nvPr userDrawn="1"/>
          </p:nvSpPr>
          <p:spPr>
            <a:xfrm>
              <a:off x="3372404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E4DB55E8-4945-52CE-6844-C86CFDB5EA31}"/>
                </a:ext>
              </a:extLst>
            </p:cNvPr>
            <p:cNvSpPr/>
            <p:nvPr userDrawn="1"/>
          </p:nvSpPr>
          <p:spPr>
            <a:xfrm>
              <a:off x="4349353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B91AF17-F61D-35FD-F94D-3D8CA89F1FD8}"/>
              </a:ext>
            </a:extLst>
          </p:cNvPr>
          <p:cNvGrpSpPr/>
          <p:nvPr userDrawn="1"/>
        </p:nvGrpSpPr>
        <p:grpSpPr>
          <a:xfrm>
            <a:off x="3294302" y="3301431"/>
            <a:ext cx="1128383" cy="883906"/>
            <a:chOff x="3372648" y="369282"/>
            <a:chExt cx="1128383" cy="88390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E6E7CDF-213A-27C7-684C-5D87DCAD9F52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707865-AAD0-88D9-AD12-64E8A3C5B7A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F860F14-673F-BFB3-B31C-B69AE30D2A19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339BAC0-3B98-0EFB-9D5A-1C184892902F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F2A9B1-2EA0-1347-F9E0-242E14C5D1DE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25E8388-9A38-263B-8826-1143242AC30F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9672982-000B-3914-CA42-BFE161EAE244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730211D-C4CA-FDF6-4083-57F44F34A358}"/>
                </a:ext>
              </a:extLst>
            </p:cNvPr>
            <p:cNvSpPr/>
            <p:nvPr userDrawn="1"/>
          </p:nvSpPr>
          <p:spPr>
            <a:xfrm>
              <a:off x="4356263" y="112148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3F377D5-2389-065A-5580-A109ED015882}"/>
                </a:ext>
              </a:extLst>
            </p:cNvPr>
            <p:cNvSpPr/>
            <p:nvPr userDrawn="1"/>
          </p:nvSpPr>
          <p:spPr>
            <a:xfrm>
              <a:off x="33761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53A504-4496-B113-2803-7CF700E0EDA9}"/>
                </a:ext>
              </a:extLst>
            </p:cNvPr>
            <p:cNvSpPr/>
            <p:nvPr userDrawn="1"/>
          </p:nvSpPr>
          <p:spPr>
            <a:xfrm>
              <a:off x="35396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BBB0004-38F1-47FD-421A-2F3721744326}"/>
                </a:ext>
              </a:extLst>
            </p:cNvPr>
            <p:cNvSpPr/>
            <p:nvPr userDrawn="1"/>
          </p:nvSpPr>
          <p:spPr>
            <a:xfrm>
              <a:off x="37032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A4B976B-49B0-419C-D86E-1F14B2A630C7}"/>
                </a:ext>
              </a:extLst>
            </p:cNvPr>
            <p:cNvSpPr/>
            <p:nvPr userDrawn="1"/>
          </p:nvSpPr>
          <p:spPr>
            <a:xfrm>
              <a:off x="38667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hlinkClick r:id="rId94" action="ppaction://hlinksldjump"/>
              <a:extLst>
                <a:ext uri="{FF2B5EF4-FFF2-40B4-BE49-F238E27FC236}">
                  <a16:creationId xmlns:a16="http://schemas.microsoft.com/office/drawing/2014/main" id="{7D8AF54D-E3DF-B914-0C65-B0457CB39E73}"/>
                </a:ext>
              </a:extLst>
            </p:cNvPr>
            <p:cNvSpPr/>
            <p:nvPr userDrawn="1"/>
          </p:nvSpPr>
          <p:spPr>
            <a:xfrm>
              <a:off x="40303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" name="Rectangle 120">
              <a:hlinkClick r:id="rId95" action="ppaction://hlinksldjump"/>
              <a:extLst>
                <a:ext uri="{FF2B5EF4-FFF2-40B4-BE49-F238E27FC236}">
                  <a16:creationId xmlns:a16="http://schemas.microsoft.com/office/drawing/2014/main" id="{38C6D70B-F752-1CCD-A1A4-A18B9087EFA3}"/>
                </a:ext>
              </a:extLst>
            </p:cNvPr>
            <p:cNvSpPr/>
            <p:nvPr userDrawn="1"/>
          </p:nvSpPr>
          <p:spPr>
            <a:xfrm>
              <a:off x="41938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2" name="Rectangle 121">
              <a:hlinkClick r:id="rId96" action="ppaction://hlinksldjump"/>
              <a:extLst>
                <a:ext uri="{FF2B5EF4-FFF2-40B4-BE49-F238E27FC236}">
                  <a16:creationId xmlns:a16="http://schemas.microsoft.com/office/drawing/2014/main" id="{571876D6-FE27-AFA4-7C1E-0B9F262745D0}"/>
                </a:ext>
              </a:extLst>
            </p:cNvPr>
            <p:cNvSpPr/>
            <p:nvPr userDrawn="1"/>
          </p:nvSpPr>
          <p:spPr>
            <a:xfrm>
              <a:off x="43530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3" name="Rectangle 122">
              <a:hlinkClick r:id="rId97" action="ppaction://hlinksldjump"/>
              <a:extLst>
                <a:ext uri="{FF2B5EF4-FFF2-40B4-BE49-F238E27FC236}">
                  <a16:creationId xmlns:a16="http://schemas.microsoft.com/office/drawing/2014/main" id="{38663264-AFB6-D66F-7228-5314258FF38B}"/>
                </a:ext>
              </a:extLst>
            </p:cNvPr>
            <p:cNvSpPr/>
            <p:nvPr userDrawn="1"/>
          </p:nvSpPr>
          <p:spPr>
            <a:xfrm>
              <a:off x="33761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3">
              <a:hlinkClick r:id="rId98" action="ppaction://hlinksldjump"/>
              <a:extLst>
                <a:ext uri="{FF2B5EF4-FFF2-40B4-BE49-F238E27FC236}">
                  <a16:creationId xmlns:a16="http://schemas.microsoft.com/office/drawing/2014/main" id="{E07243F7-9F62-AA56-32F2-0ECEEEA0F2D7}"/>
                </a:ext>
              </a:extLst>
            </p:cNvPr>
            <p:cNvSpPr/>
            <p:nvPr userDrawn="1"/>
          </p:nvSpPr>
          <p:spPr>
            <a:xfrm>
              <a:off x="35396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" name="Rectangle 124">
              <a:hlinkClick r:id="rId99" action="ppaction://hlinksldjump"/>
              <a:extLst>
                <a:ext uri="{FF2B5EF4-FFF2-40B4-BE49-F238E27FC236}">
                  <a16:creationId xmlns:a16="http://schemas.microsoft.com/office/drawing/2014/main" id="{B07E1272-0B4F-7F34-F4EC-A667383158CD}"/>
                </a:ext>
              </a:extLst>
            </p:cNvPr>
            <p:cNvSpPr/>
            <p:nvPr userDrawn="1"/>
          </p:nvSpPr>
          <p:spPr>
            <a:xfrm>
              <a:off x="37032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6" name="Rectangle 125">
              <a:hlinkClick r:id="rId100" action="ppaction://hlinksldjump"/>
              <a:extLst>
                <a:ext uri="{FF2B5EF4-FFF2-40B4-BE49-F238E27FC236}">
                  <a16:creationId xmlns:a16="http://schemas.microsoft.com/office/drawing/2014/main" id="{78742C42-E74E-6D92-F622-0C789BC70811}"/>
                </a:ext>
              </a:extLst>
            </p:cNvPr>
            <p:cNvSpPr/>
            <p:nvPr userDrawn="1"/>
          </p:nvSpPr>
          <p:spPr>
            <a:xfrm>
              <a:off x="38667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7" name="Rectangle 126">
              <a:hlinkClick r:id="rId101" action="ppaction://hlinksldjump"/>
              <a:extLst>
                <a:ext uri="{FF2B5EF4-FFF2-40B4-BE49-F238E27FC236}">
                  <a16:creationId xmlns:a16="http://schemas.microsoft.com/office/drawing/2014/main" id="{FF9B33D5-EE7B-D0FC-4A5E-8BD18F31CDE4}"/>
                </a:ext>
              </a:extLst>
            </p:cNvPr>
            <p:cNvSpPr/>
            <p:nvPr userDrawn="1"/>
          </p:nvSpPr>
          <p:spPr>
            <a:xfrm>
              <a:off x="40303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20" name="Rectangle 319">
              <a:hlinkClick r:id="rId102" action="ppaction://hlinksldjump"/>
              <a:extLst>
                <a:ext uri="{FF2B5EF4-FFF2-40B4-BE49-F238E27FC236}">
                  <a16:creationId xmlns:a16="http://schemas.microsoft.com/office/drawing/2014/main" id="{4C1A2CED-358B-B632-5347-AF674D18FDC6}"/>
                </a:ext>
              </a:extLst>
            </p:cNvPr>
            <p:cNvSpPr/>
            <p:nvPr userDrawn="1"/>
          </p:nvSpPr>
          <p:spPr>
            <a:xfrm>
              <a:off x="41938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1" name="Rectangle 320">
              <a:hlinkClick r:id="rId103" action="ppaction://hlinksldjump"/>
              <a:extLst>
                <a:ext uri="{FF2B5EF4-FFF2-40B4-BE49-F238E27FC236}">
                  <a16:creationId xmlns:a16="http://schemas.microsoft.com/office/drawing/2014/main" id="{018EE65D-F84B-6746-D0EE-07AD51922ADF}"/>
                </a:ext>
              </a:extLst>
            </p:cNvPr>
            <p:cNvSpPr/>
            <p:nvPr userDrawn="1"/>
          </p:nvSpPr>
          <p:spPr>
            <a:xfrm>
              <a:off x="43530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2" name="Rectangle 321">
              <a:hlinkClick r:id="rId104" action="ppaction://hlinksldjump"/>
              <a:extLst>
                <a:ext uri="{FF2B5EF4-FFF2-40B4-BE49-F238E27FC236}">
                  <a16:creationId xmlns:a16="http://schemas.microsoft.com/office/drawing/2014/main" id="{57C3D1E2-1127-92D1-75D2-1416AD9AE3E2}"/>
                </a:ext>
              </a:extLst>
            </p:cNvPr>
            <p:cNvSpPr/>
            <p:nvPr userDrawn="1"/>
          </p:nvSpPr>
          <p:spPr>
            <a:xfrm>
              <a:off x="33761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23" name="Rectangle 322">
              <a:hlinkClick r:id="rId105" action="ppaction://hlinksldjump"/>
              <a:extLst>
                <a:ext uri="{FF2B5EF4-FFF2-40B4-BE49-F238E27FC236}">
                  <a16:creationId xmlns:a16="http://schemas.microsoft.com/office/drawing/2014/main" id="{265581EE-DA6C-838D-432D-262FDA7B654B}"/>
                </a:ext>
              </a:extLst>
            </p:cNvPr>
            <p:cNvSpPr/>
            <p:nvPr userDrawn="1"/>
          </p:nvSpPr>
          <p:spPr>
            <a:xfrm>
              <a:off x="35396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24" name="Rectangle 323">
              <a:hlinkClick r:id="rId106" action="ppaction://hlinksldjump"/>
              <a:extLst>
                <a:ext uri="{FF2B5EF4-FFF2-40B4-BE49-F238E27FC236}">
                  <a16:creationId xmlns:a16="http://schemas.microsoft.com/office/drawing/2014/main" id="{2C4B682A-1AA0-987A-00EA-5736805B9470}"/>
                </a:ext>
              </a:extLst>
            </p:cNvPr>
            <p:cNvSpPr/>
            <p:nvPr userDrawn="1"/>
          </p:nvSpPr>
          <p:spPr>
            <a:xfrm>
              <a:off x="37032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25" name="Rectangle 324">
              <a:hlinkClick r:id="rId107" action="ppaction://hlinksldjump"/>
              <a:extLst>
                <a:ext uri="{FF2B5EF4-FFF2-40B4-BE49-F238E27FC236}">
                  <a16:creationId xmlns:a16="http://schemas.microsoft.com/office/drawing/2014/main" id="{C3984A71-F07A-0F9F-8E49-71255AD90B64}"/>
                </a:ext>
              </a:extLst>
            </p:cNvPr>
            <p:cNvSpPr/>
            <p:nvPr userDrawn="1"/>
          </p:nvSpPr>
          <p:spPr>
            <a:xfrm>
              <a:off x="38667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26" name="Rectangle 325">
              <a:hlinkClick r:id="rId108" action="ppaction://hlinksldjump"/>
              <a:extLst>
                <a:ext uri="{FF2B5EF4-FFF2-40B4-BE49-F238E27FC236}">
                  <a16:creationId xmlns:a16="http://schemas.microsoft.com/office/drawing/2014/main" id="{59AD72D9-F83C-6987-16D0-041192309652}"/>
                </a:ext>
              </a:extLst>
            </p:cNvPr>
            <p:cNvSpPr/>
            <p:nvPr userDrawn="1"/>
          </p:nvSpPr>
          <p:spPr>
            <a:xfrm>
              <a:off x="40303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27" name="Rectangle 326">
              <a:hlinkClick r:id="rId109" action="ppaction://hlinksldjump"/>
              <a:extLst>
                <a:ext uri="{FF2B5EF4-FFF2-40B4-BE49-F238E27FC236}">
                  <a16:creationId xmlns:a16="http://schemas.microsoft.com/office/drawing/2014/main" id="{D5831D1F-DF24-4E10-113C-EB1F4736E22B}"/>
                </a:ext>
              </a:extLst>
            </p:cNvPr>
            <p:cNvSpPr/>
            <p:nvPr userDrawn="1"/>
          </p:nvSpPr>
          <p:spPr>
            <a:xfrm>
              <a:off x="41938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28" name="Rectangle 327">
              <a:hlinkClick r:id="rId110" action="ppaction://hlinksldjump"/>
              <a:extLst>
                <a:ext uri="{FF2B5EF4-FFF2-40B4-BE49-F238E27FC236}">
                  <a16:creationId xmlns:a16="http://schemas.microsoft.com/office/drawing/2014/main" id="{4F72A15B-046E-E558-7575-6099CAF7C4AE}"/>
                </a:ext>
              </a:extLst>
            </p:cNvPr>
            <p:cNvSpPr/>
            <p:nvPr userDrawn="1"/>
          </p:nvSpPr>
          <p:spPr>
            <a:xfrm>
              <a:off x="43530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29" name="Rectangle 328">
              <a:hlinkClick r:id="rId111" action="ppaction://hlinksldjump"/>
              <a:extLst>
                <a:ext uri="{FF2B5EF4-FFF2-40B4-BE49-F238E27FC236}">
                  <a16:creationId xmlns:a16="http://schemas.microsoft.com/office/drawing/2014/main" id="{812523E6-FBBE-7105-3B3F-749150F20EAF}"/>
                </a:ext>
              </a:extLst>
            </p:cNvPr>
            <p:cNvSpPr/>
            <p:nvPr userDrawn="1"/>
          </p:nvSpPr>
          <p:spPr>
            <a:xfrm>
              <a:off x="337585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30" name="Rectangle 329">
              <a:hlinkClick r:id="rId112" action="ppaction://hlinksldjump"/>
              <a:extLst>
                <a:ext uri="{FF2B5EF4-FFF2-40B4-BE49-F238E27FC236}">
                  <a16:creationId xmlns:a16="http://schemas.microsoft.com/office/drawing/2014/main" id="{D35FDC60-266D-57A9-4199-76A5ED08A404}"/>
                </a:ext>
              </a:extLst>
            </p:cNvPr>
            <p:cNvSpPr/>
            <p:nvPr userDrawn="1"/>
          </p:nvSpPr>
          <p:spPr>
            <a:xfrm>
              <a:off x="353912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31" name="Rectangle 330">
              <a:hlinkClick r:id="rId113" action="ppaction://hlinksldjump"/>
              <a:extLst>
                <a:ext uri="{FF2B5EF4-FFF2-40B4-BE49-F238E27FC236}">
                  <a16:creationId xmlns:a16="http://schemas.microsoft.com/office/drawing/2014/main" id="{117254F2-1F4E-5188-550F-EF85D3B0D7FD}"/>
                </a:ext>
              </a:extLst>
            </p:cNvPr>
            <p:cNvSpPr/>
            <p:nvPr userDrawn="1"/>
          </p:nvSpPr>
          <p:spPr>
            <a:xfrm>
              <a:off x="37023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32" name="Rectangle 331">
              <a:hlinkClick r:id="rId114" action="ppaction://hlinksldjump"/>
              <a:extLst>
                <a:ext uri="{FF2B5EF4-FFF2-40B4-BE49-F238E27FC236}">
                  <a16:creationId xmlns:a16="http://schemas.microsoft.com/office/drawing/2014/main" id="{3C4CFE81-1CF6-8102-E025-9DEE72760C3B}"/>
                </a:ext>
              </a:extLst>
            </p:cNvPr>
            <p:cNvSpPr/>
            <p:nvPr userDrawn="1"/>
          </p:nvSpPr>
          <p:spPr>
            <a:xfrm>
              <a:off x="38656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33" name="Rectangle 332">
              <a:hlinkClick r:id="rId115" action="ppaction://hlinksldjump"/>
              <a:extLst>
                <a:ext uri="{FF2B5EF4-FFF2-40B4-BE49-F238E27FC236}">
                  <a16:creationId xmlns:a16="http://schemas.microsoft.com/office/drawing/2014/main" id="{6FB76626-A7E6-7B10-6A5F-3DE90CF6BA17}"/>
                </a:ext>
              </a:extLst>
            </p:cNvPr>
            <p:cNvSpPr/>
            <p:nvPr userDrawn="1"/>
          </p:nvSpPr>
          <p:spPr>
            <a:xfrm>
              <a:off x="40289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34" name="Rectangle 333">
              <a:hlinkClick r:id="rId116" action="ppaction://hlinksldjump"/>
              <a:extLst>
                <a:ext uri="{FF2B5EF4-FFF2-40B4-BE49-F238E27FC236}">
                  <a16:creationId xmlns:a16="http://schemas.microsoft.com/office/drawing/2014/main" id="{0832AAE3-D0C0-BC6C-BA54-CB4718524895}"/>
                </a:ext>
              </a:extLst>
            </p:cNvPr>
            <p:cNvSpPr/>
            <p:nvPr userDrawn="1"/>
          </p:nvSpPr>
          <p:spPr>
            <a:xfrm>
              <a:off x="419217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35" name="Rectangle 334">
              <a:hlinkClick r:id="rId117" action="ppaction://hlinksldjump"/>
              <a:extLst>
                <a:ext uri="{FF2B5EF4-FFF2-40B4-BE49-F238E27FC236}">
                  <a16:creationId xmlns:a16="http://schemas.microsoft.com/office/drawing/2014/main" id="{39CDD8D1-24C7-2DE2-A0C0-0C03DC9937B8}"/>
                </a:ext>
              </a:extLst>
            </p:cNvPr>
            <p:cNvSpPr/>
            <p:nvPr userDrawn="1"/>
          </p:nvSpPr>
          <p:spPr>
            <a:xfrm>
              <a:off x="4353047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6" name="Rectangle 335">
              <a:hlinkClick r:id="rId118" action="ppaction://hlinksldjump"/>
              <a:extLst>
                <a:ext uri="{FF2B5EF4-FFF2-40B4-BE49-F238E27FC236}">
                  <a16:creationId xmlns:a16="http://schemas.microsoft.com/office/drawing/2014/main" id="{5D441BBA-810D-83AF-0139-B34D8DBDE9E1}"/>
                </a:ext>
              </a:extLst>
            </p:cNvPr>
            <p:cNvSpPr/>
            <p:nvPr userDrawn="1"/>
          </p:nvSpPr>
          <p:spPr>
            <a:xfrm>
              <a:off x="337585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37" name="Rectangle 336">
              <a:hlinkClick r:id="rId119" action="ppaction://hlinksldjump"/>
              <a:extLst>
                <a:ext uri="{FF2B5EF4-FFF2-40B4-BE49-F238E27FC236}">
                  <a16:creationId xmlns:a16="http://schemas.microsoft.com/office/drawing/2014/main" id="{428B7570-D3EE-B56B-84CC-FEB13F812456}"/>
                </a:ext>
              </a:extLst>
            </p:cNvPr>
            <p:cNvSpPr/>
            <p:nvPr userDrawn="1"/>
          </p:nvSpPr>
          <p:spPr>
            <a:xfrm>
              <a:off x="353912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8" name="Rectangle 337">
              <a:hlinkClick r:id="rId120" action="ppaction://hlinksldjump"/>
              <a:extLst>
                <a:ext uri="{FF2B5EF4-FFF2-40B4-BE49-F238E27FC236}">
                  <a16:creationId xmlns:a16="http://schemas.microsoft.com/office/drawing/2014/main" id="{AC86B48F-5347-0A4F-C536-03A674A8A03D}"/>
                </a:ext>
              </a:extLst>
            </p:cNvPr>
            <p:cNvSpPr/>
            <p:nvPr userDrawn="1"/>
          </p:nvSpPr>
          <p:spPr>
            <a:xfrm>
              <a:off x="37023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39" name="Rectangle 338">
              <a:hlinkClick r:id="rId121" action="ppaction://hlinksldjump"/>
              <a:extLst>
                <a:ext uri="{FF2B5EF4-FFF2-40B4-BE49-F238E27FC236}">
                  <a16:creationId xmlns:a16="http://schemas.microsoft.com/office/drawing/2014/main" id="{7D0A5A9F-5773-5DC5-59A7-956E531C0C56}"/>
                </a:ext>
              </a:extLst>
            </p:cNvPr>
            <p:cNvSpPr/>
            <p:nvPr userDrawn="1"/>
          </p:nvSpPr>
          <p:spPr>
            <a:xfrm>
              <a:off x="38656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40" name="Rectangle 339">
              <a:hlinkClick r:id="rId122" action="ppaction://hlinksldjump"/>
              <a:extLst>
                <a:ext uri="{FF2B5EF4-FFF2-40B4-BE49-F238E27FC236}">
                  <a16:creationId xmlns:a16="http://schemas.microsoft.com/office/drawing/2014/main" id="{7C02B2B7-722C-22BF-366C-111CD2B294F6}"/>
                </a:ext>
              </a:extLst>
            </p:cNvPr>
            <p:cNvSpPr/>
            <p:nvPr userDrawn="1"/>
          </p:nvSpPr>
          <p:spPr>
            <a:xfrm>
              <a:off x="40289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41" name="Rectangle 340">
              <a:hlinkClick r:id="rId123" action="ppaction://hlinksldjump"/>
              <a:extLst>
                <a:ext uri="{FF2B5EF4-FFF2-40B4-BE49-F238E27FC236}">
                  <a16:creationId xmlns:a16="http://schemas.microsoft.com/office/drawing/2014/main" id="{43CA16F2-C5C9-C569-697A-EB56724E5E5B}"/>
                </a:ext>
              </a:extLst>
            </p:cNvPr>
            <p:cNvSpPr/>
            <p:nvPr userDrawn="1"/>
          </p:nvSpPr>
          <p:spPr>
            <a:xfrm>
              <a:off x="419217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F51513B0-1AAC-2549-9E51-9C1C2CA9B907}"/>
              </a:ext>
            </a:extLst>
          </p:cNvPr>
          <p:cNvGrpSpPr/>
          <p:nvPr userDrawn="1"/>
        </p:nvGrpSpPr>
        <p:grpSpPr>
          <a:xfrm>
            <a:off x="2007602" y="3301791"/>
            <a:ext cx="1126068" cy="883906"/>
            <a:chOff x="3372648" y="369282"/>
            <a:chExt cx="1126068" cy="883906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04D8A3EE-4197-30CB-978D-90D790731426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77D915FB-A38A-42E4-0633-65918D29DC7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2D7272EA-9B58-8F7A-4161-27010587BC93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48FE859F-7B97-CB4A-8D85-9F1121A528F4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E76D6E23-1522-1574-2072-B3E312593901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B3AB8F58-E7F2-69C5-4E16-26E9C9952F09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81A0826A-B30B-4F68-416C-4DA19B9DCBF2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FEDAD4B4-D7C2-4AE7-6953-FF38D15A8BAB}"/>
                </a:ext>
              </a:extLst>
            </p:cNvPr>
            <p:cNvSpPr/>
            <p:nvPr userDrawn="1"/>
          </p:nvSpPr>
          <p:spPr>
            <a:xfrm>
              <a:off x="4351041" y="112189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7AC7C189-CA71-A4CB-0CFE-97272C7E53D5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0" name="Rectangle 799">
              <a:hlinkClick r:id="rId124" action="ppaction://hlinksldjump"/>
              <a:extLst>
                <a:ext uri="{FF2B5EF4-FFF2-40B4-BE49-F238E27FC236}">
                  <a16:creationId xmlns:a16="http://schemas.microsoft.com/office/drawing/2014/main" id="{37D08E74-249F-E4B9-C902-D88372679721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01" name="Rectangle 800">
              <a:hlinkClick r:id="rId125" action="ppaction://hlinksldjump"/>
              <a:extLst>
                <a:ext uri="{FF2B5EF4-FFF2-40B4-BE49-F238E27FC236}">
                  <a16:creationId xmlns:a16="http://schemas.microsoft.com/office/drawing/2014/main" id="{09F94B34-D926-14EA-C131-659765251042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2" name="Rectangle 801">
              <a:hlinkClick r:id="rId126" action="ppaction://hlinksldjump"/>
              <a:extLst>
                <a:ext uri="{FF2B5EF4-FFF2-40B4-BE49-F238E27FC236}">
                  <a16:creationId xmlns:a16="http://schemas.microsoft.com/office/drawing/2014/main" id="{E76CCE98-9F53-388E-4BDE-5ABA8DD0DD74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03" name="Rectangle 802">
              <a:hlinkClick r:id="rId127" action="ppaction://hlinksldjump"/>
              <a:extLst>
                <a:ext uri="{FF2B5EF4-FFF2-40B4-BE49-F238E27FC236}">
                  <a16:creationId xmlns:a16="http://schemas.microsoft.com/office/drawing/2014/main" id="{417C3EC5-90DB-CDF7-AE0B-B56381C11A6E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4" name="Rectangle 803">
              <a:hlinkClick r:id="rId128" action="ppaction://hlinksldjump"/>
              <a:extLst>
                <a:ext uri="{FF2B5EF4-FFF2-40B4-BE49-F238E27FC236}">
                  <a16:creationId xmlns:a16="http://schemas.microsoft.com/office/drawing/2014/main" id="{2497D2D5-3C1F-6373-ED01-E6E61A9F6BEF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5" name="Rectangle 804">
              <a:hlinkClick r:id="rId129" action="ppaction://hlinksldjump"/>
              <a:extLst>
                <a:ext uri="{FF2B5EF4-FFF2-40B4-BE49-F238E27FC236}">
                  <a16:creationId xmlns:a16="http://schemas.microsoft.com/office/drawing/2014/main" id="{C73E927D-B836-3D81-ABD7-B1F3AC35D50B}"/>
                </a:ext>
              </a:extLst>
            </p:cNvPr>
            <p:cNvSpPr/>
            <p:nvPr userDrawn="1"/>
          </p:nvSpPr>
          <p:spPr>
            <a:xfrm>
              <a:off x="4351041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06" name="Rectangle 805">
              <a:hlinkClick r:id="rId130" action="ppaction://hlinksldjump"/>
              <a:extLst>
                <a:ext uri="{FF2B5EF4-FFF2-40B4-BE49-F238E27FC236}">
                  <a16:creationId xmlns:a16="http://schemas.microsoft.com/office/drawing/2014/main" id="{19F2736E-07FC-CBFA-5F02-195165072799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7" name="Rectangle 806">
              <a:hlinkClick r:id="rId131" action="ppaction://hlinksldjump"/>
              <a:extLst>
                <a:ext uri="{FF2B5EF4-FFF2-40B4-BE49-F238E27FC236}">
                  <a16:creationId xmlns:a16="http://schemas.microsoft.com/office/drawing/2014/main" id="{69197002-E01D-576D-F8C4-7F96B8FD4C9B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8" name="Rectangle 807">
              <a:hlinkClick r:id="rId132" action="ppaction://hlinksldjump"/>
              <a:extLst>
                <a:ext uri="{FF2B5EF4-FFF2-40B4-BE49-F238E27FC236}">
                  <a16:creationId xmlns:a16="http://schemas.microsoft.com/office/drawing/2014/main" id="{4D4CA18E-FE42-ABAE-BEDE-2D41195D0345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9" name="Rectangle 808">
              <a:hlinkClick r:id="rId133" action="ppaction://hlinksldjump"/>
              <a:extLst>
                <a:ext uri="{FF2B5EF4-FFF2-40B4-BE49-F238E27FC236}">
                  <a16:creationId xmlns:a16="http://schemas.microsoft.com/office/drawing/2014/main" id="{0B2A9428-71D2-DF0C-3357-1B3F2956435F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0" name="Rectangle 809">
              <a:hlinkClick r:id="rId134" action="ppaction://hlinksldjump"/>
              <a:extLst>
                <a:ext uri="{FF2B5EF4-FFF2-40B4-BE49-F238E27FC236}">
                  <a16:creationId xmlns:a16="http://schemas.microsoft.com/office/drawing/2014/main" id="{26830C42-601E-6F67-3CFF-21C495EC3D74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1" name="Rectangle 810">
              <a:hlinkClick r:id="rId135" action="ppaction://hlinksldjump"/>
              <a:extLst>
                <a:ext uri="{FF2B5EF4-FFF2-40B4-BE49-F238E27FC236}">
                  <a16:creationId xmlns:a16="http://schemas.microsoft.com/office/drawing/2014/main" id="{3038A013-46F0-4B31-9024-19F051BDA557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2" name="Rectangle 811">
              <a:hlinkClick r:id="rId136" action="ppaction://hlinksldjump"/>
              <a:extLst>
                <a:ext uri="{FF2B5EF4-FFF2-40B4-BE49-F238E27FC236}">
                  <a16:creationId xmlns:a16="http://schemas.microsoft.com/office/drawing/2014/main" id="{3B208023-AA31-D35F-8801-0D58CDB3BE98}"/>
                </a:ext>
              </a:extLst>
            </p:cNvPr>
            <p:cNvSpPr/>
            <p:nvPr userDrawn="1"/>
          </p:nvSpPr>
          <p:spPr>
            <a:xfrm>
              <a:off x="4351041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13" name="Rectangle 812">
              <a:hlinkClick r:id="rId137" action="ppaction://hlinksldjump"/>
              <a:extLst>
                <a:ext uri="{FF2B5EF4-FFF2-40B4-BE49-F238E27FC236}">
                  <a16:creationId xmlns:a16="http://schemas.microsoft.com/office/drawing/2014/main" id="{EC7542F4-1999-281C-9CC1-998F6EF6A913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14" name="Rectangle 813">
              <a:hlinkClick r:id="rId138" action="ppaction://hlinksldjump"/>
              <a:extLst>
                <a:ext uri="{FF2B5EF4-FFF2-40B4-BE49-F238E27FC236}">
                  <a16:creationId xmlns:a16="http://schemas.microsoft.com/office/drawing/2014/main" id="{F21AF10D-2724-D08C-8658-CD7F253EA526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15" name="Rectangle 814">
              <a:hlinkClick r:id="rId139" action="ppaction://hlinksldjump"/>
              <a:extLst>
                <a:ext uri="{FF2B5EF4-FFF2-40B4-BE49-F238E27FC236}">
                  <a16:creationId xmlns:a16="http://schemas.microsoft.com/office/drawing/2014/main" id="{D1A3173F-021F-3C64-9FEC-573327A18FB6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16" name="Rectangle 815">
              <a:hlinkClick r:id="rId140" action="ppaction://hlinksldjump"/>
              <a:extLst>
                <a:ext uri="{FF2B5EF4-FFF2-40B4-BE49-F238E27FC236}">
                  <a16:creationId xmlns:a16="http://schemas.microsoft.com/office/drawing/2014/main" id="{EACAD5D6-85D5-C1AC-7C5F-7FC17CB28639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17" name="Rectangle 816">
              <a:hlinkClick r:id="rId141" action="ppaction://hlinksldjump"/>
              <a:extLst>
                <a:ext uri="{FF2B5EF4-FFF2-40B4-BE49-F238E27FC236}">
                  <a16:creationId xmlns:a16="http://schemas.microsoft.com/office/drawing/2014/main" id="{238151D1-10B4-45AE-0DD2-59646A4124D8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18" name="Rectangle 817">
              <a:hlinkClick r:id="rId142" action="ppaction://hlinksldjump"/>
              <a:extLst>
                <a:ext uri="{FF2B5EF4-FFF2-40B4-BE49-F238E27FC236}">
                  <a16:creationId xmlns:a16="http://schemas.microsoft.com/office/drawing/2014/main" id="{AE70F724-058F-E4DB-B9B5-495055669CB7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19" name="Rectangle 818">
              <a:hlinkClick r:id="rId143" action="ppaction://hlinksldjump"/>
              <a:extLst>
                <a:ext uri="{FF2B5EF4-FFF2-40B4-BE49-F238E27FC236}">
                  <a16:creationId xmlns:a16="http://schemas.microsoft.com/office/drawing/2014/main" id="{48B05A88-02F0-86AA-1DD6-A64CD652A2C1}"/>
                </a:ext>
              </a:extLst>
            </p:cNvPr>
            <p:cNvSpPr/>
            <p:nvPr userDrawn="1"/>
          </p:nvSpPr>
          <p:spPr>
            <a:xfrm>
              <a:off x="4351041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20" name="Rectangle 819">
              <a:hlinkClick r:id="rId144" action="ppaction://hlinksldjump"/>
              <a:extLst>
                <a:ext uri="{FF2B5EF4-FFF2-40B4-BE49-F238E27FC236}">
                  <a16:creationId xmlns:a16="http://schemas.microsoft.com/office/drawing/2014/main" id="{3C8C34F4-5A07-88D4-F5AD-6D5D5696478A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21" name="Rectangle 820">
              <a:hlinkClick r:id="rId145" action="ppaction://hlinksldjump"/>
              <a:extLst>
                <a:ext uri="{FF2B5EF4-FFF2-40B4-BE49-F238E27FC236}">
                  <a16:creationId xmlns:a16="http://schemas.microsoft.com/office/drawing/2014/main" id="{3A5954A4-A568-E9DE-0609-3D8434FAF873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22" name="Rectangle 821">
              <a:hlinkClick r:id="rId146" action="ppaction://hlinksldjump"/>
              <a:extLst>
                <a:ext uri="{FF2B5EF4-FFF2-40B4-BE49-F238E27FC236}">
                  <a16:creationId xmlns:a16="http://schemas.microsoft.com/office/drawing/2014/main" id="{DAF98146-8D0B-5CB2-0AFF-D6E18D268583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23" name="Rectangle 822">
              <a:hlinkClick r:id="rId147" action="ppaction://hlinksldjump"/>
              <a:extLst>
                <a:ext uri="{FF2B5EF4-FFF2-40B4-BE49-F238E27FC236}">
                  <a16:creationId xmlns:a16="http://schemas.microsoft.com/office/drawing/2014/main" id="{E384B891-5052-A372-48E5-23E36A8938AD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24" name="Rectangle 823">
              <a:hlinkClick r:id="rId148" action="ppaction://hlinksldjump"/>
              <a:extLst>
                <a:ext uri="{FF2B5EF4-FFF2-40B4-BE49-F238E27FC236}">
                  <a16:creationId xmlns:a16="http://schemas.microsoft.com/office/drawing/2014/main" id="{47422DE5-7EF4-4326-6B9C-B918EE97DA47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25" name="Rectangle 824">
              <a:hlinkClick r:id="rId149" action="ppaction://hlinksldjump"/>
              <a:extLst>
                <a:ext uri="{FF2B5EF4-FFF2-40B4-BE49-F238E27FC236}">
                  <a16:creationId xmlns:a16="http://schemas.microsoft.com/office/drawing/2014/main" id="{B38EB33A-8D09-7D34-1C55-CEF83264BD36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26" name="Rectangle 825">
              <a:hlinkClick r:id="rId150" action="ppaction://hlinksldjump"/>
              <a:extLst>
                <a:ext uri="{FF2B5EF4-FFF2-40B4-BE49-F238E27FC236}">
                  <a16:creationId xmlns:a16="http://schemas.microsoft.com/office/drawing/2014/main" id="{347C0D4E-A40F-F570-C2EF-3BACA34CF5DE}"/>
                </a:ext>
              </a:extLst>
            </p:cNvPr>
            <p:cNvSpPr/>
            <p:nvPr userDrawn="1"/>
          </p:nvSpPr>
          <p:spPr>
            <a:xfrm>
              <a:off x="4351041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27" name="Rectangle 826">
              <a:hlinkClick r:id="rId151" action="ppaction://hlinksldjump"/>
              <a:extLst>
                <a:ext uri="{FF2B5EF4-FFF2-40B4-BE49-F238E27FC236}">
                  <a16:creationId xmlns:a16="http://schemas.microsoft.com/office/drawing/2014/main" id="{01781AB8-3D17-5D25-FED0-AD560F6E9308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28" name="Rectangle 827">
              <a:hlinkClick r:id="rId152" action="ppaction://hlinksldjump"/>
              <a:extLst>
                <a:ext uri="{FF2B5EF4-FFF2-40B4-BE49-F238E27FC236}">
                  <a16:creationId xmlns:a16="http://schemas.microsoft.com/office/drawing/2014/main" id="{4E1B08C8-E9DE-E199-9A88-32288126DB91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29" name="Rectangle 828">
              <a:hlinkClick r:id="rId153" action="ppaction://hlinksldjump"/>
              <a:extLst>
                <a:ext uri="{FF2B5EF4-FFF2-40B4-BE49-F238E27FC236}">
                  <a16:creationId xmlns:a16="http://schemas.microsoft.com/office/drawing/2014/main" id="{8DA05F70-79C8-3803-B03F-F42A07F6B18E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30" name="Rectangle 829">
              <a:hlinkClick r:id="rId154" action="ppaction://hlinksldjump"/>
              <a:extLst>
                <a:ext uri="{FF2B5EF4-FFF2-40B4-BE49-F238E27FC236}">
                  <a16:creationId xmlns:a16="http://schemas.microsoft.com/office/drawing/2014/main" id="{39AF2099-6C35-F656-00DD-C447C9740E8F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80EBBE9B-7F77-F429-7F59-8085E3BB66B2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2C94399D-462A-D382-6724-7A67B3F5F600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38606850-171A-2FB8-FFF2-78C82A8FFA43}"/>
              </a:ext>
            </a:extLst>
          </p:cNvPr>
          <p:cNvGrpSpPr/>
          <p:nvPr userDrawn="1"/>
        </p:nvGrpSpPr>
        <p:grpSpPr>
          <a:xfrm>
            <a:off x="722789" y="3300958"/>
            <a:ext cx="1126068" cy="1034428"/>
            <a:chOff x="3372648" y="369282"/>
            <a:chExt cx="1126068" cy="1034428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7908CCEC-E6C8-9152-D527-88BFD921AAAA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D3A2EA50-0602-003D-512B-354ECA5DF1B8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9F31D92C-C152-1B8D-6F3D-F44F6CD17CAD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E7624836-96C6-57FD-F907-92F7CA14C7C7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0C7BCBCA-002F-64A9-2DA1-BFA7F220E560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9245E983-316C-E5B2-84D3-97E0253DF9B7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E0051042-A0B7-6A0C-3DDA-E7C21A63E5AE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1DA63CB3-BB47-F2EA-D41E-9587B18E0D4F}"/>
                </a:ext>
              </a:extLst>
            </p:cNvPr>
            <p:cNvSpPr/>
            <p:nvPr userDrawn="1"/>
          </p:nvSpPr>
          <p:spPr>
            <a:xfrm>
              <a:off x="353731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E33E9B20-6CF5-AE74-2F82-0CF29111793A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2BCB87ED-1424-D6AB-62F4-2CC4E3FDCCED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7AAF686D-B0DE-E988-30D4-2030A9263B88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7B32FA4C-31EE-F3AA-163B-43D8826638FD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51D42CCF-12A4-B39A-23BF-653D03384EC8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4" name="Rectangle 753">
              <a:hlinkClick r:id="rId155" action="ppaction://hlinksldjump"/>
              <a:extLst>
                <a:ext uri="{FF2B5EF4-FFF2-40B4-BE49-F238E27FC236}">
                  <a16:creationId xmlns:a16="http://schemas.microsoft.com/office/drawing/2014/main" id="{8821AB69-8E90-F2A5-AC58-6FE49B1F2F99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5" name="Rectangle 754">
              <a:hlinkClick r:id="rId156" action="ppaction://hlinksldjump"/>
              <a:extLst>
                <a:ext uri="{FF2B5EF4-FFF2-40B4-BE49-F238E27FC236}">
                  <a16:creationId xmlns:a16="http://schemas.microsoft.com/office/drawing/2014/main" id="{6D347718-610F-6BC6-0A4A-AA1CAE96171A}"/>
                </a:ext>
              </a:extLst>
            </p:cNvPr>
            <p:cNvSpPr/>
            <p:nvPr userDrawn="1"/>
          </p:nvSpPr>
          <p:spPr>
            <a:xfrm>
              <a:off x="4352223" y="52063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6" name="Rectangle 755">
              <a:hlinkClick r:id="rId157" action="ppaction://hlinksldjump"/>
              <a:extLst>
                <a:ext uri="{FF2B5EF4-FFF2-40B4-BE49-F238E27FC236}">
                  <a16:creationId xmlns:a16="http://schemas.microsoft.com/office/drawing/2014/main" id="{77483FCF-945D-54A3-694D-FD970C183972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7" name="Rectangle 756">
              <a:hlinkClick r:id="rId158" action="ppaction://hlinksldjump"/>
              <a:extLst>
                <a:ext uri="{FF2B5EF4-FFF2-40B4-BE49-F238E27FC236}">
                  <a16:creationId xmlns:a16="http://schemas.microsoft.com/office/drawing/2014/main" id="{565AFF98-7AAB-6821-7F35-FB952FC59F0D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8" name="Rectangle 757">
              <a:hlinkClick r:id="rId159" action="ppaction://hlinksldjump"/>
              <a:extLst>
                <a:ext uri="{FF2B5EF4-FFF2-40B4-BE49-F238E27FC236}">
                  <a16:creationId xmlns:a16="http://schemas.microsoft.com/office/drawing/2014/main" id="{15EB53B7-F229-4798-2F72-3CFB4C10146E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9" name="Rectangle 758">
              <a:hlinkClick r:id="rId160" action="ppaction://hlinksldjump"/>
              <a:extLst>
                <a:ext uri="{FF2B5EF4-FFF2-40B4-BE49-F238E27FC236}">
                  <a16:creationId xmlns:a16="http://schemas.microsoft.com/office/drawing/2014/main" id="{5A83BAA6-13AF-508C-FFD2-271281E0E9ED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0" name="Rectangle 759">
              <a:hlinkClick r:id="rId161" action="ppaction://hlinksldjump"/>
              <a:extLst>
                <a:ext uri="{FF2B5EF4-FFF2-40B4-BE49-F238E27FC236}">
                  <a16:creationId xmlns:a16="http://schemas.microsoft.com/office/drawing/2014/main" id="{13561A41-5E4D-F9D6-991A-47CDE3832A3D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1" name="Rectangle 760">
              <a:hlinkClick r:id="rId162" action="ppaction://hlinksldjump"/>
              <a:extLst>
                <a:ext uri="{FF2B5EF4-FFF2-40B4-BE49-F238E27FC236}">
                  <a16:creationId xmlns:a16="http://schemas.microsoft.com/office/drawing/2014/main" id="{F9250ABF-0A23-47E5-6B50-A9C810703DEB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62" name="Rectangle 761">
              <a:hlinkClick r:id="rId163" action="ppaction://hlinksldjump"/>
              <a:extLst>
                <a:ext uri="{FF2B5EF4-FFF2-40B4-BE49-F238E27FC236}">
                  <a16:creationId xmlns:a16="http://schemas.microsoft.com/office/drawing/2014/main" id="{049838DD-B93D-D29F-AEBE-6CFED47F0D21}"/>
                </a:ext>
              </a:extLst>
            </p:cNvPr>
            <p:cNvSpPr/>
            <p:nvPr userDrawn="1"/>
          </p:nvSpPr>
          <p:spPr>
            <a:xfrm>
              <a:off x="4352223" y="67116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3" name="Rectangle 762">
              <a:hlinkClick r:id="rId164" action="ppaction://hlinksldjump"/>
              <a:extLst>
                <a:ext uri="{FF2B5EF4-FFF2-40B4-BE49-F238E27FC236}">
                  <a16:creationId xmlns:a16="http://schemas.microsoft.com/office/drawing/2014/main" id="{5ABD484C-D66E-9734-F167-0C7C0A696226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64" name="Rectangle 763">
              <a:hlinkClick r:id="rId165" action="ppaction://hlinksldjump"/>
              <a:extLst>
                <a:ext uri="{FF2B5EF4-FFF2-40B4-BE49-F238E27FC236}">
                  <a16:creationId xmlns:a16="http://schemas.microsoft.com/office/drawing/2014/main" id="{FFC375A9-1739-B2CE-D730-7F140050EDDE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65" name="Rectangle 764">
              <a:hlinkClick r:id="rId166" action="ppaction://hlinksldjump"/>
              <a:extLst>
                <a:ext uri="{FF2B5EF4-FFF2-40B4-BE49-F238E27FC236}">
                  <a16:creationId xmlns:a16="http://schemas.microsoft.com/office/drawing/2014/main" id="{EC9D630D-D496-7F03-FAD4-806C6379B0F8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66" name="Rectangle 765">
              <a:hlinkClick r:id="rId167" action="ppaction://hlinksldjump"/>
              <a:extLst>
                <a:ext uri="{FF2B5EF4-FFF2-40B4-BE49-F238E27FC236}">
                  <a16:creationId xmlns:a16="http://schemas.microsoft.com/office/drawing/2014/main" id="{5D2D64A1-A7CB-EAEE-5ED5-4C56234A8EB3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67" name="Rectangle 766">
              <a:hlinkClick r:id="rId168" action="ppaction://hlinksldjump"/>
              <a:extLst>
                <a:ext uri="{FF2B5EF4-FFF2-40B4-BE49-F238E27FC236}">
                  <a16:creationId xmlns:a16="http://schemas.microsoft.com/office/drawing/2014/main" id="{D17F5B6A-B22E-FDF2-A6BA-5E00A3A7A03F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68" name="Rectangle 767">
              <a:hlinkClick r:id="rId169" action="ppaction://hlinksldjump"/>
              <a:extLst>
                <a:ext uri="{FF2B5EF4-FFF2-40B4-BE49-F238E27FC236}">
                  <a16:creationId xmlns:a16="http://schemas.microsoft.com/office/drawing/2014/main" id="{D45A4584-5570-3652-7F7C-3DA73F0C0964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69" name="Rectangle 768">
              <a:hlinkClick r:id="rId170" action="ppaction://hlinksldjump"/>
              <a:extLst>
                <a:ext uri="{FF2B5EF4-FFF2-40B4-BE49-F238E27FC236}">
                  <a16:creationId xmlns:a16="http://schemas.microsoft.com/office/drawing/2014/main" id="{447EABA0-0663-D85A-01CA-596FCC3F08ED}"/>
                </a:ext>
              </a:extLst>
            </p:cNvPr>
            <p:cNvSpPr/>
            <p:nvPr userDrawn="1"/>
          </p:nvSpPr>
          <p:spPr>
            <a:xfrm>
              <a:off x="4352223" y="82168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70" name="Rectangle 769">
              <a:hlinkClick r:id="rId171" action="ppaction://hlinksldjump"/>
              <a:extLst>
                <a:ext uri="{FF2B5EF4-FFF2-40B4-BE49-F238E27FC236}">
                  <a16:creationId xmlns:a16="http://schemas.microsoft.com/office/drawing/2014/main" id="{646553B5-0CDF-B0D5-5AC0-2997C6008C7E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71" name="Rectangle 770">
              <a:hlinkClick r:id="rId172" action="ppaction://hlinksldjump"/>
              <a:extLst>
                <a:ext uri="{FF2B5EF4-FFF2-40B4-BE49-F238E27FC236}">
                  <a16:creationId xmlns:a16="http://schemas.microsoft.com/office/drawing/2014/main" id="{DADB83A2-9F93-BCC9-15EC-8F4EE79C6E43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72" name="Rectangle 771">
              <a:hlinkClick r:id="rId173" action="ppaction://hlinksldjump"/>
              <a:extLst>
                <a:ext uri="{FF2B5EF4-FFF2-40B4-BE49-F238E27FC236}">
                  <a16:creationId xmlns:a16="http://schemas.microsoft.com/office/drawing/2014/main" id="{72239012-FC86-4178-6847-172B5149262D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73" name="Rectangle 772">
              <a:hlinkClick r:id="rId174" action="ppaction://hlinksldjump"/>
              <a:extLst>
                <a:ext uri="{FF2B5EF4-FFF2-40B4-BE49-F238E27FC236}">
                  <a16:creationId xmlns:a16="http://schemas.microsoft.com/office/drawing/2014/main" id="{8BFA7106-B614-2D00-DAD9-5B98E8B8CF32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74" name="Rectangle 773">
              <a:hlinkClick r:id="rId175" action="ppaction://hlinksldjump"/>
              <a:extLst>
                <a:ext uri="{FF2B5EF4-FFF2-40B4-BE49-F238E27FC236}">
                  <a16:creationId xmlns:a16="http://schemas.microsoft.com/office/drawing/2014/main" id="{F8B770FF-C6EE-62FA-29DB-5C1816CCC17A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75" name="Rectangle 774">
              <a:hlinkClick r:id="rId176" action="ppaction://hlinksldjump"/>
              <a:extLst>
                <a:ext uri="{FF2B5EF4-FFF2-40B4-BE49-F238E27FC236}">
                  <a16:creationId xmlns:a16="http://schemas.microsoft.com/office/drawing/2014/main" id="{F5BF48E0-FCD2-9C8B-A676-6D3FCA906A03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76" name="Rectangle 775">
              <a:hlinkClick r:id="rId177" action="ppaction://hlinksldjump"/>
              <a:extLst>
                <a:ext uri="{FF2B5EF4-FFF2-40B4-BE49-F238E27FC236}">
                  <a16:creationId xmlns:a16="http://schemas.microsoft.com/office/drawing/2014/main" id="{F952426B-72ED-E282-DF5E-A2F9294D1761}"/>
                </a:ext>
              </a:extLst>
            </p:cNvPr>
            <p:cNvSpPr/>
            <p:nvPr userDrawn="1"/>
          </p:nvSpPr>
          <p:spPr>
            <a:xfrm>
              <a:off x="4352223" y="97220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77" name="Rectangle 776">
              <a:hlinkClick r:id="rId178" action="ppaction://hlinksldjump"/>
              <a:extLst>
                <a:ext uri="{FF2B5EF4-FFF2-40B4-BE49-F238E27FC236}">
                  <a16:creationId xmlns:a16="http://schemas.microsoft.com/office/drawing/2014/main" id="{5E6792B1-7165-2FEF-4BDA-DC75BBDC8A32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78" name="Rectangle 777">
              <a:hlinkClick r:id="rId179" action="ppaction://hlinksldjump"/>
              <a:extLst>
                <a:ext uri="{FF2B5EF4-FFF2-40B4-BE49-F238E27FC236}">
                  <a16:creationId xmlns:a16="http://schemas.microsoft.com/office/drawing/2014/main" id="{55D63A60-0C57-59DB-B378-B949F4CB9CE9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9" name="Rectangle 778">
              <a:hlinkClick r:id="rId180" action="ppaction://hlinksldjump"/>
              <a:extLst>
                <a:ext uri="{FF2B5EF4-FFF2-40B4-BE49-F238E27FC236}">
                  <a16:creationId xmlns:a16="http://schemas.microsoft.com/office/drawing/2014/main" id="{E45783FF-ACFC-044A-4AEF-F1CFB5A05FB4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80" name="Rectangle 779">
              <a:hlinkClick r:id="rId181" action="ppaction://hlinksldjump"/>
              <a:extLst>
                <a:ext uri="{FF2B5EF4-FFF2-40B4-BE49-F238E27FC236}">
                  <a16:creationId xmlns:a16="http://schemas.microsoft.com/office/drawing/2014/main" id="{C7E41ABC-0253-72F3-EA3C-7C0DFE43F2E7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81" name="Rectangle 780">
              <a:hlinkClick r:id="rId182" action="ppaction://hlinksldjump"/>
              <a:extLst>
                <a:ext uri="{FF2B5EF4-FFF2-40B4-BE49-F238E27FC236}">
                  <a16:creationId xmlns:a16="http://schemas.microsoft.com/office/drawing/2014/main" id="{DF72E2C0-7815-03BB-7D55-927A15BE69D8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82" name="Rectangle 781">
              <a:hlinkClick r:id="rId183" action="ppaction://hlinksldjump"/>
              <a:extLst>
                <a:ext uri="{FF2B5EF4-FFF2-40B4-BE49-F238E27FC236}">
                  <a16:creationId xmlns:a16="http://schemas.microsoft.com/office/drawing/2014/main" id="{2E66921C-2134-CA90-A6E8-B3F71835E79B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83" name="Rectangle 782">
              <a:hlinkClick r:id="rId184" action="ppaction://hlinksldjump"/>
              <a:extLst>
                <a:ext uri="{FF2B5EF4-FFF2-40B4-BE49-F238E27FC236}">
                  <a16:creationId xmlns:a16="http://schemas.microsoft.com/office/drawing/2014/main" id="{076912A9-8BDF-89D1-434C-E6B48262A9D6}"/>
                </a:ext>
              </a:extLst>
            </p:cNvPr>
            <p:cNvSpPr/>
            <p:nvPr userDrawn="1"/>
          </p:nvSpPr>
          <p:spPr>
            <a:xfrm>
              <a:off x="4352223" y="112272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84" name="Rectangle 783">
              <a:hlinkClick r:id="rId185" action="ppaction://hlinksldjump"/>
              <a:extLst>
                <a:ext uri="{FF2B5EF4-FFF2-40B4-BE49-F238E27FC236}">
                  <a16:creationId xmlns:a16="http://schemas.microsoft.com/office/drawing/2014/main" id="{E2C7E44C-4A0F-4D77-B7FB-B1CB5CCA6149}"/>
                </a:ext>
              </a:extLst>
            </p:cNvPr>
            <p:cNvSpPr/>
            <p:nvPr userDrawn="1"/>
          </p:nvSpPr>
          <p:spPr>
            <a:xfrm>
              <a:off x="3373985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016D1D80-7B6E-727A-DF24-086C1ED82C9D}"/>
                </a:ext>
              </a:extLst>
            </p:cNvPr>
            <p:cNvSpPr/>
            <p:nvPr userDrawn="1"/>
          </p:nvSpPr>
          <p:spPr>
            <a:xfrm>
              <a:off x="3698983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DB8E4FF0-E54B-CF1D-B149-76C5BEFAC882}"/>
                </a:ext>
              </a:extLst>
            </p:cNvPr>
            <p:cNvSpPr/>
            <p:nvPr userDrawn="1"/>
          </p:nvSpPr>
          <p:spPr>
            <a:xfrm>
              <a:off x="3860649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CA87BB86-9934-37D2-18CD-8CB22257833E}"/>
                </a:ext>
              </a:extLst>
            </p:cNvPr>
            <p:cNvSpPr/>
            <p:nvPr userDrawn="1"/>
          </p:nvSpPr>
          <p:spPr>
            <a:xfrm>
              <a:off x="4022315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57504592-CB2F-D728-C9BB-E7A4442D2CFF}"/>
                </a:ext>
              </a:extLst>
            </p:cNvPr>
            <p:cNvSpPr/>
            <p:nvPr userDrawn="1"/>
          </p:nvSpPr>
          <p:spPr>
            <a:xfrm>
              <a:off x="4183981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4CB8047B-5EF2-2912-B8D2-25104D719343}"/>
                </a:ext>
              </a:extLst>
            </p:cNvPr>
            <p:cNvSpPr/>
            <p:nvPr userDrawn="1"/>
          </p:nvSpPr>
          <p:spPr>
            <a:xfrm>
              <a:off x="434564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78CEA60E-64FA-271D-E384-619DE53E392F}"/>
              </a:ext>
            </a:extLst>
          </p:cNvPr>
          <p:cNvGrpSpPr/>
          <p:nvPr userDrawn="1"/>
        </p:nvGrpSpPr>
        <p:grpSpPr>
          <a:xfrm>
            <a:off x="3300621" y="1997955"/>
            <a:ext cx="1126501" cy="882865"/>
            <a:chOff x="3372215" y="369282"/>
            <a:chExt cx="1126501" cy="882865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4E6DC8E1-F962-2C67-B635-3430162BC9FB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EF8330F2-DD83-AB50-5301-D80AC64EC125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7EAE86F6-16F6-4AC1-1771-7D84924A09F4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5FA4D1AD-9B53-0054-EBF9-1C325F9CE76A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3EE75F8B-D674-1DEF-68BA-8B04201A3833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99750B98-356F-A385-EC18-BE304028496D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B299C213-E7C7-82A2-03EE-65C1A63AD9D0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654F5244-7128-B34A-33D0-CDA3821E3D1E}"/>
                </a:ext>
              </a:extLst>
            </p:cNvPr>
            <p:cNvSpPr/>
            <p:nvPr userDrawn="1"/>
          </p:nvSpPr>
          <p:spPr>
            <a:xfrm>
              <a:off x="4350192" y="11208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323037E7-3D9C-CC45-1FDD-13030827B6D3}"/>
                </a:ext>
              </a:extLst>
            </p:cNvPr>
            <p:cNvSpPr/>
            <p:nvPr userDrawn="1"/>
          </p:nvSpPr>
          <p:spPr>
            <a:xfrm>
              <a:off x="337250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657FF561-E665-0C5F-79A0-EFBFA1BF5AC4}"/>
                </a:ext>
              </a:extLst>
            </p:cNvPr>
            <p:cNvSpPr/>
            <p:nvPr userDrawn="1"/>
          </p:nvSpPr>
          <p:spPr>
            <a:xfrm>
              <a:off x="353605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8C729A77-7F1E-3A33-1527-79B2EF0C61FA}"/>
                </a:ext>
              </a:extLst>
            </p:cNvPr>
            <p:cNvSpPr/>
            <p:nvPr userDrawn="1"/>
          </p:nvSpPr>
          <p:spPr>
            <a:xfrm>
              <a:off x="369960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9" name="Rectangle 708">
              <a:hlinkClick r:id="rId186" action="ppaction://hlinksldjump"/>
              <a:extLst>
                <a:ext uri="{FF2B5EF4-FFF2-40B4-BE49-F238E27FC236}">
                  <a16:creationId xmlns:a16="http://schemas.microsoft.com/office/drawing/2014/main" id="{75939609-5964-8852-FAC1-3316E8EF4800}"/>
                </a:ext>
              </a:extLst>
            </p:cNvPr>
            <p:cNvSpPr/>
            <p:nvPr userDrawn="1"/>
          </p:nvSpPr>
          <p:spPr>
            <a:xfrm>
              <a:off x="386315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0" name="Rectangle 709">
              <a:hlinkClick r:id="rId187" action="ppaction://hlinksldjump"/>
              <a:extLst>
                <a:ext uri="{FF2B5EF4-FFF2-40B4-BE49-F238E27FC236}">
                  <a16:creationId xmlns:a16="http://schemas.microsoft.com/office/drawing/2014/main" id="{815AA004-45BC-C8B8-2DD3-0B55BCAFE2C9}"/>
                </a:ext>
              </a:extLst>
            </p:cNvPr>
            <p:cNvSpPr/>
            <p:nvPr userDrawn="1"/>
          </p:nvSpPr>
          <p:spPr>
            <a:xfrm>
              <a:off x="402670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1" name="Rectangle 710">
              <a:hlinkClick r:id="rId188" action="ppaction://hlinksldjump"/>
              <a:extLst>
                <a:ext uri="{FF2B5EF4-FFF2-40B4-BE49-F238E27FC236}">
                  <a16:creationId xmlns:a16="http://schemas.microsoft.com/office/drawing/2014/main" id="{24372B91-A404-3798-364E-6F1B6DBB7CB6}"/>
                </a:ext>
              </a:extLst>
            </p:cNvPr>
            <p:cNvSpPr/>
            <p:nvPr userDrawn="1"/>
          </p:nvSpPr>
          <p:spPr>
            <a:xfrm>
              <a:off x="419025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2" name="Rectangle 711">
              <a:hlinkClick r:id="rId189" action="ppaction://hlinksldjump"/>
              <a:extLst>
                <a:ext uri="{FF2B5EF4-FFF2-40B4-BE49-F238E27FC236}">
                  <a16:creationId xmlns:a16="http://schemas.microsoft.com/office/drawing/2014/main" id="{EA69418E-4E9E-7232-F8CA-F9A40CF71597}"/>
                </a:ext>
              </a:extLst>
            </p:cNvPr>
            <p:cNvSpPr/>
            <p:nvPr userDrawn="1"/>
          </p:nvSpPr>
          <p:spPr>
            <a:xfrm>
              <a:off x="435222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13" name="Rectangle 712">
              <a:hlinkClick r:id="rId190" action="ppaction://hlinksldjump"/>
              <a:extLst>
                <a:ext uri="{FF2B5EF4-FFF2-40B4-BE49-F238E27FC236}">
                  <a16:creationId xmlns:a16="http://schemas.microsoft.com/office/drawing/2014/main" id="{96E168B2-2995-BCEB-9201-78F2FE5A6AE4}"/>
                </a:ext>
              </a:extLst>
            </p:cNvPr>
            <p:cNvSpPr/>
            <p:nvPr userDrawn="1"/>
          </p:nvSpPr>
          <p:spPr>
            <a:xfrm>
              <a:off x="337250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14" name="Rectangle 713">
              <a:hlinkClick r:id="rId191" action="ppaction://hlinksldjump"/>
              <a:extLst>
                <a:ext uri="{FF2B5EF4-FFF2-40B4-BE49-F238E27FC236}">
                  <a16:creationId xmlns:a16="http://schemas.microsoft.com/office/drawing/2014/main" id="{82228DC9-8C19-7914-0830-709077BA0F3F}"/>
                </a:ext>
              </a:extLst>
            </p:cNvPr>
            <p:cNvSpPr/>
            <p:nvPr userDrawn="1"/>
          </p:nvSpPr>
          <p:spPr>
            <a:xfrm>
              <a:off x="353605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15" name="Rectangle 714">
              <a:hlinkClick r:id="rId192" action="ppaction://hlinksldjump"/>
              <a:extLst>
                <a:ext uri="{FF2B5EF4-FFF2-40B4-BE49-F238E27FC236}">
                  <a16:creationId xmlns:a16="http://schemas.microsoft.com/office/drawing/2014/main" id="{0FA49FF6-EFA0-52DD-3B62-C3C3CE6A7C1E}"/>
                </a:ext>
              </a:extLst>
            </p:cNvPr>
            <p:cNvSpPr/>
            <p:nvPr userDrawn="1"/>
          </p:nvSpPr>
          <p:spPr>
            <a:xfrm>
              <a:off x="369960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16" name="Rectangle 715">
              <a:hlinkClick r:id="rId193" action="ppaction://hlinksldjump"/>
              <a:extLst>
                <a:ext uri="{FF2B5EF4-FFF2-40B4-BE49-F238E27FC236}">
                  <a16:creationId xmlns:a16="http://schemas.microsoft.com/office/drawing/2014/main" id="{2042D8B5-E766-7384-FF9C-0D1E60FE43B4}"/>
                </a:ext>
              </a:extLst>
            </p:cNvPr>
            <p:cNvSpPr/>
            <p:nvPr userDrawn="1"/>
          </p:nvSpPr>
          <p:spPr>
            <a:xfrm>
              <a:off x="386315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17" name="Rectangle 716">
              <a:hlinkClick r:id="rId194" action="ppaction://hlinksldjump"/>
              <a:extLst>
                <a:ext uri="{FF2B5EF4-FFF2-40B4-BE49-F238E27FC236}">
                  <a16:creationId xmlns:a16="http://schemas.microsoft.com/office/drawing/2014/main" id="{F7F5E6FD-00BA-E8AA-188A-4853B58EC299}"/>
                </a:ext>
              </a:extLst>
            </p:cNvPr>
            <p:cNvSpPr/>
            <p:nvPr userDrawn="1"/>
          </p:nvSpPr>
          <p:spPr>
            <a:xfrm>
              <a:off x="402670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18" name="Rectangle 717">
              <a:hlinkClick r:id="rId195" action="ppaction://hlinksldjump"/>
              <a:extLst>
                <a:ext uri="{FF2B5EF4-FFF2-40B4-BE49-F238E27FC236}">
                  <a16:creationId xmlns:a16="http://schemas.microsoft.com/office/drawing/2014/main" id="{2E55119A-BB70-294B-94BC-6ABF2DA2AAFE}"/>
                </a:ext>
              </a:extLst>
            </p:cNvPr>
            <p:cNvSpPr/>
            <p:nvPr userDrawn="1"/>
          </p:nvSpPr>
          <p:spPr>
            <a:xfrm>
              <a:off x="4190253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19" name="Rectangle 718">
              <a:hlinkClick r:id="rId196" action="ppaction://hlinksldjump"/>
              <a:extLst>
                <a:ext uri="{FF2B5EF4-FFF2-40B4-BE49-F238E27FC236}">
                  <a16:creationId xmlns:a16="http://schemas.microsoft.com/office/drawing/2014/main" id="{5C6D4D38-0FE7-6C96-CEB7-D378BEA2A456}"/>
                </a:ext>
              </a:extLst>
            </p:cNvPr>
            <p:cNvSpPr/>
            <p:nvPr userDrawn="1"/>
          </p:nvSpPr>
          <p:spPr>
            <a:xfrm>
              <a:off x="4352223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20" name="Rectangle 719">
              <a:hlinkClick r:id="rId197" action="ppaction://hlinksldjump"/>
              <a:extLst>
                <a:ext uri="{FF2B5EF4-FFF2-40B4-BE49-F238E27FC236}">
                  <a16:creationId xmlns:a16="http://schemas.microsoft.com/office/drawing/2014/main" id="{72EC7312-2AFC-94DB-EC50-FA4D44F3F185}"/>
                </a:ext>
              </a:extLst>
            </p:cNvPr>
            <p:cNvSpPr/>
            <p:nvPr userDrawn="1"/>
          </p:nvSpPr>
          <p:spPr>
            <a:xfrm>
              <a:off x="337250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21" name="Rectangle 720">
              <a:hlinkClick r:id="rId198" action="ppaction://hlinksldjump"/>
              <a:extLst>
                <a:ext uri="{FF2B5EF4-FFF2-40B4-BE49-F238E27FC236}">
                  <a16:creationId xmlns:a16="http://schemas.microsoft.com/office/drawing/2014/main" id="{90640631-3844-9D17-2DA3-F45EE75D5E4D}"/>
                </a:ext>
              </a:extLst>
            </p:cNvPr>
            <p:cNvSpPr/>
            <p:nvPr userDrawn="1"/>
          </p:nvSpPr>
          <p:spPr>
            <a:xfrm>
              <a:off x="353605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22" name="Rectangle 721">
              <a:hlinkClick r:id="rId199" action="ppaction://hlinksldjump"/>
              <a:extLst>
                <a:ext uri="{FF2B5EF4-FFF2-40B4-BE49-F238E27FC236}">
                  <a16:creationId xmlns:a16="http://schemas.microsoft.com/office/drawing/2014/main" id="{F893E389-8A01-745A-D60B-010DEA718573}"/>
                </a:ext>
              </a:extLst>
            </p:cNvPr>
            <p:cNvSpPr/>
            <p:nvPr userDrawn="1"/>
          </p:nvSpPr>
          <p:spPr>
            <a:xfrm>
              <a:off x="369960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23" name="Rectangle 722">
              <a:hlinkClick r:id="rId200" action="ppaction://hlinksldjump"/>
              <a:extLst>
                <a:ext uri="{FF2B5EF4-FFF2-40B4-BE49-F238E27FC236}">
                  <a16:creationId xmlns:a16="http://schemas.microsoft.com/office/drawing/2014/main" id="{206F2A65-EF63-49B1-37C8-D06BB224DAA5}"/>
                </a:ext>
              </a:extLst>
            </p:cNvPr>
            <p:cNvSpPr/>
            <p:nvPr userDrawn="1"/>
          </p:nvSpPr>
          <p:spPr>
            <a:xfrm>
              <a:off x="386315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24" name="Rectangle 723">
              <a:hlinkClick r:id="rId201" action="ppaction://hlinksldjump"/>
              <a:extLst>
                <a:ext uri="{FF2B5EF4-FFF2-40B4-BE49-F238E27FC236}">
                  <a16:creationId xmlns:a16="http://schemas.microsoft.com/office/drawing/2014/main" id="{29F92913-A049-F93C-C24A-514700946B58}"/>
                </a:ext>
              </a:extLst>
            </p:cNvPr>
            <p:cNvSpPr/>
            <p:nvPr userDrawn="1"/>
          </p:nvSpPr>
          <p:spPr>
            <a:xfrm>
              <a:off x="402670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25" name="Rectangle 724">
              <a:hlinkClick r:id="rId202" action="ppaction://hlinksldjump"/>
              <a:extLst>
                <a:ext uri="{FF2B5EF4-FFF2-40B4-BE49-F238E27FC236}">
                  <a16:creationId xmlns:a16="http://schemas.microsoft.com/office/drawing/2014/main" id="{A509EB16-966F-3A2F-F9E2-388DFAFC1267}"/>
                </a:ext>
              </a:extLst>
            </p:cNvPr>
            <p:cNvSpPr/>
            <p:nvPr userDrawn="1"/>
          </p:nvSpPr>
          <p:spPr>
            <a:xfrm>
              <a:off x="4190253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26" name="Rectangle 725">
              <a:hlinkClick r:id="rId203" action="ppaction://hlinksldjump"/>
              <a:extLst>
                <a:ext uri="{FF2B5EF4-FFF2-40B4-BE49-F238E27FC236}">
                  <a16:creationId xmlns:a16="http://schemas.microsoft.com/office/drawing/2014/main" id="{84879A52-2418-881D-DEBB-6D61E4890CC8}"/>
                </a:ext>
              </a:extLst>
            </p:cNvPr>
            <p:cNvSpPr/>
            <p:nvPr userDrawn="1"/>
          </p:nvSpPr>
          <p:spPr>
            <a:xfrm>
              <a:off x="4352223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27" name="Rectangle 726">
              <a:hlinkClick r:id="rId204" action="ppaction://hlinksldjump"/>
              <a:extLst>
                <a:ext uri="{FF2B5EF4-FFF2-40B4-BE49-F238E27FC236}">
                  <a16:creationId xmlns:a16="http://schemas.microsoft.com/office/drawing/2014/main" id="{592F3D3D-AC93-0AE4-D10A-762F74DEC5B5}"/>
                </a:ext>
              </a:extLst>
            </p:cNvPr>
            <p:cNvSpPr/>
            <p:nvPr userDrawn="1"/>
          </p:nvSpPr>
          <p:spPr>
            <a:xfrm>
              <a:off x="3372215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28" name="Rectangle 727">
              <a:hlinkClick r:id="rId205" action="ppaction://hlinksldjump"/>
              <a:extLst>
                <a:ext uri="{FF2B5EF4-FFF2-40B4-BE49-F238E27FC236}">
                  <a16:creationId xmlns:a16="http://schemas.microsoft.com/office/drawing/2014/main" id="{181E6731-4D9B-6B4A-4FF6-122F25309FA9}"/>
                </a:ext>
              </a:extLst>
            </p:cNvPr>
            <p:cNvSpPr/>
            <p:nvPr userDrawn="1"/>
          </p:nvSpPr>
          <p:spPr>
            <a:xfrm>
              <a:off x="3535478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29" name="Rectangle 728">
              <a:hlinkClick r:id="rId206" action="ppaction://hlinksldjump"/>
              <a:extLst>
                <a:ext uri="{FF2B5EF4-FFF2-40B4-BE49-F238E27FC236}">
                  <a16:creationId xmlns:a16="http://schemas.microsoft.com/office/drawing/2014/main" id="{9F8AF1E2-A625-D8CC-C27C-02DD980B6720}"/>
                </a:ext>
              </a:extLst>
            </p:cNvPr>
            <p:cNvSpPr/>
            <p:nvPr userDrawn="1"/>
          </p:nvSpPr>
          <p:spPr>
            <a:xfrm>
              <a:off x="3698741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30" name="Rectangle 729">
              <a:hlinkClick r:id="rId207" action="ppaction://hlinksldjump"/>
              <a:extLst>
                <a:ext uri="{FF2B5EF4-FFF2-40B4-BE49-F238E27FC236}">
                  <a16:creationId xmlns:a16="http://schemas.microsoft.com/office/drawing/2014/main" id="{DA8D7D4B-79A6-5F74-348C-0AF584D7FEC7}"/>
                </a:ext>
              </a:extLst>
            </p:cNvPr>
            <p:cNvSpPr/>
            <p:nvPr userDrawn="1"/>
          </p:nvSpPr>
          <p:spPr>
            <a:xfrm>
              <a:off x="3862004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31" name="Rectangle 730">
              <a:hlinkClick r:id="rId208" action="ppaction://hlinksldjump"/>
              <a:extLst>
                <a:ext uri="{FF2B5EF4-FFF2-40B4-BE49-F238E27FC236}">
                  <a16:creationId xmlns:a16="http://schemas.microsoft.com/office/drawing/2014/main" id="{FCF544E2-BCBC-1484-37AE-423720944F4A}"/>
                </a:ext>
              </a:extLst>
            </p:cNvPr>
            <p:cNvSpPr/>
            <p:nvPr userDrawn="1"/>
          </p:nvSpPr>
          <p:spPr>
            <a:xfrm>
              <a:off x="4025267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32" name="Rectangle 731">
              <a:hlinkClick r:id="rId209" action="ppaction://hlinksldjump"/>
              <a:extLst>
                <a:ext uri="{FF2B5EF4-FFF2-40B4-BE49-F238E27FC236}">
                  <a16:creationId xmlns:a16="http://schemas.microsoft.com/office/drawing/2014/main" id="{0651E069-0C10-9E87-6673-B761407EE3FC}"/>
                </a:ext>
              </a:extLst>
            </p:cNvPr>
            <p:cNvSpPr/>
            <p:nvPr userDrawn="1"/>
          </p:nvSpPr>
          <p:spPr>
            <a:xfrm>
              <a:off x="4188528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33" name="Rectangle 732">
              <a:hlinkClick r:id="rId210" action="ppaction://hlinksldjump"/>
              <a:extLst>
                <a:ext uri="{FF2B5EF4-FFF2-40B4-BE49-F238E27FC236}">
                  <a16:creationId xmlns:a16="http://schemas.microsoft.com/office/drawing/2014/main" id="{DBBD2AA8-480B-12A6-187E-D41AF1458CB1}"/>
                </a:ext>
              </a:extLst>
            </p:cNvPr>
            <p:cNvSpPr/>
            <p:nvPr userDrawn="1"/>
          </p:nvSpPr>
          <p:spPr>
            <a:xfrm>
              <a:off x="4352223" y="9703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34" name="Rectangle 733">
              <a:hlinkClick r:id="rId211" action="ppaction://hlinksldjump"/>
              <a:extLst>
                <a:ext uri="{FF2B5EF4-FFF2-40B4-BE49-F238E27FC236}">
                  <a16:creationId xmlns:a16="http://schemas.microsoft.com/office/drawing/2014/main" id="{C381FE19-E6C2-2ADB-59EB-DDB108772935}"/>
                </a:ext>
              </a:extLst>
            </p:cNvPr>
            <p:cNvSpPr/>
            <p:nvPr userDrawn="1"/>
          </p:nvSpPr>
          <p:spPr>
            <a:xfrm>
              <a:off x="3372215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35" name="Rectangle 734">
              <a:hlinkClick r:id="rId212" action="ppaction://hlinksldjump"/>
              <a:extLst>
                <a:ext uri="{FF2B5EF4-FFF2-40B4-BE49-F238E27FC236}">
                  <a16:creationId xmlns:a16="http://schemas.microsoft.com/office/drawing/2014/main" id="{9A0A470A-5C33-3E63-8ADE-5F53A44DE050}"/>
                </a:ext>
              </a:extLst>
            </p:cNvPr>
            <p:cNvSpPr/>
            <p:nvPr userDrawn="1"/>
          </p:nvSpPr>
          <p:spPr>
            <a:xfrm>
              <a:off x="3535478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36" name="Rectangle 735">
              <a:hlinkClick r:id="rId213" action="ppaction://hlinksldjump"/>
              <a:extLst>
                <a:ext uri="{FF2B5EF4-FFF2-40B4-BE49-F238E27FC236}">
                  <a16:creationId xmlns:a16="http://schemas.microsoft.com/office/drawing/2014/main" id="{AA1A0417-EE86-1AA3-67B6-220B701C8061}"/>
                </a:ext>
              </a:extLst>
            </p:cNvPr>
            <p:cNvSpPr/>
            <p:nvPr userDrawn="1"/>
          </p:nvSpPr>
          <p:spPr>
            <a:xfrm>
              <a:off x="3698741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37" name="Rectangle 736">
              <a:hlinkClick r:id="rId214" action="ppaction://hlinksldjump"/>
              <a:extLst>
                <a:ext uri="{FF2B5EF4-FFF2-40B4-BE49-F238E27FC236}">
                  <a16:creationId xmlns:a16="http://schemas.microsoft.com/office/drawing/2014/main" id="{863759D1-6D1C-0463-5803-CD589BF2A71F}"/>
                </a:ext>
              </a:extLst>
            </p:cNvPr>
            <p:cNvSpPr/>
            <p:nvPr userDrawn="1"/>
          </p:nvSpPr>
          <p:spPr>
            <a:xfrm>
              <a:off x="3862004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738" name="Rectangle 737">
              <a:hlinkClick r:id="rId215" action="ppaction://hlinksldjump"/>
              <a:extLst>
                <a:ext uri="{FF2B5EF4-FFF2-40B4-BE49-F238E27FC236}">
                  <a16:creationId xmlns:a16="http://schemas.microsoft.com/office/drawing/2014/main" id="{EFCAF227-2F9F-754D-E0C5-BEA3967161EB}"/>
                </a:ext>
              </a:extLst>
            </p:cNvPr>
            <p:cNvSpPr/>
            <p:nvPr userDrawn="1"/>
          </p:nvSpPr>
          <p:spPr>
            <a:xfrm>
              <a:off x="4025267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DBFC5502-FFE8-4DD9-1600-72239ED47CDF}"/>
                </a:ext>
              </a:extLst>
            </p:cNvPr>
            <p:cNvSpPr/>
            <p:nvPr userDrawn="1"/>
          </p:nvSpPr>
          <p:spPr>
            <a:xfrm>
              <a:off x="4188528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1FFA6AFC-9B37-2CE5-547B-AD6DE8DFA936}"/>
              </a:ext>
            </a:extLst>
          </p:cNvPr>
          <p:cNvGrpSpPr/>
          <p:nvPr userDrawn="1"/>
        </p:nvGrpSpPr>
        <p:grpSpPr>
          <a:xfrm>
            <a:off x="2005336" y="1998288"/>
            <a:ext cx="1130834" cy="884782"/>
            <a:chOff x="3372648" y="369282"/>
            <a:chExt cx="1130834" cy="884782"/>
          </a:xfrm>
        </p:grpSpPr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F6235F35-0175-5289-68BF-0844F8100621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ADFD7D15-8C09-4AAB-0B5D-107EB816D3E5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86F0130E-8E2D-0FBE-DFBD-1C7356735600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4091F4B5-8DBF-D966-6C35-8C1122FD3CFF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5D5A6F86-64A3-B83A-1201-6BF277B4633B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498DBF86-B163-38FC-C38D-1E26D703058A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669F5F56-BF9F-611C-B200-FB7CD19E9C8B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2C0B6829-8819-4661-95FF-4F6E2FDF1A09}"/>
                </a:ext>
              </a:extLst>
            </p:cNvPr>
            <p:cNvSpPr/>
            <p:nvPr userDrawn="1"/>
          </p:nvSpPr>
          <p:spPr>
            <a:xfrm>
              <a:off x="4355901" y="11227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0" name="Rectangle 619">
              <a:hlinkClick r:id="rId216" action="ppaction://hlinksldjump"/>
              <a:extLst>
                <a:ext uri="{FF2B5EF4-FFF2-40B4-BE49-F238E27FC236}">
                  <a16:creationId xmlns:a16="http://schemas.microsoft.com/office/drawing/2014/main" id="{35A83640-D0E4-7434-6E41-1A842896213F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1" name="Rectangle 620">
              <a:hlinkClick r:id="rId217" action="ppaction://hlinksldjump"/>
              <a:extLst>
                <a:ext uri="{FF2B5EF4-FFF2-40B4-BE49-F238E27FC236}">
                  <a16:creationId xmlns:a16="http://schemas.microsoft.com/office/drawing/2014/main" id="{EEBFAC60-3754-9FEE-8158-D452E0E955D7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2" name="Rectangle 621">
              <a:hlinkClick r:id="rId218" action="ppaction://hlinksldjump"/>
              <a:extLst>
                <a:ext uri="{FF2B5EF4-FFF2-40B4-BE49-F238E27FC236}">
                  <a16:creationId xmlns:a16="http://schemas.microsoft.com/office/drawing/2014/main" id="{93539244-4898-ACEF-4851-1E3CBE444BDA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3" name="Rectangle 622">
              <a:hlinkClick r:id="rId219" action="ppaction://hlinksldjump"/>
              <a:extLst>
                <a:ext uri="{FF2B5EF4-FFF2-40B4-BE49-F238E27FC236}">
                  <a16:creationId xmlns:a16="http://schemas.microsoft.com/office/drawing/2014/main" id="{5F991F1C-846A-475B-89CD-660A830DF2CF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4" name="Rectangle 623">
              <a:hlinkClick r:id="rId220" action="ppaction://hlinksldjump"/>
              <a:extLst>
                <a:ext uri="{FF2B5EF4-FFF2-40B4-BE49-F238E27FC236}">
                  <a16:creationId xmlns:a16="http://schemas.microsoft.com/office/drawing/2014/main" id="{D53EC140-E601-97EA-46D8-89907C57FDC3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25" name="Rectangle 624">
              <a:hlinkClick r:id="rId221" action="ppaction://hlinksldjump"/>
              <a:extLst>
                <a:ext uri="{FF2B5EF4-FFF2-40B4-BE49-F238E27FC236}">
                  <a16:creationId xmlns:a16="http://schemas.microsoft.com/office/drawing/2014/main" id="{CBEC7991-363D-B1AE-F083-2F7CB6E63F27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6" name="Rectangle 625">
              <a:hlinkClick r:id="rId222" action="ppaction://hlinksldjump"/>
              <a:extLst>
                <a:ext uri="{FF2B5EF4-FFF2-40B4-BE49-F238E27FC236}">
                  <a16:creationId xmlns:a16="http://schemas.microsoft.com/office/drawing/2014/main" id="{EE78C96A-1C50-8481-42FE-6517D7E7F6E8}"/>
                </a:ext>
              </a:extLst>
            </p:cNvPr>
            <p:cNvSpPr/>
            <p:nvPr userDrawn="1"/>
          </p:nvSpPr>
          <p:spPr>
            <a:xfrm>
              <a:off x="4358714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7" name="Rectangle 626">
              <a:hlinkClick r:id="rId223" action="ppaction://hlinksldjump"/>
              <a:extLst>
                <a:ext uri="{FF2B5EF4-FFF2-40B4-BE49-F238E27FC236}">
                  <a16:creationId xmlns:a16="http://schemas.microsoft.com/office/drawing/2014/main" id="{3C3EB7C0-541B-31E8-39CD-546444BA0865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8" name="Rectangle 627">
              <a:hlinkClick r:id="rId224" action="ppaction://hlinksldjump"/>
              <a:extLst>
                <a:ext uri="{FF2B5EF4-FFF2-40B4-BE49-F238E27FC236}">
                  <a16:creationId xmlns:a16="http://schemas.microsoft.com/office/drawing/2014/main" id="{74FA383B-088C-37F6-2C3F-45EC2FF76C51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9" name="Rectangle 628">
              <a:hlinkClick r:id="rId225" action="ppaction://hlinksldjump"/>
              <a:extLst>
                <a:ext uri="{FF2B5EF4-FFF2-40B4-BE49-F238E27FC236}">
                  <a16:creationId xmlns:a16="http://schemas.microsoft.com/office/drawing/2014/main" id="{529550D8-3B70-38E4-0629-AAA738E53582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30" name="Rectangle 629">
              <a:hlinkClick r:id="rId226" action="ppaction://hlinksldjump"/>
              <a:extLst>
                <a:ext uri="{FF2B5EF4-FFF2-40B4-BE49-F238E27FC236}">
                  <a16:creationId xmlns:a16="http://schemas.microsoft.com/office/drawing/2014/main" id="{508051A3-A6AA-8BA4-2447-0FE5F99C2BD8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31" name="Rectangle 630">
              <a:hlinkClick r:id="rId227" action="ppaction://hlinksldjump"/>
              <a:extLst>
                <a:ext uri="{FF2B5EF4-FFF2-40B4-BE49-F238E27FC236}">
                  <a16:creationId xmlns:a16="http://schemas.microsoft.com/office/drawing/2014/main" id="{38DFF028-95BF-713D-C808-1946DD301359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32" name="Rectangle 631">
              <a:hlinkClick r:id="rId228" action="ppaction://hlinksldjump"/>
              <a:extLst>
                <a:ext uri="{FF2B5EF4-FFF2-40B4-BE49-F238E27FC236}">
                  <a16:creationId xmlns:a16="http://schemas.microsoft.com/office/drawing/2014/main" id="{EB2E10AD-9570-4B34-1D67-00D320B94BD7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33" name="Rectangle 632">
              <a:hlinkClick r:id="rId229" action="ppaction://hlinksldjump"/>
              <a:extLst>
                <a:ext uri="{FF2B5EF4-FFF2-40B4-BE49-F238E27FC236}">
                  <a16:creationId xmlns:a16="http://schemas.microsoft.com/office/drawing/2014/main" id="{817520D2-A278-EBC3-A74D-115D032913DB}"/>
                </a:ext>
              </a:extLst>
            </p:cNvPr>
            <p:cNvSpPr/>
            <p:nvPr userDrawn="1"/>
          </p:nvSpPr>
          <p:spPr>
            <a:xfrm>
              <a:off x="4358714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34" name="Rectangle 633">
              <a:hlinkClick r:id="rId230" action="ppaction://hlinksldjump"/>
              <a:extLst>
                <a:ext uri="{FF2B5EF4-FFF2-40B4-BE49-F238E27FC236}">
                  <a16:creationId xmlns:a16="http://schemas.microsoft.com/office/drawing/2014/main" id="{33F94281-7BE1-98B7-D0D3-1F90A7986706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35" name="Rectangle 634">
              <a:hlinkClick r:id="rId231" action="ppaction://hlinksldjump"/>
              <a:extLst>
                <a:ext uri="{FF2B5EF4-FFF2-40B4-BE49-F238E27FC236}">
                  <a16:creationId xmlns:a16="http://schemas.microsoft.com/office/drawing/2014/main" id="{EEC565D6-9EB5-52C7-3EF6-89AF50BF1137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36" name="Rectangle 635">
              <a:hlinkClick r:id="rId232" action="ppaction://hlinksldjump"/>
              <a:extLst>
                <a:ext uri="{FF2B5EF4-FFF2-40B4-BE49-F238E27FC236}">
                  <a16:creationId xmlns:a16="http://schemas.microsoft.com/office/drawing/2014/main" id="{9D35573B-A9B4-8041-2D38-31F2C43BD044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37" name="Rectangle 636">
              <a:hlinkClick r:id="rId233" action="ppaction://hlinksldjump"/>
              <a:extLst>
                <a:ext uri="{FF2B5EF4-FFF2-40B4-BE49-F238E27FC236}">
                  <a16:creationId xmlns:a16="http://schemas.microsoft.com/office/drawing/2014/main" id="{B2AF12B8-AA58-24D3-651A-320F64E369FB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38" name="Rectangle 637">
              <a:hlinkClick r:id="rId234" action="ppaction://hlinksldjump"/>
              <a:extLst>
                <a:ext uri="{FF2B5EF4-FFF2-40B4-BE49-F238E27FC236}">
                  <a16:creationId xmlns:a16="http://schemas.microsoft.com/office/drawing/2014/main" id="{D9CDF3BA-8352-9BAE-E937-EA4F51127B7D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39" name="Rectangle 638">
              <a:hlinkClick r:id="rId235" action="ppaction://hlinksldjump"/>
              <a:extLst>
                <a:ext uri="{FF2B5EF4-FFF2-40B4-BE49-F238E27FC236}">
                  <a16:creationId xmlns:a16="http://schemas.microsoft.com/office/drawing/2014/main" id="{A6F1DC9F-B5C8-BF72-F02F-D5B3F16E7BA5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40" name="Rectangle 639">
              <a:hlinkClick r:id="rId236" action="ppaction://hlinksldjump"/>
              <a:extLst>
                <a:ext uri="{FF2B5EF4-FFF2-40B4-BE49-F238E27FC236}">
                  <a16:creationId xmlns:a16="http://schemas.microsoft.com/office/drawing/2014/main" id="{BACE4403-B61B-9839-A27D-4CA68699C19A}"/>
                </a:ext>
              </a:extLst>
            </p:cNvPr>
            <p:cNvSpPr/>
            <p:nvPr userDrawn="1"/>
          </p:nvSpPr>
          <p:spPr>
            <a:xfrm>
              <a:off x="4358714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41" name="Rectangle 640">
              <a:hlinkClick r:id="rId237" action="ppaction://hlinksldjump"/>
              <a:extLst>
                <a:ext uri="{FF2B5EF4-FFF2-40B4-BE49-F238E27FC236}">
                  <a16:creationId xmlns:a16="http://schemas.microsoft.com/office/drawing/2014/main" id="{3DCD46C2-CB19-E23F-4F55-4928C63CBE88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42" name="Rectangle 641">
              <a:hlinkClick r:id="rId238" action="ppaction://hlinksldjump"/>
              <a:extLst>
                <a:ext uri="{FF2B5EF4-FFF2-40B4-BE49-F238E27FC236}">
                  <a16:creationId xmlns:a16="http://schemas.microsoft.com/office/drawing/2014/main" id="{B34F3A2B-37B1-1B72-4CA7-FC6A787749F2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43" name="Rectangle 642">
              <a:hlinkClick r:id="rId239" action="ppaction://hlinksldjump"/>
              <a:extLst>
                <a:ext uri="{FF2B5EF4-FFF2-40B4-BE49-F238E27FC236}">
                  <a16:creationId xmlns:a16="http://schemas.microsoft.com/office/drawing/2014/main" id="{49DF7E21-4325-A22F-7494-286355295B02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44" name="Rectangle 643">
              <a:hlinkClick r:id="rId240" action="ppaction://hlinksldjump"/>
              <a:extLst>
                <a:ext uri="{FF2B5EF4-FFF2-40B4-BE49-F238E27FC236}">
                  <a16:creationId xmlns:a16="http://schemas.microsoft.com/office/drawing/2014/main" id="{CD848AEC-908C-D539-510D-C32B75B5CB3D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45" name="Rectangle 644">
              <a:hlinkClick r:id="rId241" action="ppaction://hlinksldjump"/>
              <a:extLst>
                <a:ext uri="{FF2B5EF4-FFF2-40B4-BE49-F238E27FC236}">
                  <a16:creationId xmlns:a16="http://schemas.microsoft.com/office/drawing/2014/main" id="{1DD55D8A-C55A-91A6-83FC-330C88819DBE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46" name="Rectangle 645">
              <a:hlinkClick r:id="rId242" action="ppaction://hlinksldjump"/>
              <a:extLst>
                <a:ext uri="{FF2B5EF4-FFF2-40B4-BE49-F238E27FC236}">
                  <a16:creationId xmlns:a16="http://schemas.microsoft.com/office/drawing/2014/main" id="{3E74AF5D-FEF1-F5EE-18C7-E469FE569906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647" name="Rectangle 646">
              <a:hlinkClick r:id="rId243" action="ppaction://hlinksldjump"/>
              <a:extLst>
                <a:ext uri="{FF2B5EF4-FFF2-40B4-BE49-F238E27FC236}">
                  <a16:creationId xmlns:a16="http://schemas.microsoft.com/office/drawing/2014/main" id="{F14041D2-8690-918A-0F2F-853586A4A8C5}"/>
                </a:ext>
              </a:extLst>
            </p:cNvPr>
            <p:cNvSpPr/>
            <p:nvPr userDrawn="1"/>
          </p:nvSpPr>
          <p:spPr>
            <a:xfrm>
              <a:off x="4358714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48" name="Rectangle 647">
              <a:hlinkClick r:id="rId244" action="ppaction://hlinksldjump"/>
              <a:extLst>
                <a:ext uri="{FF2B5EF4-FFF2-40B4-BE49-F238E27FC236}">
                  <a16:creationId xmlns:a16="http://schemas.microsoft.com/office/drawing/2014/main" id="{30D9A064-AB9C-1086-86F9-327566ACECBF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49" name="Rectangle 648">
              <a:hlinkClick r:id="rId245" action="ppaction://hlinksldjump"/>
              <a:extLst>
                <a:ext uri="{FF2B5EF4-FFF2-40B4-BE49-F238E27FC236}">
                  <a16:creationId xmlns:a16="http://schemas.microsoft.com/office/drawing/2014/main" id="{1B9EBD35-A8FC-CB2A-9138-10143A2B617C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50" name="Rectangle 649">
              <a:hlinkClick r:id="rId246" action="ppaction://hlinksldjump"/>
              <a:extLst>
                <a:ext uri="{FF2B5EF4-FFF2-40B4-BE49-F238E27FC236}">
                  <a16:creationId xmlns:a16="http://schemas.microsoft.com/office/drawing/2014/main" id="{C6E5EC89-E7C7-6907-211D-40B34871FBD3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9F783552-A93D-1ABE-1CEB-8DD6F2B1A70F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EE8E98CD-A257-76D2-495F-41D91D5A82B7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CEEE4630-5E20-8137-FC4B-271C386B77FF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0E8E9F9-13B6-668B-D970-B105D83BFF3E}"/>
              </a:ext>
            </a:extLst>
          </p:cNvPr>
          <p:cNvGrpSpPr/>
          <p:nvPr userDrawn="1"/>
        </p:nvGrpSpPr>
        <p:grpSpPr>
          <a:xfrm>
            <a:off x="722667" y="1988691"/>
            <a:ext cx="1126068" cy="883906"/>
            <a:chOff x="3372648" y="369282"/>
            <a:chExt cx="1126068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CB57D8-4759-3426-E05C-09B879E2442D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647A242-AFC0-0FA9-3B73-312C175BE838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EC7370E-A436-7D46-DAB5-BB6513703024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B26C42-29C8-CE81-E62D-8D0121A5337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54C550E-3998-ABC9-54B2-B53DC28B020B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7FB81C7-F32C-02DF-3A5F-7BC662581309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537CC76-5521-CE37-6175-99DECBBA932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717AB35-066E-7E14-E428-7DD5D610483A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CF8883F-5E5D-7351-BA9B-C46270CF0A29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02BC47-BF81-F720-F880-90DF5B2AD5ED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8198F7B-CD96-A447-925B-F6C369B5A60D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3A69CF-9168-675F-FA52-9E1BF1B9F9DA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hlinkClick r:id="rId247" action="ppaction://hlinksldjump"/>
              <a:extLst>
                <a:ext uri="{FF2B5EF4-FFF2-40B4-BE49-F238E27FC236}">
                  <a16:creationId xmlns:a16="http://schemas.microsoft.com/office/drawing/2014/main" id="{BA273E01-940F-944F-21D5-4453DB242E63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>
              <a:hlinkClick r:id="rId248" action="ppaction://hlinksldjump"/>
              <a:extLst>
                <a:ext uri="{FF2B5EF4-FFF2-40B4-BE49-F238E27FC236}">
                  <a16:creationId xmlns:a16="http://schemas.microsoft.com/office/drawing/2014/main" id="{80889F35-E2F4-A451-2CDE-263108D31E1E}"/>
                </a:ext>
              </a:extLst>
            </p:cNvPr>
            <p:cNvSpPr/>
            <p:nvPr userDrawn="1"/>
          </p:nvSpPr>
          <p:spPr>
            <a:xfrm>
              <a:off x="4351876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Rectangle 75">
              <a:hlinkClick r:id="rId249" action="ppaction://hlinksldjump"/>
              <a:extLst>
                <a:ext uri="{FF2B5EF4-FFF2-40B4-BE49-F238E27FC236}">
                  <a16:creationId xmlns:a16="http://schemas.microsoft.com/office/drawing/2014/main" id="{034F9E9C-2B34-1EB8-B27C-0CB9BE51A5D5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Rectangle 76">
              <a:hlinkClick r:id="rId250" action="ppaction://hlinksldjump"/>
              <a:extLst>
                <a:ext uri="{FF2B5EF4-FFF2-40B4-BE49-F238E27FC236}">
                  <a16:creationId xmlns:a16="http://schemas.microsoft.com/office/drawing/2014/main" id="{51C63053-CAFC-AD1B-5EDA-C634D72C5DB1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Rectangle 77">
              <a:hlinkClick r:id="rId251" action="ppaction://hlinksldjump"/>
              <a:extLst>
                <a:ext uri="{FF2B5EF4-FFF2-40B4-BE49-F238E27FC236}">
                  <a16:creationId xmlns:a16="http://schemas.microsoft.com/office/drawing/2014/main" id="{0E836DC1-4FD3-0223-8B06-5A604D44FDAE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52" action="ppaction://hlinksldjump"/>
              <a:extLst>
                <a:ext uri="{FF2B5EF4-FFF2-40B4-BE49-F238E27FC236}">
                  <a16:creationId xmlns:a16="http://schemas.microsoft.com/office/drawing/2014/main" id="{4A90B668-E816-320F-62DC-B90A8979628F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53" action="ppaction://hlinksldjump"/>
              <a:extLst>
                <a:ext uri="{FF2B5EF4-FFF2-40B4-BE49-F238E27FC236}">
                  <a16:creationId xmlns:a16="http://schemas.microsoft.com/office/drawing/2014/main" id="{FBEE94BB-1F37-14F6-A41D-62D96F9AE967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4" action="ppaction://hlinksldjump"/>
              <a:extLst>
                <a:ext uri="{FF2B5EF4-FFF2-40B4-BE49-F238E27FC236}">
                  <a16:creationId xmlns:a16="http://schemas.microsoft.com/office/drawing/2014/main" id="{C647802D-8F70-7031-F898-02F32E523C5E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55" action="ppaction://hlinksldjump"/>
              <a:extLst>
                <a:ext uri="{FF2B5EF4-FFF2-40B4-BE49-F238E27FC236}">
                  <a16:creationId xmlns:a16="http://schemas.microsoft.com/office/drawing/2014/main" id="{9C90A44D-1F39-B459-E12B-5EDAA6431E0B}"/>
                </a:ext>
              </a:extLst>
            </p:cNvPr>
            <p:cNvSpPr/>
            <p:nvPr userDrawn="1"/>
          </p:nvSpPr>
          <p:spPr>
            <a:xfrm>
              <a:off x="435187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56" action="ppaction://hlinksldjump"/>
              <a:extLst>
                <a:ext uri="{FF2B5EF4-FFF2-40B4-BE49-F238E27FC236}">
                  <a16:creationId xmlns:a16="http://schemas.microsoft.com/office/drawing/2014/main" id="{D740CAC3-46BE-C519-103E-47E59B298C92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57" action="ppaction://hlinksldjump"/>
              <a:extLst>
                <a:ext uri="{FF2B5EF4-FFF2-40B4-BE49-F238E27FC236}">
                  <a16:creationId xmlns:a16="http://schemas.microsoft.com/office/drawing/2014/main" id="{D15B90AD-E08B-8781-892F-8E963DFD22BB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58" action="ppaction://hlinksldjump"/>
              <a:extLst>
                <a:ext uri="{FF2B5EF4-FFF2-40B4-BE49-F238E27FC236}">
                  <a16:creationId xmlns:a16="http://schemas.microsoft.com/office/drawing/2014/main" id="{B271E92F-448E-F57A-BACF-4B86974A7FF9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259" action="ppaction://hlinksldjump"/>
              <a:extLst>
                <a:ext uri="{FF2B5EF4-FFF2-40B4-BE49-F238E27FC236}">
                  <a16:creationId xmlns:a16="http://schemas.microsoft.com/office/drawing/2014/main" id="{E36CA80D-32E0-3515-522E-A9BEB871752D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260" action="ppaction://hlinksldjump"/>
              <a:extLst>
                <a:ext uri="{FF2B5EF4-FFF2-40B4-BE49-F238E27FC236}">
                  <a16:creationId xmlns:a16="http://schemas.microsoft.com/office/drawing/2014/main" id="{F3C8D48B-0E90-21AA-2052-D509EF99D6A5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261" action="ppaction://hlinksldjump"/>
              <a:extLst>
                <a:ext uri="{FF2B5EF4-FFF2-40B4-BE49-F238E27FC236}">
                  <a16:creationId xmlns:a16="http://schemas.microsoft.com/office/drawing/2014/main" id="{60A6EE90-926E-4CDE-F476-2C51FDB1B9C7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262" action="ppaction://hlinksldjump"/>
              <a:extLst>
                <a:ext uri="{FF2B5EF4-FFF2-40B4-BE49-F238E27FC236}">
                  <a16:creationId xmlns:a16="http://schemas.microsoft.com/office/drawing/2014/main" id="{F9246BDA-94BA-E474-B182-5E6F7011CB21}"/>
                </a:ext>
              </a:extLst>
            </p:cNvPr>
            <p:cNvSpPr/>
            <p:nvPr userDrawn="1"/>
          </p:nvSpPr>
          <p:spPr>
            <a:xfrm>
              <a:off x="435187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263" action="ppaction://hlinksldjump"/>
              <a:extLst>
                <a:ext uri="{FF2B5EF4-FFF2-40B4-BE49-F238E27FC236}">
                  <a16:creationId xmlns:a16="http://schemas.microsoft.com/office/drawing/2014/main" id="{5E5F9D66-D055-CE44-392A-F8028F280703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4" name="Rectangle 93">
              <a:hlinkClick r:id="rId264" action="ppaction://hlinksldjump"/>
              <a:extLst>
                <a:ext uri="{FF2B5EF4-FFF2-40B4-BE49-F238E27FC236}">
                  <a16:creationId xmlns:a16="http://schemas.microsoft.com/office/drawing/2014/main" id="{F415CC2D-9F83-CC55-A141-A441F2A995F9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5" name="Rectangle 94">
              <a:hlinkClick r:id="rId265" action="ppaction://hlinksldjump"/>
              <a:extLst>
                <a:ext uri="{FF2B5EF4-FFF2-40B4-BE49-F238E27FC236}">
                  <a16:creationId xmlns:a16="http://schemas.microsoft.com/office/drawing/2014/main" id="{38C74C15-BA05-58FE-820A-92ED01CE1696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6" name="Rectangle 95">
              <a:hlinkClick r:id="rId266" action="ppaction://hlinksldjump"/>
              <a:extLst>
                <a:ext uri="{FF2B5EF4-FFF2-40B4-BE49-F238E27FC236}">
                  <a16:creationId xmlns:a16="http://schemas.microsoft.com/office/drawing/2014/main" id="{246EFCD3-FB3C-086D-9144-D210329F97A8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7" name="Rectangle 96">
              <a:hlinkClick r:id="rId267" action="ppaction://hlinksldjump"/>
              <a:extLst>
                <a:ext uri="{FF2B5EF4-FFF2-40B4-BE49-F238E27FC236}">
                  <a16:creationId xmlns:a16="http://schemas.microsoft.com/office/drawing/2014/main" id="{07DEAEC2-22F6-A0E1-8C5E-AB602D5A1025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8" name="Rectangle 97">
              <a:hlinkClick r:id="rId268" action="ppaction://hlinksldjump"/>
              <a:extLst>
                <a:ext uri="{FF2B5EF4-FFF2-40B4-BE49-F238E27FC236}">
                  <a16:creationId xmlns:a16="http://schemas.microsoft.com/office/drawing/2014/main" id="{28073A78-D5AB-86A5-E039-06C025C76E6D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9" name="Rectangle 98">
              <a:hlinkClick r:id="rId269" action="ppaction://hlinksldjump"/>
              <a:extLst>
                <a:ext uri="{FF2B5EF4-FFF2-40B4-BE49-F238E27FC236}">
                  <a16:creationId xmlns:a16="http://schemas.microsoft.com/office/drawing/2014/main" id="{5C619A08-421C-4F74-4DAF-D11445904FE8}"/>
                </a:ext>
              </a:extLst>
            </p:cNvPr>
            <p:cNvSpPr/>
            <p:nvPr userDrawn="1"/>
          </p:nvSpPr>
          <p:spPr>
            <a:xfrm>
              <a:off x="4351876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0" name="Rectangle 99">
              <a:hlinkClick r:id="rId270" action="ppaction://hlinksldjump"/>
              <a:extLst>
                <a:ext uri="{FF2B5EF4-FFF2-40B4-BE49-F238E27FC236}">
                  <a16:creationId xmlns:a16="http://schemas.microsoft.com/office/drawing/2014/main" id="{3E2C2CCA-01D7-FEA0-0EBD-F5952CA96C7B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1" name="Rectangle 100">
              <a:hlinkClick r:id="rId271" action="ppaction://hlinksldjump"/>
              <a:extLst>
                <a:ext uri="{FF2B5EF4-FFF2-40B4-BE49-F238E27FC236}">
                  <a16:creationId xmlns:a16="http://schemas.microsoft.com/office/drawing/2014/main" id="{AACF2B59-948E-272E-DFAA-E4AEE93530B3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2" name="Rectangle 101">
              <a:hlinkClick r:id="rId272" action="ppaction://hlinksldjump"/>
              <a:extLst>
                <a:ext uri="{FF2B5EF4-FFF2-40B4-BE49-F238E27FC236}">
                  <a16:creationId xmlns:a16="http://schemas.microsoft.com/office/drawing/2014/main" id="{83D3A1C4-A70A-9E9B-A689-931244A72426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3" name="Rectangle 102">
              <a:hlinkClick r:id="rId273" action="ppaction://hlinksldjump"/>
              <a:extLst>
                <a:ext uri="{FF2B5EF4-FFF2-40B4-BE49-F238E27FC236}">
                  <a16:creationId xmlns:a16="http://schemas.microsoft.com/office/drawing/2014/main" id="{D5385EF1-07FA-6A9A-D8BC-59520DEE2485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4" name="Rectangle 103">
              <a:hlinkClick r:id="rId274" action="ppaction://hlinksldjump"/>
              <a:extLst>
                <a:ext uri="{FF2B5EF4-FFF2-40B4-BE49-F238E27FC236}">
                  <a16:creationId xmlns:a16="http://schemas.microsoft.com/office/drawing/2014/main" id="{A776BAD7-25FD-2BE8-2ECF-EB587895B4D3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5" name="Rectangle 104">
              <a:hlinkClick r:id="rId275" action="ppaction://hlinksldjump"/>
              <a:extLst>
                <a:ext uri="{FF2B5EF4-FFF2-40B4-BE49-F238E27FC236}">
                  <a16:creationId xmlns:a16="http://schemas.microsoft.com/office/drawing/2014/main" id="{7091436B-D091-A129-1899-3CE796DD7CA0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6" name="Rectangle 105">
              <a:hlinkClick r:id="rId276" action="ppaction://hlinksldjump"/>
              <a:extLst>
                <a:ext uri="{FF2B5EF4-FFF2-40B4-BE49-F238E27FC236}">
                  <a16:creationId xmlns:a16="http://schemas.microsoft.com/office/drawing/2014/main" id="{9517DFFF-0FFC-A396-EA6E-F22B2A12CE25}"/>
                </a:ext>
              </a:extLst>
            </p:cNvPr>
            <p:cNvSpPr/>
            <p:nvPr userDrawn="1"/>
          </p:nvSpPr>
          <p:spPr>
            <a:xfrm>
              <a:off x="4351876" y="112189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BA85A4-B977-F15B-3DD3-09F6B51D8050}"/>
              </a:ext>
            </a:extLst>
          </p:cNvPr>
          <p:cNvGrpSpPr/>
          <p:nvPr userDrawn="1"/>
        </p:nvGrpSpPr>
        <p:grpSpPr>
          <a:xfrm>
            <a:off x="3299280" y="683075"/>
            <a:ext cx="1127906" cy="883906"/>
            <a:chOff x="3370810" y="369282"/>
            <a:chExt cx="1127906" cy="8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DF37BB-CF17-FC2D-96F6-1CB71B427195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EE41FB-65D4-7566-ACD3-E1F01F87AEFB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58A3E3-8A39-F95E-AA5E-EC9D0C299AAE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D18593-DB24-B0DD-207F-F879E845476F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CEFB61-0010-C639-CB17-C0EA3606D81E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2E30A3-5F88-3017-46F1-A72E031D7E2D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C5AC70-CB63-A17C-80E9-251F100F0748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F4D688-657E-C885-D1D9-D12ACF202980}"/>
                </a:ext>
              </a:extLst>
            </p:cNvPr>
            <p:cNvSpPr/>
            <p:nvPr userDrawn="1"/>
          </p:nvSpPr>
          <p:spPr>
            <a:xfrm>
              <a:off x="4352223" y="112084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094A1A-72DD-DA49-A810-90F016D2C63D}"/>
                </a:ext>
              </a:extLst>
            </p:cNvPr>
            <p:cNvSpPr/>
            <p:nvPr userDrawn="1"/>
          </p:nvSpPr>
          <p:spPr>
            <a:xfrm>
              <a:off x="33710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8CAEA8-C981-42F0-C11B-661B2545B0E8}"/>
                </a:ext>
              </a:extLst>
            </p:cNvPr>
            <p:cNvSpPr/>
            <p:nvPr userDrawn="1"/>
          </p:nvSpPr>
          <p:spPr>
            <a:xfrm>
              <a:off x="3534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hlinkClick r:id="rId277" action="ppaction://hlinksldjump"/>
              <a:extLst>
                <a:ext uri="{FF2B5EF4-FFF2-40B4-BE49-F238E27FC236}">
                  <a16:creationId xmlns:a16="http://schemas.microsoft.com/office/drawing/2014/main" id="{6133D210-41FC-9073-E885-4545D58B84CE}"/>
                </a:ext>
              </a:extLst>
            </p:cNvPr>
            <p:cNvSpPr/>
            <p:nvPr userDrawn="1"/>
          </p:nvSpPr>
          <p:spPr>
            <a:xfrm>
              <a:off x="3698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Rectangle 29">
              <a:hlinkClick r:id="rId278" action="ppaction://hlinksldjump"/>
              <a:extLst>
                <a:ext uri="{FF2B5EF4-FFF2-40B4-BE49-F238E27FC236}">
                  <a16:creationId xmlns:a16="http://schemas.microsoft.com/office/drawing/2014/main" id="{3D8382C4-EFF3-4942-5BCB-6150E93756AF}"/>
                </a:ext>
              </a:extLst>
            </p:cNvPr>
            <p:cNvSpPr/>
            <p:nvPr userDrawn="1"/>
          </p:nvSpPr>
          <p:spPr>
            <a:xfrm>
              <a:off x="3861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Rectangle 30">
              <a:hlinkClick r:id="rId279" action="ppaction://hlinksldjump"/>
              <a:extLst>
                <a:ext uri="{FF2B5EF4-FFF2-40B4-BE49-F238E27FC236}">
                  <a16:creationId xmlns:a16="http://schemas.microsoft.com/office/drawing/2014/main" id="{52259B86-92E0-E348-3664-80CCB299406C}"/>
                </a:ext>
              </a:extLst>
            </p:cNvPr>
            <p:cNvSpPr/>
            <p:nvPr userDrawn="1"/>
          </p:nvSpPr>
          <p:spPr>
            <a:xfrm>
              <a:off x="4025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Rectangle 31">
              <a:hlinkClick r:id="rId280" action="ppaction://hlinksldjump"/>
              <a:extLst>
                <a:ext uri="{FF2B5EF4-FFF2-40B4-BE49-F238E27FC236}">
                  <a16:creationId xmlns:a16="http://schemas.microsoft.com/office/drawing/2014/main" id="{D62E027A-442F-6569-A04E-1F1B20D7CC4B}"/>
                </a:ext>
              </a:extLst>
            </p:cNvPr>
            <p:cNvSpPr/>
            <p:nvPr userDrawn="1"/>
          </p:nvSpPr>
          <p:spPr>
            <a:xfrm>
              <a:off x="4188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Rectangle 32">
              <a:hlinkClick r:id="rId281" action="ppaction://hlinksldjump"/>
              <a:extLst>
                <a:ext uri="{FF2B5EF4-FFF2-40B4-BE49-F238E27FC236}">
                  <a16:creationId xmlns:a16="http://schemas.microsoft.com/office/drawing/2014/main" id="{F303C3D3-C140-A126-6574-B33D3F62719F}"/>
                </a:ext>
              </a:extLst>
            </p:cNvPr>
            <p:cNvSpPr/>
            <p:nvPr userDrawn="1"/>
          </p:nvSpPr>
          <p:spPr>
            <a:xfrm>
              <a:off x="4352223" y="51916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Rectangle 33">
              <a:hlinkClick r:id="rId282" action="ppaction://hlinksldjump"/>
              <a:extLst>
                <a:ext uri="{FF2B5EF4-FFF2-40B4-BE49-F238E27FC236}">
                  <a16:creationId xmlns:a16="http://schemas.microsoft.com/office/drawing/2014/main" id="{30DEB873-D610-E844-54BF-40A7F16D0ADF}"/>
                </a:ext>
              </a:extLst>
            </p:cNvPr>
            <p:cNvSpPr/>
            <p:nvPr userDrawn="1"/>
          </p:nvSpPr>
          <p:spPr>
            <a:xfrm>
              <a:off x="33710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" name="Rectangle 34">
              <a:hlinkClick r:id="rId283" action="ppaction://hlinksldjump"/>
              <a:extLst>
                <a:ext uri="{FF2B5EF4-FFF2-40B4-BE49-F238E27FC236}">
                  <a16:creationId xmlns:a16="http://schemas.microsoft.com/office/drawing/2014/main" id="{B49F07FE-0A20-85BD-E2F6-19241E05D57F}"/>
                </a:ext>
              </a:extLst>
            </p:cNvPr>
            <p:cNvSpPr/>
            <p:nvPr userDrawn="1"/>
          </p:nvSpPr>
          <p:spPr>
            <a:xfrm>
              <a:off x="3534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6" name="Rectangle 35">
              <a:hlinkClick r:id="rId284" action="ppaction://hlinksldjump"/>
              <a:extLst>
                <a:ext uri="{FF2B5EF4-FFF2-40B4-BE49-F238E27FC236}">
                  <a16:creationId xmlns:a16="http://schemas.microsoft.com/office/drawing/2014/main" id="{7391B391-34D9-59AA-9AE9-61C6AB4BD785}"/>
                </a:ext>
              </a:extLst>
            </p:cNvPr>
            <p:cNvSpPr/>
            <p:nvPr userDrawn="1"/>
          </p:nvSpPr>
          <p:spPr>
            <a:xfrm>
              <a:off x="3698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7" name="Rectangle 36">
              <a:hlinkClick r:id="rId285" action="ppaction://hlinksldjump"/>
              <a:extLst>
                <a:ext uri="{FF2B5EF4-FFF2-40B4-BE49-F238E27FC236}">
                  <a16:creationId xmlns:a16="http://schemas.microsoft.com/office/drawing/2014/main" id="{66B47865-55A5-F3A5-8830-8047A1338C6C}"/>
                </a:ext>
              </a:extLst>
            </p:cNvPr>
            <p:cNvSpPr/>
            <p:nvPr userDrawn="1"/>
          </p:nvSpPr>
          <p:spPr>
            <a:xfrm>
              <a:off x="3861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8" name="Rectangle 37">
              <a:hlinkClick r:id="rId286" action="ppaction://hlinksldjump"/>
              <a:extLst>
                <a:ext uri="{FF2B5EF4-FFF2-40B4-BE49-F238E27FC236}">
                  <a16:creationId xmlns:a16="http://schemas.microsoft.com/office/drawing/2014/main" id="{1F1AB0A9-3838-CC48-3079-F1A087B3239F}"/>
                </a:ext>
              </a:extLst>
            </p:cNvPr>
            <p:cNvSpPr/>
            <p:nvPr userDrawn="1"/>
          </p:nvSpPr>
          <p:spPr>
            <a:xfrm>
              <a:off x="4025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9" name="Rectangle 38">
              <a:hlinkClick r:id="rId287" action="ppaction://hlinksldjump"/>
              <a:extLst>
                <a:ext uri="{FF2B5EF4-FFF2-40B4-BE49-F238E27FC236}">
                  <a16:creationId xmlns:a16="http://schemas.microsoft.com/office/drawing/2014/main" id="{C4580ECA-79D9-0BDC-2F66-D5C477DE9818}"/>
                </a:ext>
              </a:extLst>
            </p:cNvPr>
            <p:cNvSpPr/>
            <p:nvPr userDrawn="1"/>
          </p:nvSpPr>
          <p:spPr>
            <a:xfrm>
              <a:off x="41888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0" name="Rectangle 39">
              <a:hlinkClick r:id="rId288" action="ppaction://hlinksldjump"/>
              <a:extLst>
                <a:ext uri="{FF2B5EF4-FFF2-40B4-BE49-F238E27FC236}">
                  <a16:creationId xmlns:a16="http://schemas.microsoft.com/office/drawing/2014/main" id="{B23D93E3-16BD-66D0-9DDD-F00F7A54B935}"/>
                </a:ext>
              </a:extLst>
            </p:cNvPr>
            <p:cNvSpPr/>
            <p:nvPr userDrawn="1"/>
          </p:nvSpPr>
          <p:spPr>
            <a:xfrm>
              <a:off x="4352223" y="66969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Rectangle 40">
              <a:hlinkClick r:id="rId289" action="ppaction://hlinksldjump"/>
              <a:extLst>
                <a:ext uri="{FF2B5EF4-FFF2-40B4-BE49-F238E27FC236}">
                  <a16:creationId xmlns:a16="http://schemas.microsoft.com/office/drawing/2014/main" id="{8BFE59CB-A50C-1A34-72BD-CDAEDB5E457A}"/>
                </a:ext>
              </a:extLst>
            </p:cNvPr>
            <p:cNvSpPr/>
            <p:nvPr userDrawn="1"/>
          </p:nvSpPr>
          <p:spPr>
            <a:xfrm>
              <a:off x="33710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2" name="Rectangle 41">
              <a:hlinkClick r:id="rId290" action="ppaction://hlinksldjump"/>
              <a:extLst>
                <a:ext uri="{FF2B5EF4-FFF2-40B4-BE49-F238E27FC236}">
                  <a16:creationId xmlns:a16="http://schemas.microsoft.com/office/drawing/2014/main" id="{C42AF7CA-CE7C-CFD3-9EE9-EA16A961477C}"/>
                </a:ext>
              </a:extLst>
            </p:cNvPr>
            <p:cNvSpPr/>
            <p:nvPr userDrawn="1"/>
          </p:nvSpPr>
          <p:spPr>
            <a:xfrm>
              <a:off x="3534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3" name="Rectangle 42">
              <a:hlinkClick r:id="rId291" action="ppaction://hlinksldjump"/>
              <a:extLst>
                <a:ext uri="{FF2B5EF4-FFF2-40B4-BE49-F238E27FC236}">
                  <a16:creationId xmlns:a16="http://schemas.microsoft.com/office/drawing/2014/main" id="{E05638FF-B025-9FC6-8389-A5D8C96F5275}"/>
                </a:ext>
              </a:extLst>
            </p:cNvPr>
            <p:cNvSpPr/>
            <p:nvPr userDrawn="1"/>
          </p:nvSpPr>
          <p:spPr>
            <a:xfrm>
              <a:off x="3698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4" name="Rectangle 43">
              <a:hlinkClick r:id="rId292" action="ppaction://hlinksldjump"/>
              <a:extLst>
                <a:ext uri="{FF2B5EF4-FFF2-40B4-BE49-F238E27FC236}">
                  <a16:creationId xmlns:a16="http://schemas.microsoft.com/office/drawing/2014/main" id="{5CEC32E1-2BD8-7133-FDB3-3E024E2C206B}"/>
                </a:ext>
              </a:extLst>
            </p:cNvPr>
            <p:cNvSpPr/>
            <p:nvPr userDrawn="1"/>
          </p:nvSpPr>
          <p:spPr>
            <a:xfrm>
              <a:off x="3861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5" name="Rectangle 44">
              <a:hlinkClick r:id="rId293" action="ppaction://hlinksldjump"/>
              <a:extLst>
                <a:ext uri="{FF2B5EF4-FFF2-40B4-BE49-F238E27FC236}">
                  <a16:creationId xmlns:a16="http://schemas.microsoft.com/office/drawing/2014/main" id="{BE722A5D-462F-2876-8E5D-31D36DF960A4}"/>
                </a:ext>
              </a:extLst>
            </p:cNvPr>
            <p:cNvSpPr/>
            <p:nvPr userDrawn="1"/>
          </p:nvSpPr>
          <p:spPr>
            <a:xfrm>
              <a:off x="4025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6" name="Rectangle 45">
              <a:hlinkClick r:id="rId294" action="ppaction://hlinksldjump"/>
              <a:extLst>
                <a:ext uri="{FF2B5EF4-FFF2-40B4-BE49-F238E27FC236}">
                  <a16:creationId xmlns:a16="http://schemas.microsoft.com/office/drawing/2014/main" id="{5C90F4B2-89E4-9C9F-7AA0-EC65A02D7B15}"/>
                </a:ext>
              </a:extLst>
            </p:cNvPr>
            <p:cNvSpPr/>
            <p:nvPr userDrawn="1"/>
          </p:nvSpPr>
          <p:spPr>
            <a:xfrm>
              <a:off x="41888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7" name="Rectangle 46">
              <a:hlinkClick r:id="rId295" action="ppaction://hlinksldjump"/>
              <a:extLst>
                <a:ext uri="{FF2B5EF4-FFF2-40B4-BE49-F238E27FC236}">
                  <a16:creationId xmlns:a16="http://schemas.microsoft.com/office/drawing/2014/main" id="{74CC1BAD-1FFB-52AF-C4F3-5106580B6CE0}"/>
                </a:ext>
              </a:extLst>
            </p:cNvPr>
            <p:cNvSpPr/>
            <p:nvPr userDrawn="1"/>
          </p:nvSpPr>
          <p:spPr>
            <a:xfrm>
              <a:off x="4352223" y="82021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8" name="Rectangle 47">
              <a:hlinkClick r:id="rId296" action="ppaction://hlinksldjump"/>
              <a:extLst>
                <a:ext uri="{FF2B5EF4-FFF2-40B4-BE49-F238E27FC236}">
                  <a16:creationId xmlns:a16="http://schemas.microsoft.com/office/drawing/2014/main" id="{36C4CDDA-8540-DB9B-D601-5AA6D811B42A}"/>
                </a:ext>
              </a:extLst>
            </p:cNvPr>
            <p:cNvSpPr/>
            <p:nvPr userDrawn="1"/>
          </p:nvSpPr>
          <p:spPr>
            <a:xfrm>
              <a:off x="33708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9" name="Rectangle 48">
              <a:hlinkClick r:id="rId297" action="ppaction://hlinksldjump"/>
              <a:extLst>
                <a:ext uri="{FF2B5EF4-FFF2-40B4-BE49-F238E27FC236}">
                  <a16:creationId xmlns:a16="http://schemas.microsoft.com/office/drawing/2014/main" id="{1BF9DCF8-B66F-B23F-AFEF-4187279D7522}"/>
                </a:ext>
              </a:extLst>
            </p:cNvPr>
            <p:cNvSpPr/>
            <p:nvPr userDrawn="1"/>
          </p:nvSpPr>
          <p:spPr>
            <a:xfrm>
              <a:off x="35340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0" name="Rectangle 49">
              <a:hlinkClick r:id="rId298" action="ppaction://hlinksldjump"/>
              <a:extLst>
                <a:ext uri="{FF2B5EF4-FFF2-40B4-BE49-F238E27FC236}">
                  <a16:creationId xmlns:a16="http://schemas.microsoft.com/office/drawing/2014/main" id="{BC0296BC-07A4-3DC5-429A-FE351B79F2AD}"/>
                </a:ext>
              </a:extLst>
            </p:cNvPr>
            <p:cNvSpPr/>
            <p:nvPr userDrawn="1"/>
          </p:nvSpPr>
          <p:spPr>
            <a:xfrm>
              <a:off x="36973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1" name="Rectangle 50">
              <a:hlinkClick r:id="rId299" action="ppaction://hlinksldjump"/>
              <a:extLst>
                <a:ext uri="{FF2B5EF4-FFF2-40B4-BE49-F238E27FC236}">
                  <a16:creationId xmlns:a16="http://schemas.microsoft.com/office/drawing/2014/main" id="{7220B48E-A9A0-0087-5010-35AAC767471B}"/>
                </a:ext>
              </a:extLst>
            </p:cNvPr>
            <p:cNvSpPr/>
            <p:nvPr userDrawn="1"/>
          </p:nvSpPr>
          <p:spPr>
            <a:xfrm>
              <a:off x="38605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2" name="Rectangle 51">
              <a:hlinkClick r:id="rId300" action="ppaction://hlinksldjump"/>
              <a:extLst>
                <a:ext uri="{FF2B5EF4-FFF2-40B4-BE49-F238E27FC236}">
                  <a16:creationId xmlns:a16="http://schemas.microsoft.com/office/drawing/2014/main" id="{58815245-3FD5-59C6-0991-B198F2BDB5C2}"/>
                </a:ext>
              </a:extLst>
            </p:cNvPr>
            <p:cNvSpPr/>
            <p:nvPr userDrawn="1"/>
          </p:nvSpPr>
          <p:spPr>
            <a:xfrm>
              <a:off x="40238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3" name="Rectangle 52">
              <a:hlinkClick r:id="rId301" action="ppaction://hlinksldjump"/>
              <a:extLst>
                <a:ext uri="{FF2B5EF4-FFF2-40B4-BE49-F238E27FC236}">
                  <a16:creationId xmlns:a16="http://schemas.microsoft.com/office/drawing/2014/main" id="{27EA13C2-67EF-30BD-273F-6C100859C36D}"/>
                </a:ext>
              </a:extLst>
            </p:cNvPr>
            <p:cNvSpPr/>
            <p:nvPr userDrawn="1"/>
          </p:nvSpPr>
          <p:spPr>
            <a:xfrm>
              <a:off x="41871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4" name="Rectangle 53">
              <a:hlinkClick r:id="rId302" action="ppaction://hlinksldjump"/>
              <a:extLst>
                <a:ext uri="{FF2B5EF4-FFF2-40B4-BE49-F238E27FC236}">
                  <a16:creationId xmlns:a16="http://schemas.microsoft.com/office/drawing/2014/main" id="{BEB6A6B2-EE93-0ADA-D19A-4C62DC216B94}"/>
                </a:ext>
              </a:extLst>
            </p:cNvPr>
            <p:cNvSpPr/>
            <p:nvPr userDrawn="1"/>
          </p:nvSpPr>
          <p:spPr>
            <a:xfrm>
              <a:off x="4352223" y="97073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5" name="Rectangle 54">
              <a:hlinkClick r:id="rId303" action="ppaction://hlinksldjump"/>
              <a:extLst>
                <a:ext uri="{FF2B5EF4-FFF2-40B4-BE49-F238E27FC236}">
                  <a16:creationId xmlns:a16="http://schemas.microsoft.com/office/drawing/2014/main" id="{6CB56507-D861-2D22-0C86-8F032F94B06B}"/>
                </a:ext>
              </a:extLst>
            </p:cNvPr>
            <p:cNvSpPr/>
            <p:nvPr userDrawn="1"/>
          </p:nvSpPr>
          <p:spPr>
            <a:xfrm>
              <a:off x="33708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6" name="Rectangle 55">
              <a:hlinkClick r:id="rId304" action="ppaction://hlinksldjump"/>
              <a:extLst>
                <a:ext uri="{FF2B5EF4-FFF2-40B4-BE49-F238E27FC236}">
                  <a16:creationId xmlns:a16="http://schemas.microsoft.com/office/drawing/2014/main" id="{4DE26967-ABA8-6248-23ED-62778E5A4E04}"/>
                </a:ext>
              </a:extLst>
            </p:cNvPr>
            <p:cNvSpPr/>
            <p:nvPr userDrawn="1"/>
          </p:nvSpPr>
          <p:spPr>
            <a:xfrm>
              <a:off x="35340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7" name="Rectangle 56">
              <a:hlinkClick r:id="rId305" action="ppaction://hlinksldjump"/>
              <a:extLst>
                <a:ext uri="{FF2B5EF4-FFF2-40B4-BE49-F238E27FC236}">
                  <a16:creationId xmlns:a16="http://schemas.microsoft.com/office/drawing/2014/main" id="{D729E956-10CF-C503-1F2B-6394DDD791AC}"/>
                </a:ext>
              </a:extLst>
            </p:cNvPr>
            <p:cNvSpPr/>
            <p:nvPr userDrawn="1"/>
          </p:nvSpPr>
          <p:spPr>
            <a:xfrm>
              <a:off x="36973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8" name="Rectangle 57">
              <a:hlinkClick r:id="rId306" action="ppaction://hlinksldjump"/>
              <a:extLst>
                <a:ext uri="{FF2B5EF4-FFF2-40B4-BE49-F238E27FC236}">
                  <a16:creationId xmlns:a16="http://schemas.microsoft.com/office/drawing/2014/main" id="{DD7CF11C-56B7-F325-DEE5-4031FBCC5F5C}"/>
                </a:ext>
              </a:extLst>
            </p:cNvPr>
            <p:cNvSpPr/>
            <p:nvPr userDrawn="1"/>
          </p:nvSpPr>
          <p:spPr>
            <a:xfrm>
              <a:off x="38605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9" name="Rectangle 58">
              <a:hlinkClick r:id="rId307" action="ppaction://hlinksldjump"/>
              <a:extLst>
                <a:ext uri="{FF2B5EF4-FFF2-40B4-BE49-F238E27FC236}">
                  <a16:creationId xmlns:a16="http://schemas.microsoft.com/office/drawing/2014/main" id="{FF3B9E1D-6779-BF34-B8C3-15BC04A21446}"/>
                </a:ext>
              </a:extLst>
            </p:cNvPr>
            <p:cNvSpPr/>
            <p:nvPr userDrawn="1"/>
          </p:nvSpPr>
          <p:spPr>
            <a:xfrm>
              <a:off x="40238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3695B2-799C-9F3C-554D-1C8E33531FCA}"/>
                </a:ext>
              </a:extLst>
            </p:cNvPr>
            <p:cNvSpPr/>
            <p:nvPr userDrawn="1"/>
          </p:nvSpPr>
          <p:spPr>
            <a:xfrm>
              <a:off x="41871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E807BC4D-9DF7-2958-08BD-7B1D84ECE694}"/>
              </a:ext>
            </a:extLst>
          </p:cNvPr>
          <p:cNvGrpSpPr/>
          <p:nvPr userDrawn="1"/>
        </p:nvGrpSpPr>
        <p:grpSpPr>
          <a:xfrm>
            <a:off x="2011823" y="683587"/>
            <a:ext cx="1125996" cy="886065"/>
            <a:chOff x="3373985" y="367123"/>
            <a:chExt cx="1125996" cy="886065"/>
          </a:xfrm>
        </p:grpSpPr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A67392D9-2B2D-B78E-2167-DEEB70EFD3FA}"/>
                </a:ext>
              </a:extLst>
            </p:cNvPr>
            <p:cNvSpPr/>
            <p:nvPr userDrawn="1"/>
          </p:nvSpPr>
          <p:spPr>
            <a:xfrm>
              <a:off x="4352223" y="367123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2283376B-75A5-9DDC-7E56-28E15A61B9B9}"/>
                </a:ext>
              </a:extLst>
            </p:cNvPr>
            <p:cNvSpPr/>
            <p:nvPr userDrawn="1"/>
          </p:nvSpPr>
          <p:spPr>
            <a:xfrm>
              <a:off x="337427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9E4C6889-3A12-BA13-5BFA-D4B39554D01E}"/>
                </a:ext>
              </a:extLst>
            </p:cNvPr>
            <p:cNvSpPr/>
            <p:nvPr userDrawn="1"/>
          </p:nvSpPr>
          <p:spPr>
            <a:xfrm>
              <a:off x="353782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31F66953-EA41-9FC5-05D6-D143058585F8}"/>
                </a:ext>
              </a:extLst>
            </p:cNvPr>
            <p:cNvSpPr/>
            <p:nvPr userDrawn="1"/>
          </p:nvSpPr>
          <p:spPr>
            <a:xfrm>
              <a:off x="370137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16D2617B-D1EE-A10F-B5FE-D9156E06C990}"/>
                </a:ext>
              </a:extLst>
            </p:cNvPr>
            <p:cNvSpPr/>
            <p:nvPr userDrawn="1"/>
          </p:nvSpPr>
          <p:spPr>
            <a:xfrm>
              <a:off x="386492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696078BB-FFD3-6184-476C-0761032330AC}"/>
                </a:ext>
              </a:extLst>
            </p:cNvPr>
            <p:cNvSpPr/>
            <p:nvPr userDrawn="1"/>
          </p:nvSpPr>
          <p:spPr>
            <a:xfrm>
              <a:off x="402847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1147C061-618D-9F19-27D2-260AE9B3BB57}"/>
                </a:ext>
              </a:extLst>
            </p:cNvPr>
            <p:cNvSpPr/>
            <p:nvPr userDrawn="1"/>
          </p:nvSpPr>
          <p:spPr>
            <a:xfrm>
              <a:off x="419202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928A10E6-7796-E4E8-72E6-D46809FFCDF1}"/>
                </a:ext>
              </a:extLst>
            </p:cNvPr>
            <p:cNvSpPr/>
            <p:nvPr userDrawn="1"/>
          </p:nvSpPr>
          <p:spPr>
            <a:xfrm>
              <a:off x="4352223" y="112133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87BB94D8-BA24-8E9E-13B1-802484A23BB2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E4AC217A-CA3D-5F32-563C-AEBFADEA99EC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67" name="Rectangle 666">
              <a:hlinkClick r:id="rId308" action="ppaction://hlinksldjump"/>
              <a:extLst>
                <a:ext uri="{FF2B5EF4-FFF2-40B4-BE49-F238E27FC236}">
                  <a16:creationId xmlns:a16="http://schemas.microsoft.com/office/drawing/2014/main" id="{4F5E5923-58F2-1653-C466-E1EE401DAC53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8" name="Rectangle 667">
              <a:hlinkClick r:id="rId309" action="ppaction://hlinksldjump"/>
              <a:extLst>
                <a:ext uri="{FF2B5EF4-FFF2-40B4-BE49-F238E27FC236}">
                  <a16:creationId xmlns:a16="http://schemas.microsoft.com/office/drawing/2014/main" id="{16F50F88-28DD-A057-F8A6-607F39134E78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69" name="Rectangle 668">
              <a:hlinkClick r:id="rId310" action="ppaction://hlinksldjump"/>
              <a:extLst>
                <a:ext uri="{FF2B5EF4-FFF2-40B4-BE49-F238E27FC236}">
                  <a16:creationId xmlns:a16="http://schemas.microsoft.com/office/drawing/2014/main" id="{64721AF7-E26C-5293-BEC8-7279B99DA514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70" name="Rectangle 669">
              <a:hlinkClick r:id="rId311" action="ppaction://hlinksldjump"/>
              <a:extLst>
                <a:ext uri="{FF2B5EF4-FFF2-40B4-BE49-F238E27FC236}">
                  <a16:creationId xmlns:a16="http://schemas.microsoft.com/office/drawing/2014/main" id="{B859784F-27A8-6504-5F15-F634AAAF0C37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71" name="Rectangle 670">
              <a:hlinkClick r:id="rId312" action="ppaction://hlinksldjump"/>
              <a:extLst>
                <a:ext uri="{FF2B5EF4-FFF2-40B4-BE49-F238E27FC236}">
                  <a16:creationId xmlns:a16="http://schemas.microsoft.com/office/drawing/2014/main" id="{B9029756-B6ED-46F9-7196-88A605737931}"/>
                </a:ext>
              </a:extLst>
            </p:cNvPr>
            <p:cNvSpPr/>
            <p:nvPr userDrawn="1"/>
          </p:nvSpPr>
          <p:spPr>
            <a:xfrm>
              <a:off x="4352129" y="51796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72" name="Rectangle 671">
              <a:hlinkClick r:id="rId313" action="ppaction://hlinksldjump"/>
              <a:extLst>
                <a:ext uri="{FF2B5EF4-FFF2-40B4-BE49-F238E27FC236}">
                  <a16:creationId xmlns:a16="http://schemas.microsoft.com/office/drawing/2014/main" id="{4DCD2D60-F58E-FA60-0232-0A5DA259F0E5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73" name="Rectangle 672">
              <a:hlinkClick r:id="rId314" action="ppaction://hlinksldjump"/>
              <a:extLst>
                <a:ext uri="{FF2B5EF4-FFF2-40B4-BE49-F238E27FC236}">
                  <a16:creationId xmlns:a16="http://schemas.microsoft.com/office/drawing/2014/main" id="{9C65BD43-197F-3148-C88C-8C2AD7C84416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74" name="Rectangle 673">
              <a:hlinkClick r:id="rId315" action="ppaction://hlinksldjump"/>
              <a:extLst>
                <a:ext uri="{FF2B5EF4-FFF2-40B4-BE49-F238E27FC236}">
                  <a16:creationId xmlns:a16="http://schemas.microsoft.com/office/drawing/2014/main" id="{E01C59DD-77D2-E2B4-3F9A-F9059E02101A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75" name="Rectangle 674">
              <a:hlinkClick r:id="rId316" action="ppaction://hlinksldjump"/>
              <a:extLst>
                <a:ext uri="{FF2B5EF4-FFF2-40B4-BE49-F238E27FC236}">
                  <a16:creationId xmlns:a16="http://schemas.microsoft.com/office/drawing/2014/main" id="{2F881328-3875-BB0F-CFEC-0464F5759508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76" name="Rectangle 675">
              <a:hlinkClick r:id="rId317" action="ppaction://hlinksldjump"/>
              <a:extLst>
                <a:ext uri="{FF2B5EF4-FFF2-40B4-BE49-F238E27FC236}">
                  <a16:creationId xmlns:a16="http://schemas.microsoft.com/office/drawing/2014/main" id="{1ABBBD9C-8E51-7F78-BB92-09407E2E537B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77" name="Rectangle 676">
              <a:hlinkClick r:id="rId318" action="ppaction://hlinksldjump"/>
              <a:extLst>
                <a:ext uri="{FF2B5EF4-FFF2-40B4-BE49-F238E27FC236}">
                  <a16:creationId xmlns:a16="http://schemas.microsoft.com/office/drawing/2014/main" id="{BBE05A3D-D69C-2274-B06F-CCCF94BA6D2A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78" name="Rectangle 677">
              <a:hlinkClick r:id="rId319" action="ppaction://hlinksldjump"/>
              <a:extLst>
                <a:ext uri="{FF2B5EF4-FFF2-40B4-BE49-F238E27FC236}">
                  <a16:creationId xmlns:a16="http://schemas.microsoft.com/office/drawing/2014/main" id="{CDD9DF9E-92E5-0D4C-24D1-A930C113249F}"/>
                </a:ext>
              </a:extLst>
            </p:cNvPr>
            <p:cNvSpPr/>
            <p:nvPr userDrawn="1"/>
          </p:nvSpPr>
          <p:spPr>
            <a:xfrm>
              <a:off x="4355213" y="66880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79" name="Rectangle 678">
              <a:hlinkClick r:id="rId320" action="ppaction://hlinksldjump"/>
              <a:extLst>
                <a:ext uri="{FF2B5EF4-FFF2-40B4-BE49-F238E27FC236}">
                  <a16:creationId xmlns:a16="http://schemas.microsoft.com/office/drawing/2014/main" id="{198CEC58-1596-EB84-DAF4-DAFB2173EF8C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80" name="Rectangle 679">
              <a:hlinkClick r:id="rId321" action="ppaction://hlinksldjump"/>
              <a:extLst>
                <a:ext uri="{FF2B5EF4-FFF2-40B4-BE49-F238E27FC236}">
                  <a16:creationId xmlns:a16="http://schemas.microsoft.com/office/drawing/2014/main" id="{CBFC8F5C-600C-D19E-2F77-C34ED288F3E1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81" name="Rectangle 680">
              <a:hlinkClick r:id="rId322" action="ppaction://hlinksldjump"/>
              <a:extLst>
                <a:ext uri="{FF2B5EF4-FFF2-40B4-BE49-F238E27FC236}">
                  <a16:creationId xmlns:a16="http://schemas.microsoft.com/office/drawing/2014/main" id="{D30D6E9B-1774-88A7-F56B-ED520016D84F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82" name="Rectangle 681">
              <a:hlinkClick r:id="rId323" action="ppaction://hlinksldjump"/>
              <a:extLst>
                <a:ext uri="{FF2B5EF4-FFF2-40B4-BE49-F238E27FC236}">
                  <a16:creationId xmlns:a16="http://schemas.microsoft.com/office/drawing/2014/main" id="{8EE6C25A-0CFF-117F-F0B7-D9CA68A35549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83" name="Rectangle 682">
              <a:hlinkClick r:id="rId324" action="ppaction://hlinksldjump"/>
              <a:extLst>
                <a:ext uri="{FF2B5EF4-FFF2-40B4-BE49-F238E27FC236}">
                  <a16:creationId xmlns:a16="http://schemas.microsoft.com/office/drawing/2014/main" id="{18253E3A-72D2-A5FD-8127-7F2F7976AC82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84" name="Rectangle 683">
              <a:hlinkClick r:id="rId325" action="ppaction://hlinksldjump"/>
              <a:extLst>
                <a:ext uri="{FF2B5EF4-FFF2-40B4-BE49-F238E27FC236}">
                  <a16:creationId xmlns:a16="http://schemas.microsoft.com/office/drawing/2014/main" id="{12EFDB0D-8A12-040A-5A81-A29C70E288D6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5" name="Rectangle 684">
              <a:hlinkClick r:id="rId326" action="ppaction://hlinksldjump"/>
              <a:extLst>
                <a:ext uri="{FF2B5EF4-FFF2-40B4-BE49-F238E27FC236}">
                  <a16:creationId xmlns:a16="http://schemas.microsoft.com/office/drawing/2014/main" id="{000F039F-EA4E-B400-BA2E-5A43920AA0B9}"/>
                </a:ext>
              </a:extLst>
            </p:cNvPr>
            <p:cNvSpPr/>
            <p:nvPr userDrawn="1"/>
          </p:nvSpPr>
          <p:spPr>
            <a:xfrm>
              <a:off x="4352129" y="8196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86" name="Rectangle 685">
              <a:hlinkClick r:id="rId327" action="ppaction://hlinksldjump"/>
              <a:extLst>
                <a:ext uri="{FF2B5EF4-FFF2-40B4-BE49-F238E27FC236}">
                  <a16:creationId xmlns:a16="http://schemas.microsoft.com/office/drawing/2014/main" id="{38D0F24D-E5B1-46EE-3397-A30A5A2580E5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87" name="Rectangle 686">
              <a:hlinkClick r:id="rId328" action="ppaction://hlinksldjump"/>
              <a:extLst>
                <a:ext uri="{FF2B5EF4-FFF2-40B4-BE49-F238E27FC236}">
                  <a16:creationId xmlns:a16="http://schemas.microsoft.com/office/drawing/2014/main" id="{38BD6ED2-F7F7-20B3-F792-F1C62A248545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88" name="Rectangle 687">
              <a:hlinkClick r:id="rId329" action="ppaction://hlinksldjump"/>
              <a:extLst>
                <a:ext uri="{FF2B5EF4-FFF2-40B4-BE49-F238E27FC236}">
                  <a16:creationId xmlns:a16="http://schemas.microsoft.com/office/drawing/2014/main" id="{C48ACCB6-5AF7-2E3E-116F-F676F9B2E573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89" name="Rectangle 688">
              <a:hlinkClick r:id="rId330" action="ppaction://hlinksldjump"/>
              <a:extLst>
                <a:ext uri="{FF2B5EF4-FFF2-40B4-BE49-F238E27FC236}">
                  <a16:creationId xmlns:a16="http://schemas.microsoft.com/office/drawing/2014/main" id="{618886F5-8408-C42F-91C2-74250098DA99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90" name="Rectangle 689">
              <a:hlinkClick r:id="rId331" action="ppaction://hlinksldjump"/>
              <a:extLst>
                <a:ext uri="{FF2B5EF4-FFF2-40B4-BE49-F238E27FC236}">
                  <a16:creationId xmlns:a16="http://schemas.microsoft.com/office/drawing/2014/main" id="{D143BF00-EBFB-60D8-4213-4B4603B45157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691" name="Rectangle 690">
              <a:hlinkClick r:id="rId332" action="ppaction://hlinksldjump"/>
              <a:extLst>
                <a:ext uri="{FF2B5EF4-FFF2-40B4-BE49-F238E27FC236}">
                  <a16:creationId xmlns:a16="http://schemas.microsoft.com/office/drawing/2014/main" id="{40867A44-28A5-1CA1-5221-43830F147048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92" name="Rectangle 691">
              <a:hlinkClick r:id="rId333" action="ppaction://hlinksldjump"/>
              <a:extLst>
                <a:ext uri="{FF2B5EF4-FFF2-40B4-BE49-F238E27FC236}">
                  <a16:creationId xmlns:a16="http://schemas.microsoft.com/office/drawing/2014/main" id="{CC787FAC-4478-AB68-04E5-4C9CAA5A25E7}"/>
                </a:ext>
              </a:extLst>
            </p:cNvPr>
            <p:cNvSpPr/>
            <p:nvPr userDrawn="1"/>
          </p:nvSpPr>
          <p:spPr>
            <a:xfrm>
              <a:off x="4352129" y="97049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93" name="Rectangle 692">
              <a:hlinkClick r:id="rId334" action="ppaction://hlinksldjump"/>
              <a:extLst>
                <a:ext uri="{FF2B5EF4-FFF2-40B4-BE49-F238E27FC236}">
                  <a16:creationId xmlns:a16="http://schemas.microsoft.com/office/drawing/2014/main" id="{5E4C2720-B10B-8ED2-6485-ADF4904B4F81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694" name="Rectangle 693">
              <a:hlinkClick r:id="rId335" action="ppaction://hlinksldjump"/>
              <a:extLst>
                <a:ext uri="{FF2B5EF4-FFF2-40B4-BE49-F238E27FC236}">
                  <a16:creationId xmlns:a16="http://schemas.microsoft.com/office/drawing/2014/main" id="{6E84E601-DF59-54B4-6BA6-FD3B26CF9594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B3CC3857-EC41-A56F-524F-580EB4B5F685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7FC20678-F2A7-61AA-F177-A368AFA8C666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EF50B4FE-5774-1F1E-03C2-DF7110E0A6BC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64DCBADF-922D-DDD4-E0F9-D0DE5253061F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C277243F-F031-65B8-914E-A6237C7E27F5}"/>
              </a:ext>
            </a:extLst>
          </p:cNvPr>
          <p:cNvGrpSpPr/>
          <p:nvPr userDrawn="1"/>
        </p:nvGrpSpPr>
        <p:grpSpPr>
          <a:xfrm>
            <a:off x="716521" y="691556"/>
            <a:ext cx="1128643" cy="1037834"/>
            <a:chOff x="3373167" y="375164"/>
            <a:chExt cx="1128643" cy="1037834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12432153-D341-0535-EDA0-BABE4C6929E3}"/>
                </a:ext>
              </a:extLst>
            </p:cNvPr>
            <p:cNvSpPr/>
            <p:nvPr userDrawn="1"/>
          </p:nvSpPr>
          <p:spPr>
            <a:xfrm>
              <a:off x="337626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47C3A872-2DDF-F077-AB65-23D3729DA5BB}"/>
                </a:ext>
              </a:extLst>
            </p:cNvPr>
            <p:cNvSpPr/>
            <p:nvPr userDrawn="1"/>
          </p:nvSpPr>
          <p:spPr>
            <a:xfrm>
              <a:off x="353981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A45346F3-11AE-C1A4-CE72-7AA58D7A961C}"/>
                </a:ext>
              </a:extLst>
            </p:cNvPr>
            <p:cNvSpPr/>
            <p:nvPr userDrawn="1"/>
          </p:nvSpPr>
          <p:spPr>
            <a:xfrm>
              <a:off x="370336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66FA8604-9A84-02A5-B7F8-B0DB1667C012}"/>
                </a:ext>
              </a:extLst>
            </p:cNvPr>
            <p:cNvSpPr/>
            <p:nvPr userDrawn="1"/>
          </p:nvSpPr>
          <p:spPr>
            <a:xfrm>
              <a:off x="386691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146DC4AD-9F42-0D23-26A0-6E8E3A7C91AB}"/>
                </a:ext>
              </a:extLst>
            </p:cNvPr>
            <p:cNvSpPr/>
            <p:nvPr userDrawn="1"/>
          </p:nvSpPr>
          <p:spPr>
            <a:xfrm>
              <a:off x="403046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47B39EE-2022-2BC2-18AF-1B5F34690CD8}"/>
                </a:ext>
              </a:extLst>
            </p:cNvPr>
            <p:cNvSpPr/>
            <p:nvPr userDrawn="1"/>
          </p:nvSpPr>
          <p:spPr>
            <a:xfrm>
              <a:off x="419401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23" name="Rectangle 522">
              <a:hlinkClick r:id="rId336" action="ppaction://hlinksldjump"/>
              <a:extLst>
                <a:ext uri="{FF2B5EF4-FFF2-40B4-BE49-F238E27FC236}">
                  <a16:creationId xmlns:a16="http://schemas.microsoft.com/office/drawing/2014/main" id="{4436C07D-D162-3129-8B85-DBB7DE5A2570}"/>
                </a:ext>
              </a:extLst>
            </p:cNvPr>
            <p:cNvSpPr/>
            <p:nvPr userDrawn="1"/>
          </p:nvSpPr>
          <p:spPr>
            <a:xfrm>
              <a:off x="3373455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4" name="Rectangle 523">
              <a:hlinkClick r:id="rId337" action="ppaction://hlinksldjump"/>
              <a:extLst>
                <a:ext uri="{FF2B5EF4-FFF2-40B4-BE49-F238E27FC236}">
                  <a16:creationId xmlns:a16="http://schemas.microsoft.com/office/drawing/2014/main" id="{F6644537-B2D6-A80A-55E0-5DF11B8D8BC1}"/>
                </a:ext>
              </a:extLst>
            </p:cNvPr>
            <p:cNvSpPr/>
            <p:nvPr userDrawn="1"/>
          </p:nvSpPr>
          <p:spPr>
            <a:xfrm>
              <a:off x="353981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5" name="Rectangle 524">
              <a:hlinkClick r:id="rId338" action="ppaction://hlinksldjump"/>
              <a:extLst>
                <a:ext uri="{FF2B5EF4-FFF2-40B4-BE49-F238E27FC236}">
                  <a16:creationId xmlns:a16="http://schemas.microsoft.com/office/drawing/2014/main" id="{96743549-5347-A270-70E5-746232EC08E1}"/>
                </a:ext>
              </a:extLst>
            </p:cNvPr>
            <p:cNvSpPr/>
            <p:nvPr userDrawn="1"/>
          </p:nvSpPr>
          <p:spPr>
            <a:xfrm>
              <a:off x="370336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6" name="Rectangle 525">
              <a:hlinkClick r:id="rId339" action="ppaction://hlinksldjump"/>
              <a:extLst>
                <a:ext uri="{FF2B5EF4-FFF2-40B4-BE49-F238E27FC236}">
                  <a16:creationId xmlns:a16="http://schemas.microsoft.com/office/drawing/2014/main" id="{C44AC61C-6539-FB7D-A311-867EADC4F638}"/>
                </a:ext>
              </a:extLst>
            </p:cNvPr>
            <p:cNvSpPr/>
            <p:nvPr userDrawn="1"/>
          </p:nvSpPr>
          <p:spPr>
            <a:xfrm>
              <a:off x="386691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7" name="Rectangle 526">
              <a:hlinkClick r:id="rId340" action="ppaction://hlinksldjump"/>
              <a:extLst>
                <a:ext uri="{FF2B5EF4-FFF2-40B4-BE49-F238E27FC236}">
                  <a16:creationId xmlns:a16="http://schemas.microsoft.com/office/drawing/2014/main" id="{FEB7BC6F-5D3D-AE74-D220-F8C9E58B36FC}"/>
                </a:ext>
              </a:extLst>
            </p:cNvPr>
            <p:cNvSpPr/>
            <p:nvPr userDrawn="1"/>
          </p:nvSpPr>
          <p:spPr>
            <a:xfrm>
              <a:off x="403046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8" name="Rectangle 527">
              <a:hlinkClick r:id="rId341" action="ppaction://hlinksldjump"/>
              <a:extLst>
                <a:ext uri="{FF2B5EF4-FFF2-40B4-BE49-F238E27FC236}">
                  <a16:creationId xmlns:a16="http://schemas.microsoft.com/office/drawing/2014/main" id="{86FD4FEB-E5CB-40BF-EB92-B64D88BDB268}"/>
                </a:ext>
              </a:extLst>
            </p:cNvPr>
            <p:cNvSpPr/>
            <p:nvPr userDrawn="1"/>
          </p:nvSpPr>
          <p:spPr>
            <a:xfrm>
              <a:off x="419401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9" name="Rectangle 528">
              <a:hlinkClick r:id="rId342" action="ppaction://hlinksldjump"/>
              <a:extLst>
                <a:ext uri="{FF2B5EF4-FFF2-40B4-BE49-F238E27FC236}">
                  <a16:creationId xmlns:a16="http://schemas.microsoft.com/office/drawing/2014/main" id="{18F192BC-2991-7743-2B13-C67227E4EE5F}"/>
                </a:ext>
              </a:extLst>
            </p:cNvPr>
            <p:cNvSpPr/>
            <p:nvPr userDrawn="1"/>
          </p:nvSpPr>
          <p:spPr>
            <a:xfrm>
              <a:off x="3373454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0" name="Rectangle 529">
              <a:hlinkClick r:id="rId343" action="ppaction://hlinksldjump"/>
              <a:extLst>
                <a:ext uri="{FF2B5EF4-FFF2-40B4-BE49-F238E27FC236}">
                  <a16:creationId xmlns:a16="http://schemas.microsoft.com/office/drawing/2014/main" id="{85E58514-B064-C384-DC05-B27DD32DF398}"/>
                </a:ext>
              </a:extLst>
            </p:cNvPr>
            <p:cNvSpPr/>
            <p:nvPr userDrawn="1"/>
          </p:nvSpPr>
          <p:spPr>
            <a:xfrm>
              <a:off x="353981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1" name="Rectangle 530">
              <a:hlinkClick r:id="rId344" action="ppaction://hlinksldjump"/>
              <a:extLst>
                <a:ext uri="{FF2B5EF4-FFF2-40B4-BE49-F238E27FC236}">
                  <a16:creationId xmlns:a16="http://schemas.microsoft.com/office/drawing/2014/main" id="{6927FD9F-908B-2F0D-E793-A73C65ABCF1A}"/>
                </a:ext>
              </a:extLst>
            </p:cNvPr>
            <p:cNvSpPr/>
            <p:nvPr userDrawn="1"/>
          </p:nvSpPr>
          <p:spPr>
            <a:xfrm>
              <a:off x="370336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32" name="Rectangle 531">
              <a:hlinkClick r:id="rId345" action="ppaction://hlinksldjump"/>
              <a:extLst>
                <a:ext uri="{FF2B5EF4-FFF2-40B4-BE49-F238E27FC236}">
                  <a16:creationId xmlns:a16="http://schemas.microsoft.com/office/drawing/2014/main" id="{DEC7F78A-89B4-C4CD-EE07-359331FE73E6}"/>
                </a:ext>
              </a:extLst>
            </p:cNvPr>
            <p:cNvSpPr/>
            <p:nvPr userDrawn="1"/>
          </p:nvSpPr>
          <p:spPr>
            <a:xfrm>
              <a:off x="386691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33" name="Rectangle 532">
              <a:hlinkClick r:id="rId346" action="ppaction://hlinksldjump"/>
              <a:extLst>
                <a:ext uri="{FF2B5EF4-FFF2-40B4-BE49-F238E27FC236}">
                  <a16:creationId xmlns:a16="http://schemas.microsoft.com/office/drawing/2014/main" id="{DA964E81-20FA-827B-E548-7EB727D2345F}"/>
                </a:ext>
              </a:extLst>
            </p:cNvPr>
            <p:cNvSpPr/>
            <p:nvPr userDrawn="1"/>
          </p:nvSpPr>
          <p:spPr>
            <a:xfrm>
              <a:off x="403046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34" name="Rectangle 533">
              <a:hlinkClick r:id="rId347" action="ppaction://hlinksldjump"/>
              <a:extLst>
                <a:ext uri="{FF2B5EF4-FFF2-40B4-BE49-F238E27FC236}">
                  <a16:creationId xmlns:a16="http://schemas.microsoft.com/office/drawing/2014/main" id="{0640E913-2684-B4CA-6074-695A25AAB1A5}"/>
                </a:ext>
              </a:extLst>
            </p:cNvPr>
            <p:cNvSpPr/>
            <p:nvPr userDrawn="1"/>
          </p:nvSpPr>
          <p:spPr>
            <a:xfrm>
              <a:off x="419401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35" name="Rectangle 534">
              <a:hlinkClick r:id="rId348" action="ppaction://hlinksldjump"/>
              <a:extLst>
                <a:ext uri="{FF2B5EF4-FFF2-40B4-BE49-F238E27FC236}">
                  <a16:creationId xmlns:a16="http://schemas.microsoft.com/office/drawing/2014/main" id="{11CA2CD2-52DC-B72A-BE59-0FA61BE584B6}"/>
                </a:ext>
              </a:extLst>
            </p:cNvPr>
            <p:cNvSpPr/>
            <p:nvPr userDrawn="1"/>
          </p:nvSpPr>
          <p:spPr>
            <a:xfrm>
              <a:off x="3373454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36" name="Rectangle 535">
              <a:hlinkClick r:id="rId349" action="ppaction://hlinksldjump"/>
              <a:extLst>
                <a:ext uri="{FF2B5EF4-FFF2-40B4-BE49-F238E27FC236}">
                  <a16:creationId xmlns:a16="http://schemas.microsoft.com/office/drawing/2014/main" id="{14E40FF2-7F0D-E002-4C99-FD9C099502A4}"/>
                </a:ext>
              </a:extLst>
            </p:cNvPr>
            <p:cNvSpPr/>
            <p:nvPr userDrawn="1"/>
          </p:nvSpPr>
          <p:spPr>
            <a:xfrm>
              <a:off x="353981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37" name="Rectangle 536">
              <a:hlinkClick r:id="rId350" action="ppaction://hlinksldjump"/>
              <a:extLst>
                <a:ext uri="{FF2B5EF4-FFF2-40B4-BE49-F238E27FC236}">
                  <a16:creationId xmlns:a16="http://schemas.microsoft.com/office/drawing/2014/main" id="{940C8744-20C6-B0D6-71E5-DF02187D6FFD}"/>
                </a:ext>
              </a:extLst>
            </p:cNvPr>
            <p:cNvSpPr/>
            <p:nvPr userDrawn="1"/>
          </p:nvSpPr>
          <p:spPr>
            <a:xfrm>
              <a:off x="370336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83" name="Rectangle 582">
              <a:hlinkClick r:id="rId351" action="ppaction://hlinksldjump"/>
              <a:extLst>
                <a:ext uri="{FF2B5EF4-FFF2-40B4-BE49-F238E27FC236}">
                  <a16:creationId xmlns:a16="http://schemas.microsoft.com/office/drawing/2014/main" id="{8EAC345C-F092-E30B-4390-592AF1745F91}"/>
                </a:ext>
              </a:extLst>
            </p:cNvPr>
            <p:cNvSpPr/>
            <p:nvPr userDrawn="1"/>
          </p:nvSpPr>
          <p:spPr>
            <a:xfrm>
              <a:off x="386691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84" name="Rectangle 583">
              <a:hlinkClick r:id="rId352" action="ppaction://hlinksldjump"/>
              <a:extLst>
                <a:ext uri="{FF2B5EF4-FFF2-40B4-BE49-F238E27FC236}">
                  <a16:creationId xmlns:a16="http://schemas.microsoft.com/office/drawing/2014/main" id="{68880720-283F-7A7A-6FDC-01E812BFA179}"/>
                </a:ext>
              </a:extLst>
            </p:cNvPr>
            <p:cNvSpPr/>
            <p:nvPr userDrawn="1"/>
          </p:nvSpPr>
          <p:spPr>
            <a:xfrm>
              <a:off x="403046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5" name="Rectangle 584">
              <a:hlinkClick r:id="rId353" action="ppaction://hlinksldjump"/>
              <a:extLst>
                <a:ext uri="{FF2B5EF4-FFF2-40B4-BE49-F238E27FC236}">
                  <a16:creationId xmlns:a16="http://schemas.microsoft.com/office/drawing/2014/main" id="{A24F305D-6E12-0A28-9633-6E64214BCCF9}"/>
                </a:ext>
              </a:extLst>
            </p:cNvPr>
            <p:cNvSpPr/>
            <p:nvPr userDrawn="1"/>
          </p:nvSpPr>
          <p:spPr>
            <a:xfrm>
              <a:off x="419401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86" name="Rectangle 585">
              <a:hlinkClick r:id="rId354" action="ppaction://hlinksldjump"/>
              <a:extLst>
                <a:ext uri="{FF2B5EF4-FFF2-40B4-BE49-F238E27FC236}">
                  <a16:creationId xmlns:a16="http://schemas.microsoft.com/office/drawing/2014/main" id="{3583B795-77D7-1D1B-3646-A5D665E7A38C}"/>
                </a:ext>
              </a:extLst>
            </p:cNvPr>
            <p:cNvSpPr/>
            <p:nvPr userDrawn="1"/>
          </p:nvSpPr>
          <p:spPr>
            <a:xfrm>
              <a:off x="3373167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87" name="Rectangle 586">
              <a:hlinkClick r:id="rId355" action="ppaction://hlinksldjump"/>
              <a:extLst>
                <a:ext uri="{FF2B5EF4-FFF2-40B4-BE49-F238E27FC236}">
                  <a16:creationId xmlns:a16="http://schemas.microsoft.com/office/drawing/2014/main" id="{E14317BE-5A52-681B-B467-921BCF08092E}"/>
                </a:ext>
              </a:extLst>
            </p:cNvPr>
            <p:cNvSpPr/>
            <p:nvPr userDrawn="1"/>
          </p:nvSpPr>
          <p:spPr>
            <a:xfrm>
              <a:off x="353981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88" name="Rectangle 587">
              <a:hlinkClick r:id="rId356" action="ppaction://hlinksldjump"/>
              <a:extLst>
                <a:ext uri="{FF2B5EF4-FFF2-40B4-BE49-F238E27FC236}">
                  <a16:creationId xmlns:a16="http://schemas.microsoft.com/office/drawing/2014/main" id="{A45BA492-4E81-9B4C-7591-3FF4D2C77B7A}"/>
                </a:ext>
              </a:extLst>
            </p:cNvPr>
            <p:cNvSpPr/>
            <p:nvPr userDrawn="1"/>
          </p:nvSpPr>
          <p:spPr>
            <a:xfrm>
              <a:off x="370336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89" name="Rectangle 588">
              <a:hlinkClick r:id="rId357" action="ppaction://hlinksldjump"/>
              <a:extLst>
                <a:ext uri="{FF2B5EF4-FFF2-40B4-BE49-F238E27FC236}">
                  <a16:creationId xmlns:a16="http://schemas.microsoft.com/office/drawing/2014/main" id="{987A4197-5745-A321-48CA-674131AD7A4C}"/>
                </a:ext>
              </a:extLst>
            </p:cNvPr>
            <p:cNvSpPr/>
            <p:nvPr userDrawn="1"/>
          </p:nvSpPr>
          <p:spPr>
            <a:xfrm>
              <a:off x="386691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90" name="Rectangle 589">
              <a:hlinkClick r:id="rId358" action="ppaction://hlinksldjump"/>
              <a:extLst>
                <a:ext uri="{FF2B5EF4-FFF2-40B4-BE49-F238E27FC236}">
                  <a16:creationId xmlns:a16="http://schemas.microsoft.com/office/drawing/2014/main" id="{8455C289-DADF-4C33-FC09-CBC53DA98B70}"/>
                </a:ext>
              </a:extLst>
            </p:cNvPr>
            <p:cNvSpPr/>
            <p:nvPr userDrawn="1"/>
          </p:nvSpPr>
          <p:spPr>
            <a:xfrm>
              <a:off x="403046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91" name="Rectangle 590">
              <a:hlinkClick r:id="rId359" action="ppaction://hlinksldjump"/>
              <a:extLst>
                <a:ext uri="{FF2B5EF4-FFF2-40B4-BE49-F238E27FC236}">
                  <a16:creationId xmlns:a16="http://schemas.microsoft.com/office/drawing/2014/main" id="{1AE0C5A3-85E7-B3E8-72A3-FC265A1850A6}"/>
                </a:ext>
              </a:extLst>
            </p:cNvPr>
            <p:cNvSpPr/>
            <p:nvPr userDrawn="1"/>
          </p:nvSpPr>
          <p:spPr>
            <a:xfrm>
              <a:off x="419401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92" name="Rectangle 591">
              <a:hlinkClick r:id="rId360" action="ppaction://hlinksldjump"/>
              <a:extLst>
                <a:ext uri="{FF2B5EF4-FFF2-40B4-BE49-F238E27FC236}">
                  <a16:creationId xmlns:a16="http://schemas.microsoft.com/office/drawing/2014/main" id="{690C7A62-9658-2FD4-8417-66FAABC524BE}"/>
                </a:ext>
              </a:extLst>
            </p:cNvPr>
            <p:cNvSpPr/>
            <p:nvPr userDrawn="1"/>
          </p:nvSpPr>
          <p:spPr>
            <a:xfrm>
              <a:off x="3373167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93" name="Rectangle 592">
              <a:hlinkClick r:id="rId361" action="ppaction://hlinksldjump"/>
              <a:extLst>
                <a:ext uri="{FF2B5EF4-FFF2-40B4-BE49-F238E27FC236}">
                  <a16:creationId xmlns:a16="http://schemas.microsoft.com/office/drawing/2014/main" id="{41091244-57E0-2E3F-63A2-7F1B805D6C40}"/>
                </a:ext>
              </a:extLst>
            </p:cNvPr>
            <p:cNvSpPr/>
            <p:nvPr userDrawn="1"/>
          </p:nvSpPr>
          <p:spPr>
            <a:xfrm>
              <a:off x="353981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305A2105-72E2-4FC5-CC51-374CD8574559}"/>
                </a:ext>
              </a:extLst>
            </p:cNvPr>
            <p:cNvSpPr/>
            <p:nvPr userDrawn="1"/>
          </p:nvSpPr>
          <p:spPr>
            <a:xfrm>
              <a:off x="370336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CA03A98E-3258-DBBF-361B-9E0C6C4B9DBF}"/>
                </a:ext>
              </a:extLst>
            </p:cNvPr>
            <p:cNvSpPr/>
            <p:nvPr userDrawn="1"/>
          </p:nvSpPr>
          <p:spPr>
            <a:xfrm>
              <a:off x="386691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B54EA95A-3060-9DD5-6B4F-E2BEB4958668}"/>
                </a:ext>
              </a:extLst>
            </p:cNvPr>
            <p:cNvSpPr/>
            <p:nvPr userDrawn="1"/>
          </p:nvSpPr>
          <p:spPr>
            <a:xfrm>
              <a:off x="403046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254779C1-AC95-6134-0639-61EFBAC51A26}"/>
                </a:ext>
              </a:extLst>
            </p:cNvPr>
            <p:cNvSpPr/>
            <p:nvPr userDrawn="1"/>
          </p:nvSpPr>
          <p:spPr>
            <a:xfrm>
              <a:off x="419401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6188D26-3F4C-694F-D668-28AA1DFDDD2B}"/>
                </a:ext>
              </a:extLst>
            </p:cNvPr>
            <p:cNvSpPr/>
            <p:nvPr userDrawn="1"/>
          </p:nvSpPr>
          <p:spPr>
            <a:xfrm>
              <a:off x="4357042" y="37521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99" name="Rectangle 598">
              <a:hlinkClick r:id="rId362" action="ppaction://hlinksldjump"/>
              <a:extLst>
                <a:ext uri="{FF2B5EF4-FFF2-40B4-BE49-F238E27FC236}">
                  <a16:creationId xmlns:a16="http://schemas.microsoft.com/office/drawing/2014/main" id="{AB725C2F-1E60-F4F2-B8AB-7EFB5F2415E0}"/>
                </a:ext>
              </a:extLst>
            </p:cNvPr>
            <p:cNvSpPr/>
            <p:nvPr userDrawn="1"/>
          </p:nvSpPr>
          <p:spPr>
            <a:xfrm>
              <a:off x="4357042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0" name="Rectangle 599">
              <a:hlinkClick r:id="rId363" action="ppaction://hlinksldjump"/>
              <a:extLst>
                <a:ext uri="{FF2B5EF4-FFF2-40B4-BE49-F238E27FC236}">
                  <a16:creationId xmlns:a16="http://schemas.microsoft.com/office/drawing/2014/main" id="{2B758632-8B4E-43E3-425E-E700B7EFF1F7}"/>
                </a:ext>
              </a:extLst>
            </p:cNvPr>
            <p:cNvSpPr/>
            <p:nvPr userDrawn="1"/>
          </p:nvSpPr>
          <p:spPr>
            <a:xfrm>
              <a:off x="4357042" y="6776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01" name="Rectangle 600">
              <a:hlinkClick r:id="rId364" action="ppaction://hlinksldjump"/>
              <a:extLst>
                <a:ext uri="{FF2B5EF4-FFF2-40B4-BE49-F238E27FC236}">
                  <a16:creationId xmlns:a16="http://schemas.microsoft.com/office/drawing/2014/main" id="{8311F41D-3A6E-86BC-9174-B3895BB93795}"/>
                </a:ext>
              </a:extLst>
            </p:cNvPr>
            <p:cNvSpPr/>
            <p:nvPr userDrawn="1"/>
          </p:nvSpPr>
          <p:spPr>
            <a:xfrm>
              <a:off x="4357042" y="8286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02" name="Rectangle 601">
              <a:hlinkClick r:id="rId365" action="ppaction://hlinksldjump"/>
              <a:extLst>
                <a:ext uri="{FF2B5EF4-FFF2-40B4-BE49-F238E27FC236}">
                  <a16:creationId xmlns:a16="http://schemas.microsoft.com/office/drawing/2014/main" id="{AE34219F-823F-F1DD-F27E-DA47F4F2AABF}"/>
                </a:ext>
              </a:extLst>
            </p:cNvPr>
            <p:cNvSpPr/>
            <p:nvPr userDrawn="1"/>
          </p:nvSpPr>
          <p:spPr>
            <a:xfrm>
              <a:off x="4357042" y="97966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03" name="Rectangle 602">
              <a:hlinkClick r:id="rId366" action="ppaction://hlinksldjump"/>
              <a:extLst>
                <a:ext uri="{FF2B5EF4-FFF2-40B4-BE49-F238E27FC236}">
                  <a16:creationId xmlns:a16="http://schemas.microsoft.com/office/drawing/2014/main" id="{0C7B0F2A-294F-48F1-EED8-5E5C0A3DF564}"/>
                </a:ext>
              </a:extLst>
            </p:cNvPr>
            <p:cNvSpPr/>
            <p:nvPr userDrawn="1"/>
          </p:nvSpPr>
          <p:spPr>
            <a:xfrm>
              <a:off x="4357042" y="11306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F6B8E94C-212A-28E0-049E-F65792C430BB}"/>
                </a:ext>
              </a:extLst>
            </p:cNvPr>
            <p:cNvSpPr/>
            <p:nvPr userDrawn="1"/>
          </p:nvSpPr>
          <p:spPr>
            <a:xfrm>
              <a:off x="370336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B2F61332-C7A2-3CEB-978B-57873F140BF8}"/>
                </a:ext>
              </a:extLst>
            </p:cNvPr>
            <p:cNvSpPr/>
            <p:nvPr userDrawn="1"/>
          </p:nvSpPr>
          <p:spPr>
            <a:xfrm>
              <a:off x="386691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6FC4C086-ABD8-2D59-A5EF-91486A0E7A48}"/>
                </a:ext>
              </a:extLst>
            </p:cNvPr>
            <p:cNvSpPr/>
            <p:nvPr userDrawn="1"/>
          </p:nvSpPr>
          <p:spPr>
            <a:xfrm>
              <a:off x="403046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DF075EE5-A64A-A220-D840-17A9D5902B29}"/>
                </a:ext>
              </a:extLst>
            </p:cNvPr>
            <p:cNvSpPr/>
            <p:nvPr userDrawn="1"/>
          </p:nvSpPr>
          <p:spPr>
            <a:xfrm>
              <a:off x="419401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E1A12FE2-9D86-C0D0-81AA-1E68F62AF364}"/>
                </a:ext>
              </a:extLst>
            </p:cNvPr>
            <p:cNvSpPr/>
            <p:nvPr userDrawn="1"/>
          </p:nvSpPr>
          <p:spPr>
            <a:xfrm>
              <a:off x="3375738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10E0A596-4922-5789-97F2-795363367071}"/>
                </a:ext>
              </a:extLst>
            </p:cNvPr>
            <p:cNvSpPr/>
            <p:nvPr userDrawn="1"/>
          </p:nvSpPr>
          <p:spPr>
            <a:xfrm>
              <a:off x="353981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9DB326D8-25E9-48BE-3255-9EFE151DBCE6}"/>
                </a:ext>
              </a:extLst>
            </p:cNvPr>
            <p:cNvSpPr/>
            <p:nvPr userDrawn="1"/>
          </p:nvSpPr>
          <p:spPr>
            <a:xfrm>
              <a:off x="4357042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sp>
        <p:nvSpPr>
          <p:cNvPr id="2" name="Round Same Side Corner Rectangle 1">
            <a:hlinkClick r:id="rId367" action="ppaction://hlinksldjump"/>
            <a:extLst>
              <a:ext uri="{FF2B5EF4-FFF2-40B4-BE49-F238E27FC236}">
                <a16:creationId xmlns:a16="http://schemas.microsoft.com/office/drawing/2014/main" id="{1A80D116-473B-6E15-17DD-8414F99E0C3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68" action="ppaction://hlinksldjump"/>
            <a:extLst>
              <a:ext uri="{FF2B5EF4-FFF2-40B4-BE49-F238E27FC236}">
                <a16:creationId xmlns:a16="http://schemas.microsoft.com/office/drawing/2014/main" id="{0F58970B-D726-041D-B46C-FA9E79C0587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369" action="ppaction://hlinksldjump"/>
            <a:extLst>
              <a:ext uri="{FF2B5EF4-FFF2-40B4-BE49-F238E27FC236}">
                <a16:creationId xmlns:a16="http://schemas.microsoft.com/office/drawing/2014/main" id="{FBB6D9DE-EEFE-279D-42E5-AD520706AE0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Round Same Side Corner Rectangle 7">
            <a:hlinkClick r:id="rId370" action="ppaction://hlinksldjump"/>
            <a:extLst>
              <a:ext uri="{FF2B5EF4-FFF2-40B4-BE49-F238E27FC236}">
                <a16:creationId xmlns:a16="http://schemas.microsoft.com/office/drawing/2014/main" id="{8E46C8F3-3CE0-3C37-50AA-ED6132727B9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" name="Round Same Side Corner Rectangle 8">
            <a:hlinkClick r:id="rId371" action="ppaction://hlinksldjump"/>
            <a:extLst>
              <a:ext uri="{FF2B5EF4-FFF2-40B4-BE49-F238E27FC236}">
                <a16:creationId xmlns:a16="http://schemas.microsoft.com/office/drawing/2014/main" id="{4B8C1585-D2E9-4CE7-EFF9-B8B5183A9F8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372" action="ppaction://hlinksldjump"/>
            <a:extLst>
              <a:ext uri="{FF2B5EF4-FFF2-40B4-BE49-F238E27FC236}">
                <a16:creationId xmlns:a16="http://schemas.microsoft.com/office/drawing/2014/main" id="{F50DF5DE-D8FA-78C9-9FF7-D9738A4EADC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373" action="ppaction://hlinksldjump"/>
            <a:extLst>
              <a:ext uri="{FF2B5EF4-FFF2-40B4-BE49-F238E27FC236}">
                <a16:creationId xmlns:a16="http://schemas.microsoft.com/office/drawing/2014/main" id="{4FF29835-D453-8F8F-CA4B-044D2F3C3C1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374" action="ppaction://hlinksldjump"/>
            <a:extLst>
              <a:ext uri="{FF2B5EF4-FFF2-40B4-BE49-F238E27FC236}">
                <a16:creationId xmlns:a16="http://schemas.microsoft.com/office/drawing/2014/main" id="{0B6A0268-12A9-4F37-6BC7-0ACB1E2223D8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375" action="ppaction://hlinksldjump"/>
            <a:extLst>
              <a:ext uri="{FF2B5EF4-FFF2-40B4-BE49-F238E27FC236}">
                <a16:creationId xmlns:a16="http://schemas.microsoft.com/office/drawing/2014/main" id="{F5DCD31F-4E05-6D4F-3971-DCA6B520B92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376" action="ppaction://hlinksldjump"/>
            <a:extLst>
              <a:ext uri="{FF2B5EF4-FFF2-40B4-BE49-F238E27FC236}">
                <a16:creationId xmlns:a16="http://schemas.microsoft.com/office/drawing/2014/main" id="{2BFD4665-42CE-7B49-DA77-FA6F38EE8221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377" action="ppaction://hlinksldjump"/>
            <a:extLst>
              <a:ext uri="{FF2B5EF4-FFF2-40B4-BE49-F238E27FC236}">
                <a16:creationId xmlns:a16="http://schemas.microsoft.com/office/drawing/2014/main" id="{1F07C869-D61F-2260-E84D-E17E73763EC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378" action="ppaction://hlinksldjump"/>
            <a:extLst>
              <a:ext uri="{FF2B5EF4-FFF2-40B4-BE49-F238E27FC236}">
                <a16:creationId xmlns:a16="http://schemas.microsoft.com/office/drawing/2014/main" id="{1AD1B754-B91C-7AD8-FDBC-1C7F0ED5CCB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379" action="ppaction://hlinksldjump"/>
            <a:extLst>
              <a:ext uri="{FF2B5EF4-FFF2-40B4-BE49-F238E27FC236}">
                <a16:creationId xmlns:a16="http://schemas.microsoft.com/office/drawing/2014/main" id="{44B82052-C648-93BC-0E8C-CDE85C0149A1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498" name="Rectangle 497">
            <a:hlinkClick r:id="rId367" action="ppaction://hlinksldjump"/>
            <a:extLst>
              <a:ext uri="{FF2B5EF4-FFF2-40B4-BE49-F238E27FC236}">
                <a16:creationId xmlns:a16="http://schemas.microsoft.com/office/drawing/2014/main" id="{3F13212E-FB13-9A92-846B-DE69BEC5C64C}"/>
              </a:ext>
            </a:extLst>
          </p:cNvPr>
          <p:cNvSpPr/>
          <p:nvPr userDrawn="1"/>
        </p:nvSpPr>
        <p:spPr>
          <a:xfrm>
            <a:off x="724612" y="495162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January</a:t>
            </a:r>
          </a:p>
        </p:txBody>
      </p:sp>
      <p:sp>
        <p:nvSpPr>
          <p:cNvPr id="499" name="Rectangle 498">
            <a:hlinkClick r:id="rId368" action="ppaction://hlinksldjump"/>
            <a:extLst>
              <a:ext uri="{FF2B5EF4-FFF2-40B4-BE49-F238E27FC236}">
                <a16:creationId xmlns:a16="http://schemas.microsoft.com/office/drawing/2014/main" id="{2E1DBC32-559E-F695-4F10-35BE872F67D4}"/>
              </a:ext>
            </a:extLst>
          </p:cNvPr>
          <p:cNvSpPr/>
          <p:nvPr userDrawn="1"/>
        </p:nvSpPr>
        <p:spPr>
          <a:xfrm>
            <a:off x="2008348" y="495162"/>
            <a:ext cx="1124811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February</a:t>
            </a:r>
          </a:p>
        </p:txBody>
      </p:sp>
      <p:sp>
        <p:nvSpPr>
          <p:cNvPr id="500" name="Rectangle 499">
            <a:hlinkClick r:id="rId369" action="ppaction://hlinksldjump"/>
            <a:extLst>
              <a:ext uri="{FF2B5EF4-FFF2-40B4-BE49-F238E27FC236}">
                <a16:creationId xmlns:a16="http://schemas.microsoft.com/office/drawing/2014/main" id="{9F4DFCA8-11C2-A6FB-2EBA-54E9321991F2}"/>
              </a:ext>
            </a:extLst>
          </p:cNvPr>
          <p:cNvSpPr/>
          <p:nvPr userDrawn="1"/>
        </p:nvSpPr>
        <p:spPr>
          <a:xfrm>
            <a:off x="3298145" y="495162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March</a:t>
            </a:r>
          </a:p>
        </p:txBody>
      </p:sp>
      <p:sp>
        <p:nvSpPr>
          <p:cNvPr id="501" name="Rectangle 500">
            <a:hlinkClick r:id="rId370" action="ppaction://hlinksldjump"/>
            <a:extLst>
              <a:ext uri="{FF2B5EF4-FFF2-40B4-BE49-F238E27FC236}">
                <a16:creationId xmlns:a16="http://schemas.microsoft.com/office/drawing/2014/main" id="{FACDEC3D-5438-987D-6AC0-D2A8EFF06BEE}"/>
              </a:ext>
            </a:extLst>
          </p:cNvPr>
          <p:cNvSpPr/>
          <p:nvPr userDrawn="1"/>
        </p:nvSpPr>
        <p:spPr>
          <a:xfrm>
            <a:off x="724612" y="1811503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April</a:t>
            </a:r>
          </a:p>
        </p:txBody>
      </p:sp>
      <p:sp>
        <p:nvSpPr>
          <p:cNvPr id="502" name="Rectangle 501">
            <a:hlinkClick r:id="rId371" action="ppaction://hlinksldjump"/>
            <a:extLst>
              <a:ext uri="{FF2B5EF4-FFF2-40B4-BE49-F238E27FC236}">
                <a16:creationId xmlns:a16="http://schemas.microsoft.com/office/drawing/2014/main" id="{33920D5E-5F1D-17FE-0B1B-75BEE37D84CD}"/>
              </a:ext>
            </a:extLst>
          </p:cNvPr>
          <p:cNvSpPr/>
          <p:nvPr userDrawn="1"/>
        </p:nvSpPr>
        <p:spPr>
          <a:xfrm>
            <a:off x="2012685" y="1811503"/>
            <a:ext cx="112047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May</a:t>
            </a:r>
          </a:p>
        </p:txBody>
      </p:sp>
      <p:sp>
        <p:nvSpPr>
          <p:cNvPr id="503" name="Rectangle 502">
            <a:hlinkClick r:id="rId372" action="ppaction://hlinksldjump"/>
            <a:extLst>
              <a:ext uri="{FF2B5EF4-FFF2-40B4-BE49-F238E27FC236}">
                <a16:creationId xmlns:a16="http://schemas.microsoft.com/office/drawing/2014/main" id="{396193B8-33B6-15E5-30F3-7A4EACCF9168}"/>
              </a:ext>
            </a:extLst>
          </p:cNvPr>
          <p:cNvSpPr/>
          <p:nvPr userDrawn="1"/>
        </p:nvSpPr>
        <p:spPr>
          <a:xfrm>
            <a:off x="3298145" y="1811503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June</a:t>
            </a:r>
          </a:p>
        </p:txBody>
      </p:sp>
      <p:sp>
        <p:nvSpPr>
          <p:cNvPr id="504" name="Rectangle 503">
            <a:hlinkClick r:id="rId373" action="ppaction://hlinksldjump"/>
            <a:extLst>
              <a:ext uri="{FF2B5EF4-FFF2-40B4-BE49-F238E27FC236}">
                <a16:creationId xmlns:a16="http://schemas.microsoft.com/office/drawing/2014/main" id="{99A7417D-86F7-40EF-7B24-F5AE325C325C}"/>
              </a:ext>
            </a:extLst>
          </p:cNvPr>
          <p:cNvSpPr/>
          <p:nvPr userDrawn="1"/>
        </p:nvSpPr>
        <p:spPr>
          <a:xfrm>
            <a:off x="724612" y="3111377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July</a:t>
            </a:r>
          </a:p>
        </p:txBody>
      </p:sp>
      <p:sp>
        <p:nvSpPr>
          <p:cNvPr id="505" name="Rectangle 504">
            <a:hlinkClick r:id="rId374" action="ppaction://hlinksldjump"/>
            <a:extLst>
              <a:ext uri="{FF2B5EF4-FFF2-40B4-BE49-F238E27FC236}">
                <a16:creationId xmlns:a16="http://schemas.microsoft.com/office/drawing/2014/main" id="{7D192556-16DD-63F6-E554-892141D3AB22}"/>
              </a:ext>
            </a:extLst>
          </p:cNvPr>
          <p:cNvSpPr/>
          <p:nvPr userDrawn="1"/>
        </p:nvSpPr>
        <p:spPr>
          <a:xfrm>
            <a:off x="2009510" y="3111377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August</a:t>
            </a:r>
          </a:p>
        </p:txBody>
      </p:sp>
      <p:sp>
        <p:nvSpPr>
          <p:cNvPr id="506" name="Rectangle 505">
            <a:hlinkClick r:id="rId375" action="ppaction://hlinksldjump"/>
            <a:extLst>
              <a:ext uri="{FF2B5EF4-FFF2-40B4-BE49-F238E27FC236}">
                <a16:creationId xmlns:a16="http://schemas.microsoft.com/office/drawing/2014/main" id="{46B1489D-2C80-B382-054A-A7F205D18FC2}"/>
              </a:ext>
            </a:extLst>
          </p:cNvPr>
          <p:cNvSpPr/>
          <p:nvPr userDrawn="1"/>
        </p:nvSpPr>
        <p:spPr>
          <a:xfrm>
            <a:off x="3298145" y="3111377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September</a:t>
            </a:r>
          </a:p>
        </p:txBody>
      </p:sp>
      <p:sp>
        <p:nvSpPr>
          <p:cNvPr id="507" name="Rectangle 506">
            <a:hlinkClick r:id="rId376" action="ppaction://hlinksldjump"/>
            <a:extLst>
              <a:ext uri="{FF2B5EF4-FFF2-40B4-BE49-F238E27FC236}">
                <a16:creationId xmlns:a16="http://schemas.microsoft.com/office/drawing/2014/main" id="{2FD8F3A4-BAD2-FF22-61D7-4168B5492D70}"/>
              </a:ext>
            </a:extLst>
          </p:cNvPr>
          <p:cNvSpPr/>
          <p:nvPr userDrawn="1"/>
        </p:nvSpPr>
        <p:spPr>
          <a:xfrm>
            <a:off x="724612" y="4416594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October</a:t>
            </a:r>
          </a:p>
        </p:txBody>
      </p:sp>
      <p:sp>
        <p:nvSpPr>
          <p:cNvPr id="508" name="Rectangle 507">
            <a:hlinkClick r:id="rId377" action="ppaction://hlinksldjump"/>
            <a:extLst>
              <a:ext uri="{FF2B5EF4-FFF2-40B4-BE49-F238E27FC236}">
                <a16:creationId xmlns:a16="http://schemas.microsoft.com/office/drawing/2014/main" id="{7814D202-9362-02E1-F8C8-84F8056528D2}"/>
              </a:ext>
            </a:extLst>
          </p:cNvPr>
          <p:cNvSpPr/>
          <p:nvPr userDrawn="1"/>
        </p:nvSpPr>
        <p:spPr>
          <a:xfrm>
            <a:off x="2012685" y="4416594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November</a:t>
            </a:r>
          </a:p>
        </p:txBody>
      </p:sp>
      <p:sp>
        <p:nvSpPr>
          <p:cNvPr id="509" name="Rectangle 508">
            <a:hlinkClick r:id="rId378" action="ppaction://hlinksldjump"/>
            <a:extLst>
              <a:ext uri="{FF2B5EF4-FFF2-40B4-BE49-F238E27FC236}">
                <a16:creationId xmlns:a16="http://schemas.microsoft.com/office/drawing/2014/main" id="{94B1431A-2ED7-D87E-42CD-A68441BF246F}"/>
              </a:ext>
            </a:extLst>
          </p:cNvPr>
          <p:cNvSpPr/>
          <p:nvPr userDrawn="1"/>
        </p:nvSpPr>
        <p:spPr>
          <a:xfrm>
            <a:off x="3298145" y="4416594"/>
            <a:ext cx="1124344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December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DC8AF-CD58-2B55-95B4-DCDA32163D88}"/>
              </a:ext>
            </a:extLst>
          </p:cNvPr>
          <p:cNvSpPr/>
          <p:nvPr userDrawn="1"/>
        </p:nvSpPr>
        <p:spPr>
          <a:xfrm>
            <a:off x="723750" y="686764"/>
            <a:ext cx="1124343" cy="1042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62CE993-4D61-6D83-F9B1-BA52890017D6}"/>
              </a:ext>
            </a:extLst>
          </p:cNvPr>
          <p:cNvSpPr/>
          <p:nvPr userDrawn="1"/>
        </p:nvSpPr>
        <p:spPr>
          <a:xfrm>
            <a:off x="2008940" y="685793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BE683E1-C459-9882-F05C-79AD43C3712D}"/>
              </a:ext>
            </a:extLst>
          </p:cNvPr>
          <p:cNvSpPr/>
          <p:nvPr userDrawn="1"/>
        </p:nvSpPr>
        <p:spPr>
          <a:xfrm>
            <a:off x="3298663" y="682451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CA217138-17C1-AD9E-B1B1-528501291C76}"/>
              </a:ext>
            </a:extLst>
          </p:cNvPr>
          <p:cNvSpPr/>
          <p:nvPr userDrawn="1"/>
        </p:nvSpPr>
        <p:spPr>
          <a:xfrm>
            <a:off x="723874" y="1992917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B9BF00A-3A5E-E312-09C0-CFE3B0310DBE}"/>
              </a:ext>
            </a:extLst>
          </p:cNvPr>
          <p:cNvSpPr/>
          <p:nvPr userDrawn="1"/>
        </p:nvSpPr>
        <p:spPr>
          <a:xfrm>
            <a:off x="2008940" y="1996036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1F0743-A5F9-0963-A73A-9030BACDB85A}"/>
              </a:ext>
            </a:extLst>
          </p:cNvPr>
          <p:cNvSpPr/>
          <p:nvPr userDrawn="1"/>
        </p:nvSpPr>
        <p:spPr>
          <a:xfrm>
            <a:off x="3300983" y="1996903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805D2D6-7FFE-CEAD-7335-D9C7F5FC7088}"/>
              </a:ext>
            </a:extLst>
          </p:cNvPr>
          <p:cNvSpPr/>
          <p:nvPr userDrawn="1"/>
        </p:nvSpPr>
        <p:spPr>
          <a:xfrm>
            <a:off x="2008940" y="3300913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AF4350A-649B-FE8D-2636-BCD34E9A1CEF}"/>
              </a:ext>
            </a:extLst>
          </p:cNvPr>
          <p:cNvSpPr/>
          <p:nvPr userDrawn="1"/>
        </p:nvSpPr>
        <p:spPr>
          <a:xfrm>
            <a:off x="723054" y="3300599"/>
            <a:ext cx="1124219" cy="1042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21255CA-432F-D533-62E9-097C7E37BE33}"/>
              </a:ext>
            </a:extLst>
          </p:cNvPr>
          <p:cNvSpPr/>
          <p:nvPr userDrawn="1"/>
        </p:nvSpPr>
        <p:spPr>
          <a:xfrm>
            <a:off x="3299622" y="4598415"/>
            <a:ext cx="1124219" cy="892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3D018F7-B7BF-BD3A-B460-ABD256C83B5D}"/>
              </a:ext>
            </a:extLst>
          </p:cNvPr>
          <p:cNvSpPr/>
          <p:nvPr userDrawn="1"/>
        </p:nvSpPr>
        <p:spPr>
          <a:xfrm>
            <a:off x="3298663" y="3300711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0AEA538D-9128-B810-360E-465E3FFDC158}"/>
              </a:ext>
            </a:extLst>
          </p:cNvPr>
          <p:cNvSpPr/>
          <p:nvPr userDrawn="1"/>
        </p:nvSpPr>
        <p:spPr>
          <a:xfrm>
            <a:off x="2012575" y="4605502"/>
            <a:ext cx="1124219" cy="88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F181B10-9100-03BA-BD87-C30E99071EBB}"/>
              </a:ext>
            </a:extLst>
          </p:cNvPr>
          <p:cNvSpPr/>
          <p:nvPr userDrawn="1"/>
        </p:nvSpPr>
        <p:spPr>
          <a:xfrm>
            <a:off x="723053" y="4605985"/>
            <a:ext cx="1124219" cy="103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0A728EC5-E897-7D0F-08CF-16107CBFC19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E5BCE0FE-93AA-640C-4E7B-007945727080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0DE364BF-9C83-0093-23B5-1BF1C4A202F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73953B3-94AB-A67C-0B03-BA948A3943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97338F9B-ECFC-DD81-53B2-BEDEDE96AE4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63A0084D-794A-622E-2E71-D2CED5749CEE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47B3FBE4-3185-B774-6112-ABB573A81D0D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9F5E1743-9069-E932-F3F7-87CB2C465647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96AD76CD-5DDB-6BAC-EB0D-4B70C1B9EBA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7838765C-A3D3-1F22-AED9-B5B8449022F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4E6228A5-942D-BE4E-765B-74A810232B2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86FC5D11-F2DA-832E-BF67-F365BCE6EA9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12F23B6D-3A97-DCBA-0185-A82990F2D5C5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0B25E0-606C-DDBC-C329-0A9FF8BBCB61}"/>
              </a:ext>
            </a:extLst>
          </p:cNvPr>
          <p:cNvGrpSpPr/>
          <p:nvPr userDrawn="1"/>
        </p:nvGrpSpPr>
        <p:grpSpPr>
          <a:xfrm>
            <a:off x="3372648" y="369282"/>
            <a:ext cx="1126068" cy="1034428"/>
            <a:chOff x="3372648" y="369282"/>
            <a:chExt cx="1126068" cy="103442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53731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4352223" y="52063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4352223" y="67116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4352223" y="82168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4352223" y="97220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0C03EF37-2C81-4A3C-493F-19E5E7F7A306}"/>
                </a:ext>
              </a:extLst>
            </p:cNvPr>
            <p:cNvSpPr/>
            <p:nvPr userDrawn="1"/>
          </p:nvSpPr>
          <p:spPr>
            <a:xfrm>
              <a:off x="4352223" y="112272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Rectangle 15">
              <a:hlinkClick r:id="rId48" action="ppaction://hlinksldjump"/>
              <a:extLst>
                <a:ext uri="{FF2B5EF4-FFF2-40B4-BE49-F238E27FC236}">
                  <a16:creationId xmlns:a16="http://schemas.microsoft.com/office/drawing/2014/main" id="{CF7A88AB-3B3B-358E-0089-22BDA3956C95}"/>
                </a:ext>
              </a:extLst>
            </p:cNvPr>
            <p:cNvSpPr/>
            <p:nvPr userDrawn="1"/>
          </p:nvSpPr>
          <p:spPr>
            <a:xfrm>
              <a:off x="3373985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2B8125-004C-FB14-3F61-315035B0D26E}"/>
                </a:ext>
              </a:extLst>
            </p:cNvPr>
            <p:cNvSpPr/>
            <p:nvPr userDrawn="1"/>
          </p:nvSpPr>
          <p:spPr>
            <a:xfrm>
              <a:off x="3698983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B5D694-B495-9F90-817C-3EAD8E839A32}"/>
                </a:ext>
              </a:extLst>
            </p:cNvPr>
            <p:cNvSpPr/>
            <p:nvPr userDrawn="1"/>
          </p:nvSpPr>
          <p:spPr>
            <a:xfrm>
              <a:off x="3860649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AA74DB-E99B-D120-B3ED-FE4C1EF40395}"/>
                </a:ext>
              </a:extLst>
            </p:cNvPr>
            <p:cNvSpPr/>
            <p:nvPr userDrawn="1"/>
          </p:nvSpPr>
          <p:spPr>
            <a:xfrm>
              <a:off x="4022315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64162C-1646-ECC7-0647-3EF962A76AA9}"/>
                </a:ext>
              </a:extLst>
            </p:cNvPr>
            <p:cNvSpPr/>
            <p:nvPr userDrawn="1"/>
          </p:nvSpPr>
          <p:spPr>
            <a:xfrm>
              <a:off x="4183981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E56216-0BAB-9A96-218C-11D056FF1D54}"/>
                </a:ext>
              </a:extLst>
            </p:cNvPr>
            <p:cNvSpPr/>
            <p:nvPr userDrawn="1"/>
          </p:nvSpPr>
          <p:spPr>
            <a:xfrm>
              <a:off x="434564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5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B62080-E571-AB28-494F-36663CFCAE93}"/>
              </a:ext>
            </a:extLst>
          </p:cNvPr>
          <p:cNvGrpSpPr/>
          <p:nvPr userDrawn="1"/>
        </p:nvGrpSpPr>
        <p:grpSpPr>
          <a:xfrm>
            <a:off x="3372648" y="369282"/>
            <a:ext cx="1126068" cy="883906"/>
            <a:chOff x="3372648" y="369282"/>
            <a:chExt cx="1126068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51041" y="112189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hlinkClick r:id="rId5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" name="Rectangle 7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>
              <a:hlinkClick r:id="rId7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>
              <a:hlinkClick r:id="rId8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>
              <a:hlinkClick r:id="rId9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>
              <a:hlinkClick r:id="rId10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4351041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>
              <a:hlinkClick r:id="rId11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>
              <a:hlinkClick r:id="rId13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>
              <a:hlinkClick r:id="rId14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>
              <a:hlinkClick r:id="rId15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>
              <a:hlinkClick r:id="rId16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4351041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4" name="Rectangle 83">
              <a:hlinkClick r:id="rId18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Rectangle 84">
              <a:hlinkClick r:id="rId19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" name="Rectangle 85">
              <a:hlinkClick r:id="rId20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" name="Rectangle 86">
              <a:hlinkClick r:id="rId21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8" name="Rectangle 87">
              <a:hlinkClick r:id="rId22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9" name="Rectangle 88">
              <a:hlinkClick r:id="rId23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" name="Rectangle 89">
              <a:hlinkClick r:id="rId24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4351041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" name="Rectangle 90">
              <a:hlinkClick r:id="rId25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Rectangle 91">
              <a:hlinkClick r:id="rId26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3" name="Rectangle 92">
              <a:hlinkClick r:id="rId27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4" name="Rectangle 93">
              <a:hlinkClick r:id="rId28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5" name="Rectangle 94">
              <a:hlinkClick r:id="rId29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" name="Rectangle 95">
              <a:hlinkClick r:id="rId30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7" name="Rectangle 96">
              <a:hlinkClick r:id="rId31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4351041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8" name="Rectangle 97">
              <a:hlinkClick r:id="rId32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9" name="Rectangle 98">
              <a:hlinkClick r:id="rId33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0" name="Rectangle 99">
              <a:hlinkClick r:id="rId34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" name="Rectangle 100">
              <a:hlinkClick r:id="rId35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6" action="ppaction://hlinksldjump"/>
            <a:extLst>
              <a:ext uri="{FF2B5EF4-FFF2-40B4-BE49-F238E27FC236}">
                <a16:creationId xmlns:a16="http://schemas.microsoft.com/office/drawing/2014/main" id="{E91468B7-66B6-4D98-6AA8-B9D7A4B703F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7" action="ppaction://hlinksldjump"/>
            <a:extLst>
              <a:ext uri="{FF2B5EF4-FFF2-40B4-BE49-F238E27FC236}">
                <a16:creationId xmlns:a16="http://schemas.microsoft.com/office/drawing/2014/main" id="{477DA1D2-5A1D-A376-1342-4E29755B1EA5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8" action="ppaction://hlinksldjump"/>
            <a:extLst>
              <a:ext uri="{FF2B5EF4-FFF2-40B4-BE49-F238E27FC236}">
                <a16:creationId xmlns:a16="http://schemas.microsoft.com/office/drawing/2014/main" id="{1A69343C-C27A-C851-A522-ED5E5F912B4A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9" action="ppaction://hlinksldjump"/>
            <a:extLst>
              <a:ext uri="{FF2B5EF4-FFF2-40B4-BE49-F238E27FC236}">
                <a16:creationId xmlns:a16="http://schemas.microsoft.com/office/drawing/2014/main" id="{69CD187C-0A69-1420-08B5-16F0067DE6D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40" action="ppaction://hlinksldjump"/>
            <a:extLst>
              <a:ext uri="{FF2B5EF4-FFF2-40B4-BE49-F238E27FC236}">
                <a16:creationId xmlns:a16="http://schemas.microsoft.com/office/drawing/2014/main" id="{FBEB6526-539D-0C85-A590-14F887282A8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1" action="ppaction://hlinksldjump"/>
            <a:extLst>
              <a:ext uri="{FF2B5EF4-FFF2-40B4-BE49-F238E27FC236}">
                <a16:creationId xmlns:a16="http://schemas.microsoft.com/office/drawing/2014/main" id="{9FC0E66E-1E6E-C769-1C46-5876AEFF4C7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2" action="ppaction://hlinksldjump"/>
            <a:extLst>
              <a:ext uri="{FF2B5EF4-FFF2-40B4-BE49-F238E27FC236}">
                <a16:creationId xmlns:a16="http://schemas.microsoft.com/office/drawing/2014/main" id="{BC25F2DA-7EB8-1484-52A0-334DCFEB983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3" action="ppaction://hlinksldjump"/>
            <a:extLst>
              <a:ext uri="{FF2B5EF4-FFF2-40B4-BE49-F238E27FC236}">
                <a16:creationId xmlns:a16="http://schemas.microsoft.com/office/drawing/2014/main" id="{F3AD783F-6EE7-6AB2-5819-CF889E964E23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4" action="ppaction://hlinksldjump"/>
            <a:extLst>
              <a:ext uri="{FF2B5EF4-FFF2-40B4-BE49-F238E27FC236}">
                <a16:creationId xmlns:a16="http://schemas.microsoft.com/office/drawing/2014/main" id="{AE0C47D5-C4C6-74CE-75C1-3EEA559A17A9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5" action="ppaction://hlinksldjump"/>
            <a:extLst>
              <a:ext uri="{FF2B5EF4-FFF2-40B4-BE49-F238E27FC236}">
                <a16:creationId xmlns:a16="http://schemas.microsoft.com/office/drawing/2014/main" id="{DBF09DC4-243B-B92B-5CE2-9E4EE243D93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6" action="ppaction://hlinksldjump"/>
            <a:extLst>
              <a:ext uri="{FF2B5EF4-FFF2-40B4-BE49-F238E27FC236}">
                <a16:creationId xmlns:a16="http://schemas.microsoft.com/office/drawing/2014/main" id="{ED849A87-A013-6C6B-B577-4BA3A301C155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7" action="ppaction://hlinksldjump"/>
            <a:extLst>
              <a:ext uri="{FF2B5EF4-FFF2-40B4-BE49-F238E27FC236}">
                <a16:creationId xmlns:a16="http://schemas.microsoft.com/office/drawing/2014/main" id="{99E87CC6-D73F-CA86-63EE-BA00E287F8C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8" action="ppaction://hlinksldjump"/>
            <a:extLst>
              <a:ext uri="{FF2B5EF4-FFF2-40B4-BE49-F238E27FC236}">
                <a16:creationId xmlns:a16="http://schemas.microsoft.com/office/drawing/2014/main" id="{D5FF9625-0FF3-DEE0-0442-0401097C026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60992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8E4A1F-DB1D-938F-945B-D616808452B8}"/>
              </a:ext>
            </a:extLst>
          </p:cNvPr>
          <p:cNvGrpSpPr/>
          <p:nvPr userDrawn="1"/>
        </p:nvGrpSpPr>
        <p:grpSpPr>
          <a:xfrm>
            <a:off x="3372648" y="369282"/>
            <a:ext cx="1128383" cy="883906"/>
            <a:chOff x="3372648" y="369282"/>
            <a:chExt cx="1128383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56263" y="112148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61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96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7032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67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hlinkClick r:id="rId5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303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>
              <a:hlinkClick r:id="rId6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938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Rectangle 75">
              <a:hlinkClick r:id="rId7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43530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Rectangle 76">
              <a:hlinkClick r:id="rId8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61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Rectangle 77">
              <a:hlinkClick r:id="rId9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96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Rectangle 78">
              <a:hlinkClick r:id="rId10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7032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0" name="Rectangle 79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67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>
              <a:hlinkClick r:id="rId12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303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hlinkClick r:id="rId13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938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Rectangle 82">
              <a:hlinkClick r:id="rId14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43530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4" name="Rectangle 83">
              <a:hlinkClick r:id="rId15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61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5" name="Rectangle 84">
              <a:hlinkClick r:id="rId16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96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6" name="Rectangle 85">
              <a:hlinkClick r:id="rId17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7032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7" name="Rectangle 86">
              <a:hlinkClick r:id="rId18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67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Rectangle 87">
              <a:hlinkClick r:id="rId19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303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9" name="Rectangle 88">
              <a:hlinkClick r:id="rId20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938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0" name="Rectangle 89">
              <a:hlinkClick r:id="rId21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43530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" name="Rectangle 90">
              <a:hlinkClick r:id="rId22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585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2" name="Rectangle 91">
              <a:hlinkClick r:id="rId23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912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3" name="Rectangle 92">
              <a:hlinkClick r:id="rId24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7023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4" name="Rectangle 93">
              <a:hlinkClick r:id="rId25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56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26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289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" name="Rectangle 95">
              <a:hlinkClick r:id="rId27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9217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7" name="Rectangle 96">
              <a:hlinkClick r:id="rId28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4353047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8" name="Rectangle 97">
              <a:hlinkClick r:id="rId29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585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9" name="Rectangle 98">
              <a:hlinkClick r:id="rId30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912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0" name="Rectangle 99">
              <a:hlinkClick r:id="rId31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7023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" name="Rectangle 100">
              <a:hlinkClick r:id="rId32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56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hlinkClick r:id="rId33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289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3" name="Rectangle 102">
              <a:hlinkClick r:id="rId34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9217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5" action="ppaction://hlinksldjump"/>
            <a:extLst>
              <a:ext uri="{FF2B5EF4-FFF2-40B4-BE49-F238E27FC236}">
                <a16:creationId xmlns:a16="http://schemas.microsoft.com/office/drawing/2014/main" id="{DF9BCF25-01BE-0DBD-73DD-36D281EBB1E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6" action="ppaction://hlinksldjump"/>
            <a:extLst>
              <a:ext uri="{FF2B5EF4-FFF2-40B4-BE49-F238E27FC236}">
                <a16:creationId xmlns:a16="http://schemas.microsoft.com/office/drawing/2014/main" id="{27304AAC-F3D0-F5D1-36BB-317EE06F803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7" action="ppaction://hlinksldjump"/>
            <a:extLst>
              <a:ext uri="{FF2B5EF4-FFF2-40B4-BE49-F238E27FC236}">
                <a16:creationId xmlns:a16="http://schemas.microsoft.com/office/drawing/2014/main" id="{F00D1E28-8B37-EF95-FFF3-190F8B59DA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8" action="ppaction://hlinksldjump"/>
            <a:extLst>
              <a:ext uri="{FF2B5EF4-FFF2-40B4-BE49-F238E27FC236}">
                <a16:creationId xmlns:a16="http://schemas.microsoft.com/office/drawing/2014/main" id="{045D0490-21E2-15EB-E4DF-CF0A0639431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39" action="ppaction://hlinksldjump"/>
            <a:extLst>
              <a:ext uri="{FF2B5EF4-FFF2-40B4-BE49-F238E27FC236}">
                <a16:creationId xmlns:a16="http://schemas.microsoft.com/office/drawing/2014/main" id="{A688A324-E32D-033F-EB5C-39F92E011C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0" action="ppaction://hlinksldjump"/>
            <a:extLst>
              <a:ext uri="{FF2B5EF4-FFF2-40B4-BE49-F238E27FC236}">
                <a16:creationId xmlns:a16="http://schemas.microsoft.com/office/drawing/2014/main" id="{0DD9EC29-9E6D-58FB-61E4-71B72FFD71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1" action="ppaction://hlinksldjump"/>
            <a:extLst>
              <a:ext uri="{FF2B5EF4-FFF2-40B4-BE49-F238E27FC236}">
                <a16:creationId xmlns:a16="http://schemas.microsoft.com/office/drawing/2014/main" id="{9CB6C9C5-ABEF-60CA-0358-2FC45F3B4AB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2" action="ppaction://hlinksldjump"/>
            <a:extLst>
              <a:ext uri="{FF2B5EF4-FFF2-40B4-BE49-F238E27FC236}">
                <a16:creationId xmlns:a16="http://schemas.microsoft.com/office/drawing/2014/main" id="{416479C9-0DB2-A21E-ACAC-F4489E89E04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3" action="ppaction://hlinksldjump"/>
            <a:extLst>
              <a:ext uri="{FF2B5EF4-FFF2-40B4-BE49-F238E27FC236}">
                <a16:creationId xmlns:a16="http://schemas.microsoft.com/office/drawing/2014/main" id="{740E81F8-C3F2-6387-51FE-E53F017A1C85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4" action="ppaction://hlinksldjump"/>
            <a:extLst>
              <a:ext uri="{FF2B5EF4-FFF2-40B4-BE49-F238E27FC236}">
                <a16:creationId xmlns:a16="http://schemas.microsoft.com/office/drawing/2014/main" id="{4C7B8F49-C37B-4D73-FADF-7AA5236D1B8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5" action="ppaction://hlinksldjump"/>
            <a:extLst>
              <a:ext uri="{FF2B5EF4-FFF2-40B4-BE49-F238E27FC236}">
                <a16:creationId xmlns:a16="http://schemas.microsoft.com/office/drawing/2014/main" id="{F88DE58A-51A7-8642-A08E-5F8F5E002C1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6" action="ppaction://hlinksldjump"/>
            <a:extLst>
              <a:ext uri="{FF2B5EF4-FFF2-40B4-BE49-F238E27FC236}">
                <a16:creationId xmlns:a16="http://schemas.microsoft.com/office/drawing/2014/main" id="{74BBA778-428C-E259-451B-66AAF3A0C8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7" action="ppaction://hlinksldjump"/>
            <a:extLst>
              <a:ext uri="{FF2B5EF4-FFF2-40B4-BE49-F238E27FC236}">
                <a16:creationId xmlns:a16="http://schemas.microsoft.com/office/drawing/2014/main" id="{76578143-EFD2-A549-E2AE-675B7D184B4E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83254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7349A12-FAED-A487-1252-CD895AE7819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9DB3C976-9CB0-C28A-1D3F-560708524CB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D5C2EAC5-3E39-09A9-5D4B-0D3276EDC36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973D7060-42BB-2E15-09D7-57757B3B67B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77DCB60A-CA4D-2C39-4F9A-429725443FF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EAAFE29C-6468-8950-99AE-9777DFE80E4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12FA8995-3240-749E-E1BF-0729860E777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34F4C7D-3D40-01C5-2026-C913F58D3E9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8047B87-8447-B4DD-9F82-5C663653EDB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A2AFBC3E-D8CC-1476-A35A-5AF5AC507633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87F0B85-D1E8-B9D8-73C1-7A22356A3AE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195025D-A0BE-CD26-BAB0-A2C1B62DE69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6064A4F7-6D06-3D25-8C3A-8EE3B5F45C5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240E96-08D5-2B43-56CA-1BCEEF6A369D}"/>
              </a:ext>
            </a:extLst>
          </p:cNvPr>
          <p:cNvGrpSpPr/>
          <p:nvPr userDrawn="1"/>
        </p:nvGrpSpPr>
        <p:grpSpPr>
          <a:xfrm>
            <a:off x="3372404" y="369282"/>
            <a:ext cx="1126312" cy="1033660"/>
            <a:chOff x="3372404" y="369282"/>
            <a:chExt cx="1126312" cy="10336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hlinkClick r:id="rId18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52223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19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626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20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981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21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70336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22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691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23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3046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24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9401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4352222" y="66725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26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625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980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28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70335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29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690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30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3045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31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94010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32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4352222" y="81777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33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625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34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980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35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70335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36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690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37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3045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38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94010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39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4352222" y="96829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40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5972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9235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42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702498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43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5761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44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29024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45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92285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46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4352222" y="111882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47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5972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48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9235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702498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5761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29024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92285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E6AA9E-F6FC-FCAE-2F01-B11CF59A602A}"/>
                </a:ext>
              </a:extLst>
            </p:cNvPr>
            <p:cNvSpPr/>
            <p:nvPr userDrawn="1"/>
          </p:nvSpPr>
          <p:spPr>
            <a:xfrm>
              <a:off x="3701683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99C1AB-C5AF-401F-9FD7-9A0FE9ACCCE6}"/>
                </a:ext>
              </a:extLst>
            </p:cNvPr>
            <p:cNvSpPr/>
            <p:nvPr userDrawn="1"/>
          </p:nvSpPr>
          <p:spPr>
            <a:xfrm>
              <a:off x="3864946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84A520-96D6-35B5-ABC2-DA801ADE08FA}"/>
                </a:ext>
              </a:extLst>
            </p:cNvPr>
            <p:cNvSpPr/>
            <p:nvPr userDrawn="1"/>
          </p:nvSpPr>
          <p:spPr>
            <a:xfrm>
              <a:off x="4028209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155EFA-577C-01BE-0068-B55CE81D845D}"/>
                </a:ext>
              </a:extLst>
            </p:cNvPr>
            <p:cNvSpPr/>
            <p:nvPr userDrawn="1"/>
          </p:nvSpPr>
          <p:spPr>
            <a:xfrm>
              <a:off x="4191470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DA00A0-B369-0541-6B96-6B6E9FA12CD3}"/>
                </a:ext>
              </a:extLst>
            </p:cNvPr>
            <p:cNvSpPr/>
            <p:nvPr userDrawn="1"/>
          </p:nvSpPr>
          <p:spPr>
            <a:xfrm>
              <a:off x="3538631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66B925-D25A-4DB8-47E2-CC4A0288E6D0}"/>
                </a:ext>
              </a:extLst>
            </p:cNvPr>
            <p:cNvSpPr/>
            <p:nvPr userDrawn="1"/>
          </p:nvSpPr>
          <p:spPr>
            <a:xfrm>
              <a:off x="3372404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7799E5-07CF-53F9-508B-17CEC4C9EF08}"/>
                </a:ext>
              </a:extLst>
            </p:cNvPr>
            <p:cNvSpPr/>
            <p:nvPr userDrawn="1"/>
          </p:nvSpPr>
          <p:spPr>
            <a:xfrm>
              <a:off x="4349353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5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5BF366-96C8-30CE-1F36-A45FB74D624E}"/>
              </a:ext>
            </a:extLst>
          </p:cNvPr>
          <p:cNvGrpSpPr/>
          <p:nvPr userDrawn="1"/>
        </p:nvGrpSpPr>
        <p:grpSpPr>
          <a:xfrm>
            <a:off x="3372648" y="369282"/>
            <a:ext cx="1126068" cy="880859"/>
            <a:chOff x="3372648" y="369282"/>
            <a:chExt cx="1126068" cy="8808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2EA973-68EC-9CA8-BA70-7DAD8B59F035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BFDBAD-FD64-9B1E-40C1-6753F46E4771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6515E1-3BE0-1847-D845-721F1D5DE685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F36D2E-D684-C7EB-5AF2-571B92917307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63B8CC-3521-78F2-A2EA-BD6583B583DC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8200E6-1B99-C5DB-A0F8-A1E90755BB0A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0782D0-3438-F8E7-6174-B53C343F8552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FF1EC-5A61-414D-F515-1534EAF1A10D}"/>
                </a:ext>
              </a:extLst>
            </p:cNvPr>
            <p:cNvSpPr/>
            <p:nvPr userDrawn="1"/>
          </p:nvSpPr>
          <p:spPr>
            <a:xfrm>
              <a:off x="4352223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9E4219-66FD-944B-E1A9-E4F8EEC1398B}"/>
                </a:ext>
              </a:extLst>
            </p:cNvPr>
            <p:cNvSpPr/>
            <p:nvPr userDrawn="1"/>
          </p:nvSpPr>
          <p:spPr>
            <a:xfrm>
              <a:off x="337384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E72E8E-F5C5-6004-71CB-42FADC453C5C}"/>
                </a:ext>
              </a:extLst>
            </p:cNvPr>
            <p:cNvSpPr/>
            <p:nvPr userDrawn="1"/>
          </p:nvSpPr>
          <p:spPr>
            <a:xfrm>
              <a:off x="353739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F2D408CC-F1E6-4F8E-AD63-6A4016D68580}"/>
                </a:ext>
              </a:extLst>
            </p:cNvPr>
            <p:cNvSpPr/>
            <p:nvPr userDrawn="1"/>
          </p:nvSpPr>
          <p:spPr>
            <a:xfrm>
              <a:off x="370094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7B091E05-8598-EA26-1A2C-78312847AF06}"/>
                </a:ext>
              </a:extLst>
            </p:cNvPr>
            <p:cNvSpPr/>
            <p:nvPr userDrawn="1"/>
          </p:nvSpPr>
          <p:spPr>
            <a:xfrm>
              <a:off x="386449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FA94D10B-02F8-1FDD-11B3-894BD798F144}"/>
                </a:ext>
              </a:extLst>
            </p:cNvPr>
            <p:cNvSpPr/>
            <p:nvPr userDrawn="1"/>
          </p:nvSpPr>
          <p:spPr>
            <a:xfrm>
              <a:off x="402804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EF281AFB-B367-3C19-A9FA-298F06CFCFD1}"/>
                </a:ext>
              </a:extLst>
            </p:cNvPr>
            <p:cNvSpPr/>
            <p:nvPr userDrawn="1"/>
          </p:nvSpPr>
          <p:spPr>
            <a:xfrm>
              <a:off x="419159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 28">
              <a:hlinkClick r:id="rId9" action="ppaction://hlinksldjump"/>
              <a:extLst>
                <a:ext uri="{FF2B5EF4-FFF2-40B4-BE49-F238E27FC236}">
                  <a16:creationId xmlns:a16="http://schemas.microsoft.com/office/drawing/2014/main" id="{E163AF7A-73BE-69FF-C7CF-18213C398EF3}"/>
                </a:ext>
              </a:extLst>
            </p:cNvPr>
            <p:cNvSpPr/>
            <p:nvPr userDrawn="1"/>
          </p:nvSpPr>
          <p:spPr>
            <a:xfrm>
              <a:off x="4352223" y="51446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tangle 29">
              <a:hlinkClick r:id="rId10" action="ppaction://hlinksldjump"/>
              <a:extLst>
                <a:ext uri="{FF2B5EF4-FFF2-40B4-BE49-F238E27FC236}">
                  <a16:creationId xmlns:a16="http://schemas.microsoft.com/office/drawing/2014/main" id="{7B75F64A-A60E-8585-3E2F-D54AB3D3B3D4}"/>
                </a:ext>
              </a:extLst>
            </p:cNvPr>
            <p:cNvSpPr/>
            <p:nvPr userDrawn="1"/>
          </p:nvSpPr>
          <p:spPr>
            <a:xfrm>
              <a:off x="337384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ectangle 30">
              <a:hlinkClick r:id="rId11" action="ppaction://hlinksldjump"/>
              <a:extLst>
                <a:ext uri="{FF2B5EF4-FFF2-40B4-BE49-F238E27FC236}">
                  <a16:creationId xmlns:a16="http://schemas.microsoft.com/office/drawing/2014/main" id="{A48DB22C-00A0-EE5B-85C8-92F3B274F633}"/>
                </a:ext>
              </a:extLst>
            </p:cNvPr>
            <p:cNvSpPr/>
            <p:nvPr userDrawn="1"/>
          </p:nvSpPr>
          <p:spPr>
            <a:xfrm>
              <a:off x="353739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>
              <a:hlinkClick r:id="rId12" action="ppaction://hlinksldjump"/>
              <a:extLst>
                <a:ext uri="{FF2B5EF4-FFF2-40B4-BE49-F238E27FC236}">
                  <a16:creationId xmlns:a16="http://schemas.microsoft.com/office/drawing/2014/main" id="{FDD9A84E-87C1-C064-FAD8-C28F38E02276}"/>
                </a:ext>
              </a:extLst>
            </p:cNvPr>
            <p:cNvSpPr/>
            <p:nvPr userDrawn="1"/>
          </p:nvSpPr>
          <p:spPr>
            <a:xfrm>
              <a:off x="370094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tangle 32">
              <a:hlinkClick r:id="rId13" action="ppaction://hlinksldjump"/>
              <a:extLst>
                <a:ext uri="{FF2B5EF4-FFF2-40B4-BE49-F238E27FC236}">
                  <a16:creationId xmlns:a16="http://schemas.microsoft.com/office/drawing/2014/main" id="{D85C1C5F-66A7-CCF1-7683-74FDA02D300D}"/>
                </a:ext>
              </a:extLst>
            </p:cNvPr>
            <p:cNvSpPr/>
            <p:nvPr userDrawn="1"/>
          </p:nvSpPr>
          <p:spPr>
            <a:xfrm>
              <a:off x="386449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 33">
              <a:hlinkClick r:id="rId14" action="ppaction://hlinksldjump"/>
              <a:extLst>
                <a:ext uri="{FF2B5EF4-FFF2-40B4-BE49-F238E27FC236}">
                  <a16:creationId xmlns:a16="http://schemas.microsoft.com/office/drawing/2014/main" id="{79CEECDC-9A52-3E5A-CEE5-49AB04F26F57}"/>
                </a:ext>
              </a:extLst>
            </p:cNvPr>
            <p:cNvSpPr/>
            <p:nvPr userDrawn="1"/>
          </p:nvSpPr>
          <p:spPr>
            <a:xfrm>
              <a:off x="402804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5" name="Rectangle 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4852C33E-0D06-7313-C34F-A4541AFC4891}"/>
                </a:ext>
              </a:extLst>
            </p:cNvPr>
            <p:cNvSpPr/>
            <p:nvPr userDrawn="1"/>
          </p:nvSpPr>
          <p:spPr>
            <a:xfrm>
              <a:off x="4191599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" name="Rectangle 35">
              <a:hlinkClick r:id="rId16" action="ppaction://hlinksldjump"/>
              <a:extLst>
                <a:ext uri="{FF2B5EF4-FFF2-40B4-BE49-F238E27FC236}">
                  <a16:creationId xmlns:a16="http://schemas.microsoft.com/office/drawing/2014/main" id="{9E56E016-4832-EEAD-7673-6D0623700EFF}"/>
                </a:ext>
              </a:extLst>
            </p:cNvPr>
            <p:cNvSpPr/>
            <p:nvPr userDrawn="1"/>
          </p:nvSpPr>
          <p:spPr>
            <a:xfrm>
              <a:off x="4352223" y="6649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>
              <a:hlinkClick r:id="rId17" action="ppaction://hlinksldjump"/>
              <a:extLst>
                <a:ext uri="{FF2B5EF4-FFF2-40B4-BE49-F238E27FC236}">
                  <a16:creationId xmlns:a16="http://schemas.microsoft.com/office/drawing/2014/main" id="{F06AF3C7-D73A-DB83-D91E-10EBA044E268}"/>
                </a:ext>
              </a:extLst>
            </p:cNvPr>
            <p:cNvSpPr/>
            <p:nvPr userDrawn="1"/>
          </p:nvSpPr>
          <p:spPr>
            <a:xfrm>
              <a:off x="337384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Rectangle 37">
              <a:hlinkClick r:id="rId18" action="ppaction://hlinksldjump"/>
              <a:extLst>
                <a:ext uri="{FF2B5EF4-FFF2-40B4-BE49-F238E27FC236}">
                  <a16:creationId xmlns:a16="http://schemas.microsoft.com/office/drawing/2014/main" id="{7B81BBB4-B8CE-ECA9-71BA-51E7710DF76C}"/>
                </a:ext>
              </a:extLst>
            </p:cNvPr>
            <p:cNvSpPr/>
            <p:nvPr userDrawn="1"/>
          </p:nvSpPr>
          <p:spPr>
            <a:xfrm>
              <a:off x="353739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Rectangle 38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62F751-A2C0-E322-87CD-67132E2564FE}"/>
                </a:ext>
              </a:extLst>
            </p:cNvPr>
            <p:cNvSpPr/>
            <p:nvPr userDrawn="1"/>
          </p:nvSpPr>
          <p:spPr>
            <a:xfrm>
              <a:off x="370094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0" name="Rectangle 39">
              <a:hlinkClick r:id="rId20" action="ppaction://hlinksldjump"/>
              <a:extLst>
                <a:ext uri="{FF2B5EF4-FFF2-40B4-BE49-F238E27FC236}">
                  <a16:creationId xmlns:a16="http://schemas.microsoft.com/office/drawing/2014/main" id="{5B4945E5-6BD0-71E0-BCC0-202298B81B17}"/>
                </a:ext>
              </a:extLst>
            </p:cNvPr>
            <p:cNvSpPr/>
            <p:nvPr userDrawn="1"/>
          </p:nvSpPr>
          <p:spPr>
            <a:xfrm>
              <a:off x="386449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1" name="Rectangle 40">
              <a:hlinkClick r:id="rId21" action="ppaction://hlinksldjump"/>
              <a:extLst>
                <a:ext uri="{FF2B5EF4-FFF2-40B4-BE49-F238E27FC236}">
                  <a16:creationId xmlns:a16="http://schemas.microsoft.com/office/drawing/2014/main" id="{B446F624-F7B6-569B-E1D3-C89E4203BDA2}"/>
                </a:ext>
              </a:extLst>
            </p:cNvPr>
            <p:cNvSpPr/>
            <p:nvPr userDrawn="1"/>
          </p:nvSpPr>
          <p:spPr>
            <a:xfrm>
              <a:off x="402804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2" name="Rectangle 41">
              <a:hlinkClick r:id="rId22" action="ppaction://hlinksldjump"/>
              <a:extLst>
                <a:ext uri="{FF2B5EF4-FFF2-40B4-BE49-F238E27FC236}">
                  <a16:creationId xmlns:a16="http://schemas.microsoft.com/office/drawing/2014/main" id="{BD2C642E-A918-F78C-1137-95C96886D5CD}"/>
                </a:ext>
              </a:extLst>
            </p:cNvPr>
            <p:cNvSpPr/>
            <p:nvPr userDrawn="1"/>
          </p:nvSpPr>
          <p:spPr>
            <a:xfrm>
              <a:off x="4191599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" name="Rectangle 42">
              <a:hlinkClick r:id="rId23" action="ppaction://hlinksldjump"/>
              <a:extLst>
                <a:ext uri="{FF2B5EF4-FFF2-40B4-BE49-F238E27FC236}">
                  <a16:creationId xmlns:a16="http://schemas.microsoft.com/office/drawing/2014/main" id="{C7E5F94B-F28D-022F-33F5-5FF7F8C7B95E}"/>
                </a:ext>
              </a:extLst>
            </p:cNvPr>
            <p:cNvSpPr/>
            <p:nvPr userDrawn="1"/>
          </p:nvSpPr>
          <p:spPr>
            <a:xfrm>
              <a:off x="4352223" y="81550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4" name="Rectangle 43">
              <a:hlinkClick r:id="rId24" action="ppaction://hlinksldjump"/>
              <a:extLst>
                <a:ext uri="{FF2B5EF4-FFF2-40B4-BE49-F238E27FC236}">
                  <a16:creationId xmlns:a16="http://schemas.microsoft.com/office/drawing/2014/main" id="{7811A0E8-5971-9765-6E44-73B0612C32E9}"/>
                </a:ext>
              </a:extLst>
            </p:cNvPr>
            <p:cNvSpPr/>
            <p:nvPr userDrawn="1"/>
          </p:nvSpPr>
          <p:spPr>
            <a:xfrm>
              <a:off x="3373561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Rectangle 44">
              <a:hlinkClick r:id="rId25" action="ppaction://hlinksldjump"/>
              <a:extLst>
                <a:ext uri="{FF2B5EF4-FFF2-40B4-BE49-F238E27FC236}">
                  <a16:creationId xmlns:a16="http://schemas.microsoft.com/office/drawing/2014/main" id="{BDEB3B20-3514-A4C8-F657-2659C26F7194}"/>
                </a:ext>
              </a:extLst>
            </p:cNvPr>
            <p:cNvSpPr/>
            <p:nvPr userDrawn="1"/>
          </p:nvSpPr>
          <p:spPr>
            <a:xfrm>
              <a:off x="3536824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6" name="Rectangle 45">
              <a:hlinkClick r:id="rId26" action="ppaction://hlinksldjump"/>
              <a:extLst>
                <a:ext uri="{FF2B5EF4-FFF2-40B4-BE49-F238E27FC236}">
                  <a16:creationId xmlns:a16="http://schemas.microsoft.com/office/drawing/2014/main" id="{93AEC111-3435-D0F3-BC85-061C918F3FA2}"/>
                </a:ext>
              </a:extLst>
            </p:cNvPr>
            <p:cNvSpPr/>
            <p:nvPr userDrawn="1"/>
          </p:nvSpPr>
          <p:spPr>
            <a:xfrm>
              <a:off x="3700087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" name="Rectangle 46">
              <a:hlinkClick r:id="rId27" action="ppaction://hlinksldjump"/>
              <a:extLst>
                <a:ext uri="{FF2B5EF4-FFF2-40B4-BE49-F238E27FC236}">
                  <a16:creationId xmlns:a16="http://schemas.microsoft.com/office/drawing/2014/main" id="{F0F0B5CE-0629-13F4-0150-5BE8CD1879FE}"/>
                </a:ext>
              </a:extLst>
            </p:cNvPr>
            <p:cNvSpPr/>
            <p:nvPr userDrawn="1"/>
          </p:nvSpPr>
          <p:spPr>
            <a:xfrm>
              <a:off x="3863350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" name="Rectangle 47">
              <a:hlinkClick r:id="rId28" action="ppaction://hlinksldjump"/>
              <a:extLst>
                <a:ext uri="{FF2B5EF4-FFF2-40B4-BE49-F238E27FC236}">
                  <a16:creationId xmlns:a16="http://schemas.microsoft.com/office/drawing/2014/main" id="{046060BC-31B7-6AE9-9AA1-147B6252A57A}"/>
                </a:ext>
              </a:extLst>
            </p:cNvPr>
            <p:cNvSpPr/>
            <p:nvPr userDrawn="1"/>
          </p:nvSpPr>
          <p:spPr>
            <a:xfrm>
              <a:off x="4026613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9" name="Rectangle 48">
              <a:hlinkClick r:id="rId29" action="ppaction://hlinksldjump"/>
              <a:extLst>
                <a:ext uri="{FF2B5EF4-FFF2-40B4-BE49-F238E27FC236}">
                  <a16:creationId xmlns:a16="http://schemas.microsoft.com/office/drawing/2014/main" id="{045E1790-51AB-4F1D-2BAB-27394575D8FB}"/>
                </a:ext>
              </a:extLst>
            </p:cNvPr>
            <p:cNvSpPr/>
            <p:nvPr userDrawn="1"/>
          </p:nvSpPr>
          <p:spPr>
            <a:xfrm>
              <a:off x="4189874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0" name="Rectangle 49">
              <a:hlinkClick r:id="rId30" action="ppaction://hlinksldjump"/>
              <a:extLst>
                <a:ext uri="{FF2B5EF4-FFF2-40B4-BE49-F238E27FC236}">
                  <a16:creationId xmlns:a16="http://schemas.microsoft.com/office/drawing/2014/main" id="{D368A6DE-2AB3-E340-4557-C3D431690EBD}"/>
                </a:ext>
              </a:extLst>
            </p:cNvPr>
            <p:cNvSpPr/>
            <p:nvPr userDrawn="1"/>
          </p:nvSpPr>
          <p:spPr>
            <a:xfrm>
              <a:off x="4352223" y="96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1" name="Rectangle 50">
              <a:hlinkClick r:id="rId31" action="ppaction://hlinksldjump"/>
              <a:extLst>
                <a:ext uri="{FF2B5EF4-FFF2-40B4-BE49-F238E27FC236}">
                  <a16:creationId xmlns:a16="http://schemas.microsoft.com/office/drawing/2014/main" id="{E9A86A3F-6B79-A99F-4875-EAC869E80246}"/>
                </a:ext>
              </a:extLst>
            </p:cNvPr>
            <p:cNvSpPr/>
            <p:nvPr userDrawn="1"/>
          </p:nvSpPr>
          <p:spPr>
            <a:xfrm>
              <a:off x="3373561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2" name="Rectangle 51">
              <a:hlinkClick r:id="rId32" action="ppaction://hlinksldjump"/>
              <a:extLst>
                <a:ext uri="{FF2B5EF4-FFF2-40B4-BE49-F238E27FC236}">
                  <a16:creationId xmlns:a16="http://schemas.microsoft.com/office/drawing/2014/main" id="{B4CE13E1-115B-ECD3-AB1E-91CD58BD96F7}"/>
                </a:ext>
              </a:extLst>
            </p:cNvPr>
            <p:cNvSpPr/>
            <p:nvPr userDrawn="1"/>
          </p:nvSpPr>
          <p:spPr>
            <a:xfrm>
              <a:off x="3536824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" name="Rectangle 52">
              <a:hlinkClick r:id="rId33" action="ppaction://hlinksldjump"/>
              <a:extLst>
                <a:ext uri="{FF2B5EF4-FFF2-40B4-BE49-F238E27FC236}">
                  <a16:creationId xmlns:a16="http://schemas.microsoft.com/office/drawing/2014/main" id="{F653FBDC-DF3D-C03E-0660-E565198EE1D0}"/>
                </a:ext>
              </a:extLst>
            </p:cNvPr>
            <p:cNvSpPr/>
            <p:nvPr userDrawn="1"/>
          </p:nvSpPr>
          <p:spPr>
            <a:xfrm>
              <a:off x="3700087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4" name="Rectangle 53">
              <a:hlinkClick r:id="rId34" action="ppaction://hlinksldjump"/>
              <a:extLst>
                <a:ext uri="{FF2B5EF4-FFF2-40B4-BE49-F238E27FC236}">
                  <a16:creationId xmlns:a16="http://schemas.microsoft.com/office/drawing/2014/main" id="{FE4EBEA2-B3AC-26DA-5164-19CFFE7F8591}"/>
                </a:ext>
              </a:extLst>
            </p:cNvPr>
            <p:cNvSpPr/>
            <p:nvPr userDrawn="1"/>
          </p:nvSpPr>
          <p:spPr>
            <a:xfrm>
              <a:off x="3863350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2BC8DF-A490-C442-4D38-3B8BA47894C5}"/>
                </a:ext>
              </a:extLst>
            </p:cNvPr>
            <p:cNvSpPr/>
            <p:nvPr userDrawn="1"/>
          </p:nvSpPr>
          <p:spPr>
            <a:xfrm>
              <a:off x="4026613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BB4A3D-E0D6-4496-1190-9DDF8C9BD386}"/>
                </a:ext>
              </a:extLst>
            </p:cNvPr>
            <p:cNvSpPr/>
            <p:nvPr userDrawn="1"/>
          </p:nvSpPr>
          <p:spPr>
            <a:xfrm>
              <a:off x="4189874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63" name="Round Same Side Corner Rectangle 62">
            <a:hlinkClick r:id="rId35" action="ppaction://hlinksldjump"/>
            <a:extLst>
              <a:ext uri="{FF2B5EF4-FFF2-40B4-BE49-F238E27FC236}">
                <a16:creationId xmlns:a16="http://schemas.microsoft.com/office/drawing/2014/main" id="{C25BFE35-48CB-6400-E2A4-F4F15347405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4" name="Round Same Side Corner Rectangle 63">
            <a:hlinkClick r:id="rId36" action="ppaction://hlinksldjump"/>
            <a:extLst>
              <a:ext uri="{FF2B5EF4-FFF2-40B4-BE49-F238E27FC236}">
                <a16:creationId xmlns:a16="http://schemas.microsoft.com/office/drawing/2014/main" id="{9F0D3AB9-1890-E856-22AA-645B487E74D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5" name="Round Same Side Corner Rectangle 64">
            <a:hlinkClick r:id="rId37" action="ppaction://hlinksldjump"/>
            <a:extLst>
              <a:ext uri="{FF2B5EF4-FFF2-40B4-BE49-F238E27FC236}">
                <a16:creationId xmlns:a16="http://schemas.microsoft.com/office/drawing/2014/main" id="{BC746E96-FE2E-7E74-243B-D1F84364B31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6" name="Round Same Side Corner Rectangle 65">
            <a:hlinkClick r:id="rId38" action="ppaction://hlinksldjump"/>
            <a:extLst>
              <a:ext uri="{FF2B5EF4-FFF2-40B4-BE49-F238E27FC236}">
                <a16:creationId xmlns:a16="http://schemas.microsoft.com/office/drawing/2014/main" id="{12F9D321-85C0-1A5A-AC0B-ACF6EAD6878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7" name="Round Same Side Corner Rectangle 66">
            <a:hlinkClick r:id="rId39" action="ppaction://hlinksldjump"/>
            <a:extLst>
              <a:ext uri="{FF2B5EF4-FFF2-40B4-BE49-F238E27FC236}">
                <a16:creationId xmlns:a16="http://schemas.microsoft.com/office/drawing/2014/main" id="{000613FC-8536-2CE9-3755-70358C2398ED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8" name="Round Same Side Corner Rectangle 67">
            <a:hlinkClick r:id="rId40" action="ppaction://hlinksldjump"/>
            <a:extLst>
              <a:ext uri="{FF2B5EF4-FFF2-40B4-BE49-F238E27FC236}">
                <a16:creationId xmlns:a16="http://schemas.microsoft.com/office/drawing/2014/main" id="{3558727E-8ECF-C847-77B3-47D83B726AE0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9" name="Round Same Side Corner Rectangle 68">
            <a:hlinkClick r:id="rId41" action="ppaction://hlinksldjump"/>
            <a:extLst>
              <a:ext uri="{FF2B5EF4-FFF2-40B4-BE49-F238E27FC236}">
                <a16:creationId xmlns:a16="http://schemas.microsoft.com/office/drawing/2014/main" id="{730CB4A2-412D-C106-62FA-8DA5859B266B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0" name="Round Same Side Corner Rectangle 69">
            <a:hlinkClick r:id="rId42" action="ppaction://hlinksldjump"/>
            <a:extLst>
              <a:ext uri="{FF2B5EF4-FFF2-40B4-BE49-F238E27FC236}">
                <a16:creationId xmlns:a16="http://schemas.microsoft.com/office/drawing/2014/main" id="{9BBEB85A-EA9B-7E0B-7D01-151F0EB95E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1" name="Round Same Side Corner Rectangle 70">
            <a:hlinkClick r:id="rId43" action="ppaction://hlinksldjump"/>
            <a:extLst>
              <a:ext uri="{FF2B5EF4-FFF2-40B4-BE49-F238E27FC236}">
                <a16:creationId xmlns:a16="http://schemas.microsoft.com/office/drawing/2014/main" id="{BA5CD53E-A0A9-B1D0-622B-8038BE6F45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2" name="Round Same Side Corner Rectangle 71">
            <a:hlinkClick r:id="rId44" action="ppaction://hlinksldjump"/>
            <a:extLst>
              <a:ext uri="{FF2B5EF4-FFF2-40B4-BE49-F238E27FC236}">
                <a16:creationId xmlns:a16="http://schemas.microsoft.com/office/drawing/2014/main" id="{7EA0FEEF-AE0A-05EE-8CB9-AE5BBA24006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3" name="Round Same Side Corner Rectangle 72">
            <a:hlinkClick r:id="rId45" action="ppaction://hlinksldjump"/>
            <a:extLst>
              <a:ext uri="{FF2B5EF4-FFF2-40B4-BE49-F238E27FC236}">
                <a16:creationId xmlns:a16="http://schemas.microsoft.com/office/drawing/2014/main" id="{3D5DBFE9-4BB3-3D5C-64A8-8F9A1F8B5DF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4" name="Round Same Side Corner Rectangle 73">
            <a:hlinkClick r:id="rId46" action="ppaction://hlinksldjump"/>
            <a:extLst>
              <a:ext uri="{FF2B5EF4-FFF2-40B4-BE49-F238E27FC236}">
                <a16:creationId xmlns:a16="http://schemas.microsoft.com/office/drawing/2014/main" id="{941DF1CA-B48E-4C8B-7566-713C579CAD8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5" name="Round Same Side Corner Rectangle 74">
            <a:hlinkClick r:id="rId47" action="ppaction://hlinksldjump"/>
            <a:extLst>
              <a:ext uri="{FF2B5EF4-FFF2-40B4-BE49-F238E27FC236}">
                <a16:creationId xmlns:a16="http://schemas.microsoft.com/office/drawing/2014/main" id="{143F046F-34C9-7C74-3B04-214DA7408D0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27212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AA31D0-F566-0D3A-53A8-6248F1D28A47}"/>
              </a:ext>
            </a:extLst>
          </p:cNvPr>
          <p:cNvGrpSpPr/>
          <p:nvPr userDrawn="1"/>
        </p:nvGrpSpPr>
        <p:grpSpPr>
          <a:xfrm>
            <a:off x="3372359" y="369282"/>
            <a:ext cx="1126357" cy="884356"/>
            <a:chOff x="3372359" y="369282"/>
            <a:chExt cx="1126357" cy="8843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3EF9C6-8D3A-712E-B966-1C827676548A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1C9EEE-B642-F1E7-C0E2-EDA26DBBF1CF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41267C-FAC6-ADBF-3377-747EFAC19400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F24A2-3516-5543-BF7C-D781ACB2BD59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64459-04C7-61BD-FA66-C7CFDD6D1DDD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AAAB757-3AA9-A8AF-5C10-F2675B905689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11E4C2-31C0-7EE6-7FE7-6FEC45952573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076AD0-2F22-864D-BF92-31F696F2170F}"/>
                </a:ext>
              </a:extLst>
            </p:cNvPr>
            <p:cNvSpPr/>
            <p:nvPr userDrawn="1"/>
          </p:nvSpPr>
          <p:spPr>
            <a:xfrm>
              <a:off x="33726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22228A-F914-8D86-0012-16B802F321FC}"/>
                </a:ext>
              </a:extLst>
            </p:cNvPr>
            <p:cNvSpPr/>
            <p:nvPr userDrawn="1"/>
          </p:nvSpPr>
          <p:spPr>
            <a:xfrm>
              <a:off x="35361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32165F-57C5-0F7B-FEC6-08E1CDB35635}"/>
                </a:ext>
              </a:extLst>
            </p:cNvPr>
            <p:cNvSpPr/>
            <p:nvPr userDrawn="1"/>
          </p:nvSpPr>
          <p:spPr>
            <a:xfrm>
              <a:off x="36997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1AA027-C7FF-D1EA-A01E-1B3E6ED75627}"/>
                </a:ext>
              </a:extLst>
            </p:cNvPr>
            <p:cNvSpPr/>
            <p:nvPr userDrawn="1"/>
          </p:nvSpPr>
          <p:spPr>
            <a:xfrm>
              <a:off x="38632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0AB75619-51FB-26FD-1EF2-621311C6E927}"/>
                </a:ext>
              </a:extLst>
            </p:cNvPr>
            <p:cNvSpPr/>
            <p:nvPr userDrawn="1"/>
          </p:nvSpPr>
          <p:spPr>
            <a:xfrm>
              <a:off x="40268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hlinkClick r:id="rId6" action="ppaction://hlinksldjump"/>
              <a:extLst>
                <a:ext uri="{FF2B5EF4-FFF2-40B4-BE49-F238E27FC236}">
                  <a16:creationId xmlns:a16="http://schemas.microsoft.com/office/drawing/2014/main" id="{CC320744-EC93-F6AD-92DA-A27CAEDD11D8}"/>
                </a:ext>
              </a:extLst>
            </p:cNvPr>
            <p:cNvSpPr/>
            <p:nvPr userDrawn="1"/>
          </p:nvSpPr>
          <p:spPr>
            <a:xfrm>
              <a:off x="41903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7" action="ppaction://hlinksldjump"/>
              <a:extLst>
                <a:ext uri="{FF2B5EF4-FFF2-40B4-BE49-F238E27FC236}">
                  <a16:creationId xmlns:a16="http://schemas.microsoft.com/office/drawing/2014/main" id="{46605ADC-D329-72A9-CD44-883E1AD72F73}"/>
                </a:ext>
              </a:extLst>
            </p:cNvPr>
            <p:cNvSpPr/>
            <p:nvPr userDrawn="1"/>
          </p:nvSpPr>
          <p:spPr>
            <a:xfrm>
              <a:off x="43522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75E68C25-64BD-0F21-D74D-1664751D1298}"/>
                </a:ext>
              </a:extLst>
            </p:cNvPr>
            <p:cNvSpPr/>
            <p:nvPr userDrawn="1"/>
          </p:nvSpPr>
          <p:spPr>
            <a:xfrm>
              <a:off x="33726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hlinkClick r:id="rId9" action="ppaction://hlinksldjump"/>
              <a:extLst>
                <a:ext uri="{FF2B5EF4-FFF2-40B4-BE49-F238E27FC236}">
                  <a16:creationId xmlns:a16="http://schemas.microsoft.com/office/drawing/2014/main" id="{82400635-C89B-B65F-BFDD-5FC3A2834F9C}"/>
                </a:ext>
              </a:extLst>
            </p:cNvPr>
            <p:cNvSpPr/>
            <p:nvPr userDrawn="1"/>
          </p:nvSpPr>
          <p:spPr>
            <a:xfrm>
              <a:off x="35361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Rectangle 31">
              <a:hlinkClick r:id="rId10" action="ppaction://hlinksldjump"/>
              <a:extLst>
                <a:ext uri="{FF2B5EF4-FFF2-40B4-BE49-F238E27FC236}">
                  <a16:creationId xmlns:a16="http://schemas.microsoft.com/office/drawing/2014/main" id="{E34DC042-E142-14F8-1ADD-03D4B35CD234}"/>
                </a:ext>
              </a:extLst>
            </p:cNvPr>
            <p:cNvSpPr/>
            <p:nvPr userDrawn="1"/>
          </p:nvSpPr>
          <p:spPr>
            <a:xfrm>
              <a:off x="36997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11" action="ppaction://hlinksldjump"/>
              <a:extLst>
                <a:ext uri="{FF2B5EF4-FFF2-40B4-BE49-F238E27FC236}">
                  <a16:creationId xmlns:a16="http://schemas.microsoft.com/office/drawing/2014/main" id="{1AB206D7-224E-72AE-E664-D178DE4961E0}"/>
                </a:ext>
              </a:extLst>
            </p:cNvPr>
            <p:cNvSpPr/>
            <p:nvPr userDrawn="1"/>
          </p:nvSpPr>
          <p:spPr>
            <a:xfrm>
              <a:off x="38632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hlinkClick r:id="rId12" action="ppaction://hlinksldjump"/>
              <a:extLst>
                <a:ext uri="{FF2B5EF4-FFF2-40B4-BE49-F238E27FC236}">
                  <a16:creationId xmlns:a16="http://schemas.microsoft.com/office/drawing/2014/main" id="{7242C84F-38AC-DA92-F78F-D8B474A29377}"/>
                </a:ext>
              </a:extLst>
            </p:cNvPr>
            <p:cNvSpPr/>
            <p:nvPr userDrawn="1"/>
          </p:nvSpPr>
          <p:spPr>
            <a:xfrm>
              <a:off x="40268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805B1B74-B830-B923-8809-EF690FA9A82E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14" action="ppaction://hlinksldjump"/>
              <a:extLst>
                <a:ext uri="{FF2B5EF4-FFF2-40B4-BE49-F238E27FC236}">
                  <a16:creationId xmlns:a16="http://schemas.microsoft.com/office/drawing/2014/main" id="{DEEDAD7E-B801-97C9-C4FA-65D084645BBB}"/>
                </a:ext>
              </a:extLst>
            </p:cNvPr>
            <p:cNvSpPr/>
            <p:nvPr userDrawn="1"/>
          </p:nvSpPr>
          <p:spPr>
            <a:xfrm>
              <a:off x="43522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15" action="ppaction://hlinksldjump"/>
              <a:extLst>
                <a:ext uri="{FF2B5EF4-FFF2-40B4-BE49-F238E27FC236}">
                  <a16:creationId xmlns:a16="http://schemas.microsoft.com/office/drawing/2014/main" id="{7A51A58F-3F46-7DCE-0759-5EEF464629E6}"/>
                </a:ext>
              </a:extLst>
            </p:cNvPr>
            <p:cNvSpPr/>
            <p:nvPr userDrawn="1"/>
          </p:nvSpPr>
          <p:spPr>
            <a:xfrm>
              <a:off x="33726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16" action="ppaction://hlinksldjump"/>
              <a:extLst>
                <a:ext uri="{FF2B5EF4-FFF2-40B4-BE49-F238E27FC236}">
                  <a16:creationId xmlns:a16="http://schemas.microsoft.com/office/drawing/2014/main" id="{3475E724-D456-BA57-DD41-E008C1129F08}"/>
                </a:ext>
              </a:extLst>
            </p:cNvPr>
            <p:cNvSpPr/>
            <p:nvPr userDrawn="1"/>
          </p:nvSpPr>
          <p:spPr>
            <a:xfrm>
              <a:off x="35361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17" action="ppaction://hlinksldjump"/>
              <a:extLst>
                <a:ext uri="{FF2B5EF4-FFF2-40B4-BE49-F238E27FC236}">
                  <a16:creationId xmlns:a16="http://schemas.microsoft.com/office/drawing/2014/main" id="{86207D43-9D61-678D-70AF-C56E6B24F416}"/>
                </a:ext>
              </a:extLst>
            </p:cNvPr>
            <p:cNvSpPr/>
            <p:nvPr userDrawn="1"/>
          </p:nvSpPr>
          <p:spPr>
            <a:xfrm>
              <a:off x="36997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18" action="ppaction://hlinksldjump"/>
              <a:extLst>
                <a:ext uri="{FF2B5EF4-FFF2-40B4-BE49-F238E27FC236}">
                  <a16:creationId xmlns:a16="http://schemas.microsoft.com/office/drawing/2014/main" id="{62A67DF0-2926-0CC8-9B00-56E314F5B930}"/>
                </a:ext>
              </a:extLst>
            </p:cNvPr>
            <p:cNvSpPr/>
            <p:nvPr userDrawn="1"/>
          </p:nvSpPr>
          <p:spPr>
            <a:xfrm>
              <a:off x="38632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>
              <a:hlinkClick r:id="rId19" action="ppaction://hlinksldjump"/>
              <a:extLst>
                <a:ext uri="{FF2B5EF4-FFF2-40B4-BE49-F238E27FC236}">
                  <a16:creationId xmlns:a16="http://schemas.microsoft.com/office/drawing/2014/main" id="{6A06B5D1-2D29-0045-60D2-81745B07B1B6}"/>
                </a:ext>
              </a:extLst>
            </p:cNvPr>
            <p:cNvSpPr/>
            <p:nvPr userDrawn="1"/>
          </p:nvSpPr>
          <p:spPr>
            <a:xfrm>
              <a:off x="40268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Rectangle 41">
              <a:hlinkClick r:id="rId20" action="ppaction://hlinksldjump"/>
              <a:extLst>
                <a:ext uri="{FF2B5EF4-FFF2-40B4-BE49-F238E27FC236}">
                  <a16:creationId xmlns:a16="http://schemas.microsoft.com/office/drawing/2014/main" id="{5BED2170-76DD-6234-395D-EBE28D39D768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21" action="ppaction://hlinksldjump"/>
              <a:extLst>
                <a:ext uri="{FF2B5EF4-FFF2-40B4-BE49-F238E27FC236}">
                  <a16:creationId xmlns:a16="http://schemas.microsoft.com/office/drawing/2014/main" id="{1365F408-06B0-9363-2D90-9F0F4A0D2EDB}"/>
                </a:ext>
              </a:extLst>
            </p:cNvPr>
            <p:cNvSpPr/>
            <p:nvPr userDrawn="1"/>
          </p:nvSpPr>
          <p:spPr>
            <a:xfrm>
              <a:off x="43522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22" action="ppaction://hlinksldjump"/>
              <a:extLst>
                <a:ext uri="{FF2B5EF4-FFF2-40B4-BE49-F238E27FC236}">
                  <a16:creationId xmlns:a16="http://schemas.microsoft.com/office/drawing/2014/main" id="{64A6CDD5-FFB2-16BA-980F-B5FFB63F55C9}"/>
                </a:ext>
              </a:extLst>
            </p:cNvPr>
            <p:cNvSpPr/>
            <p:nvPr userDrawn="1"/>
          </p:nvSpPr>
          <p:spPr>
            <a:xfrm>
              <a:off x="337235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23" action="ppaction://hlinksldjump"/>
              <a:extLst>
                <a:ext uri="{FF2B5EF4-FFF2-40B4-BE49-F238E27FC236}">
                  <a16:creationId xmlns:a16="http://schemas.microsoft.com/office/drawing/2014/main" id="{01F82C58-392C-1370-480C-947E092243C3}"/>
                </a:ext>
              </a:extLst>
            </p:cNvPr>
            <p:cNvSpPr/>
            <p:nvPr userDrawn="1"/>
          </p:nvSpPr>
          <p:spPr>
            <a:xfrm>
              <a:off x="353562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24" action="ppaction://hlinksldjump"/>
              <a:extLst>
                <a:ext uri="{FF2B5EF4-FFF2-40B4-BE49-F238E27FC236}">
                  <a16:creationId xmlns:a16="http://schemas.microsoft.com/office/drawing/2014/main" id="{0B3FFF9A-7CCA-E779-C397-41BFEAF48E15}"/>
                </a:ext>
              </a:extLst>
            </p:cNvPr>
            <p:cNvSpPr/>
            <p:nvPr userDrawn="1"/>
          </p:nvSpPr>
          <p:spPr>
            <a:xfrm>
              <a:off x="36988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25" action="ppaction://hlinksldjump"/>
              <a:extLst>
                <a:ext uri="{FF2B5EF4-FFF2-40B4-BE49-F238E27FC236}">
                  <a16:creationId xmlns:a16="http://schemas.microsoft.com/office/drawing/2014/main" id="{E9103C1E-1C2B-11CF-D0B9-FA5AD43285BE}"/>
                </a:ext>
              </a:extLst>
            </p:cNvPr>
            <p:cNvSpPr/>
            <p:nvPr userDrawn="1"/>
          </p:nvSpPr>
          <p:spPr>
            <a:xfrm>
              <a:off x="38621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" name="Rectangle 47">
              <a:hlinkClick r:id="rId26" action="ppaction://hlinksldjump"/>
              <a:extLst>
                <a:ext uri="{FF2B5EF4-FFF2-40B4-BE49-F238E27FC236}">
                  <a16:creationId xmlns:a16="http://schemas.microsoft.com/office/drawing/2014/main" id="{8CB653B7-3C6F-5487-BB00-27D36735451A}"/>
                </a:ext>
              </a:extLst>
            </p:cNvPr>
            <p:cNvSpPr/>
            <p:nvPr userDrawn="1"/>
          </p:nvSpPr>
          <p:spPr>
            <a:xfrm>
              <a:off x="40254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Rectangle 48">
              <a:hlinkClick r:id="rId27" action="ppaction://hlinksldjump"/>
              <a:extLst>
                <a:ext uri="{FF2B5EF4-FFF2-40B4-BE49-F238E27FC236}">
                  <a16:creationId xmlns:a16="http://schemas.microsoft.com/office/drawing/2014/main" id="{462B5344-FDEB-7F77-34B9-D6E9F07B997C}"/>
                </a:ext>
              </a:extLst>
            </p:cNvPr>
            <p:cNvSpPr/>
            <p:nvPr userDrawn="1"/>
          </p:nvSpPr>
          <p:spPr>
            <a:xfrm>
              <a:off x="418867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28" action="ppaction://hlinksldjump"/>
              <a:extLst>
                <a:ext uri="{FF2B5EF4-FFF2-40B4-BE49-F238E27FC236}">
                  <a16:creationId xmlns:a16="http://schemas.microsoft.com/office/drawing/2014/main" id="{EC15E95F-D1E4-A252-FBF2-A40980BD9B81}"/>
                </a:ext>
              </a:extLst>
            </p:cNvPr>
            <p:cNvSpPr/>
            <p:nvPr userDrawn="1"/>
          </p:nvSpPr>
          <p:spPr>
            <a:xfrm>
              <a:off x="4352223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29" action="ppaction://hlinksldjump"/>
              <a:extLst>
                <a:ext uri="{FF2B5EF4-FFF2-40B4-BE49-F238E27FC236}">
                  <a16:creationId xmlns:a16="http://schemas.microsoft.com/office/drawing/2014/main" id="{1291C264-B8F5-2EE7-03F4-209609AAC660}"/>
                </a:ext>
              </a:extLst>
            </p:cNvPr>
            <p:cNvSpPr/>
            <p:nvPr userDrawn="1"/>
          </p:nvSpPr>
          <p:spPr>
            <a:xfrm>
              <a:off x="337235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30" action="ppaction://hlinksldjump"/>
              <a:extLst>
                <a:ext uri="{FF2B5EF4-FFF2-40B4-BE49-F238E27FC236}">
                  <a16:creationId xmlns:a16="http://schemas.microsoft.com/office/drawing/2014/main" id="{5834897A-EB02-902A-B7A0-B74CBF596361}"/>
                </a:ext>
              </a:extLst>
            </p:cNvPr>
            <p:cNvSpPr/>
            <p:nvPr userDrawn="1"/>
          </p:nvSpPr>
          <p:spPr>
            <a:xfrm>
              <a:off x="353562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4D8FEC0-F041-6717-BD8E-06B742E77580}"/>
                </a:ext>
              </a:extLst>
            </p:cNvPr>
            <p:cNvSpPr/>
            <p:nvPr userDrawn="1"/>
          </p:nvSpPr>
          <p:spPr>
            <a:xfrm>
              <a:off x="36988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3A1348E-79C3-A5D8-9748-D469CF6D9384}"/>
                </a:ext>
              </a:extLst>
            </p:cNvPr>
            <p:cNvSpPr/>
            <p:nvPr userDrawn="1"/>
          </p:nvSpPr>
          <p:spPr>
            <a:xfrm>
              <a:off x="38621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5" name="Rectangle 54">
              <a:hlinkClick r:id="rId33" action="ppaction://hlinksldjump"/>
              <a:extLst>
                <a:ext uri="{FF2B5EF4-FFF2-40B4-BE49-F238E27FC236}">
                  <a16:creationId xmlns:a16="http://schemas.microsoft.com/office/drawing/2014/main" id="{5EE502F6-78CC-31AF-49C2-E6E68E81FD65}"/>
                </a:ext>
              </a:extLst>
            </p:cNvPr>
            <p:cNvSpPr/>
            <p:nvPr userDrawn="1"/>
          </p:nvSpPr>
          <p:spPr>
            <a:xfrm>
              <a:off x="40254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6" name="Rectangle 55">
              <a:hlinkClick r:id="rId34" action="ppaction://hlinksldjump"/>
              <a:extLst>
                <a:ext uri="{FF2B5EF4-FFF2-40B4-BE49-F238E27FC236}">
                  <a16:creationId xmlns:a16="http://schemas.microsoft.com/office/drawing/2014/main" id="{CB649DE0-625D-DB82-8075-C450FD082A62}"/>
                </a:ext>
              </a:extLst>
            </p:cNvPr>
            <p:cNvSpPr/>
            <p:nvPr userDrawn="1"/>
          </p:nvSpPr>
          <p:spPr>
            <a:xfrm>
              <a:off x="418867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7" name="Rectangle 106">
              <a:hlinkClick r:id="rId35" action="ppaction://hlinksldjump"/>
              <a:extLst>
                <a:ext uri="{FF2B5EF4-FFF2-40B4-BE49-F238E27FC236}">
                  <a16:creationId xmlns:a16="http://schemas.microsoft.com/office/drawing/2014/main" id="{678FC666-7B89-76D5-9611-31B78185F0BC}"/>
                </a:ext>
              </a:extLst>
            </p:cNvPr>
            <p:cNvSpPr/>
            <p:nvPr userDrawn="1"/>
          </p:nvSpPr>
          <p:spPr>
            <a:xfrm>
              <a:off x="4351021" y="112234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</p:grpSp>
      <p:sp>
        <p:nvSpPr>
          <p:cNvPr id="64" name="Round Same Side Corner Rectangle 63">
            <a:hlinkClick r:id="rId36" action="ppaction://hlinksldjump"/>
            <a:extLst>
              <a:ext uri="{FF2B5EF4-FFF2-40B4-BE49-F238E27FC236}">
                <a16:creationId xmlns:a16="http://schemas.microsoft.com/office/drawing/2014/main" id="{C505DC90-468F-7BCC-F5A7-6E6904CAE8B8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5" name="Round Same Side Corner Rectangle 64">
            <a:hlinkClick r:id="rId37" action="ppaction://hlinksldjump"/>
            <a:extLst>
              <a:ext uri="{FF2B5EF4-FFF2-40B4-BE49-F238E27FC236}">
                <a16:creationId xmlns:a16="http://schemas.microsoft.com/office/drawing/2014/main" id="{73D0A854-D81A-9A80-DD43-4F7ACB3C1E9E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6" name="Round Same Side Corner Rectangle 65">
            <a:hlinkClick r:id="rId38" action="ppaction://hlinksldjump"/>
            <a:extLst>
              <a:ext uri="{FF2B5EF4-FFF2-40B4-BE49-F238E27FC236}">
                <a16:creationId xmlns:a16="http://schemas.microsoft.com/office/drawing/2014/main" id="{FB0DEC17-43F9-D3FC-BEB5-C5A14DD3F34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7" name="Round Same Side Corner Rectangle 66">
            <a:hlinkClick r:id="rId39" action="ppaction://hlinksldjump"/>
            <a:extLst>
              <a:ext uri="{FF2B5EF4-FFF2-40B4-BE49-F238E27FC236}">
                <a16:creationId xmlns:a16="http://schemas.microsoft.com/office/drawing/2014/main" id="{4655F958-71E5-58E5-2C10-665B24E68D2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8" name="Round Same Side Corner Rectangle 67">
            <a:hlinkClick r:id="rId40" action="ppaction://hlinksldjump"/>
            <a:extLst>
              <a:ext uri="{FF2B5EF4-FFF2-40B4-BE49-F238E27FC236}">
                <a16:creationId xmlns:a16="http://schemas.microsoft.com/office/drawing/2014/main" id="{294A76A2-7D91-BCC1-208E-DB4DC4BF0B0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9" name="Round Same Side Corner Rectangle 68">
            <a:hlinkClick r:id="rId41" action="ppaction://hlinksldjump"/>
            <a:extLst>
              <a:ext uri="{FF2B5EF4-FFF2-40B4-BE49-F238E27FC236}">
                <a16:creationId xmlns:a16="http://schemas.microsoft.com/office/drawing/2014/main" id="{24066308-51C0-EE2F-2E7F-B274BEF67CEF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0" name="Round Same Side Corner Rectangle 69">
            <a:hlinkClick r:id="rId42" action="ppaction://hlinksldjump"/>
            <a:extLst>
              <a:ext uri="{FF2B5EF4-FFF2-40B4-BE49-F238E27FC236}">
                <a16:creationId xmlns:a16="http://schemas.microsoft.com/office/drawing/2014/main" id="{5BC27071-C3DD-5641-1AA4-47073DB6340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1" name="Round Same Side Corner Rectangle 70">
            <a:hlinkClick r:id="rId43" action="ppaction://hlinksldjump"/>
            <a:extLst>
              <a:ext uri="{FF2B5EF4-FFF2-40B4-BE49-F238E27FC236}">
                <a16:creationId xmlns:a16="http://schemas.microsoft.com/office/drawing/2014/main" id="{A9B6E12C-F363-5970-4403-DEA11C39578F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2" name="Round Same Side Corner Rectangle 71">
            <a:hlinkClick r:id="rId44" action="ppaction://hlinksldjump"/>
            <a:extLst>
              <a:ext uri="{FF2B5EF4-FFF2-40B4-BE49-F238E27FC236}">
                <a16:creationId xmlns:a16="http://schemas.microsoft.com/office/drawing/2014/main" id="{3D736AE5-1680-D58B-B149-A41C05615E1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3" name="Round Same Side Corner Rectangle 72">
            <a:hlinkClick r:id="rId45" action="ppaction://hlinksldjump"/>
            <a:extLst>
              <a:ext uri="{FF2B5EF4-FFF2-40B4-BE49-F238E27FC236}">
                <a16:creationId xmlns:a16="http://schemas.microsoft.com/office/drawing/2014/main" id="{D779F5D5-FF73-8DDE-8C40-1B5064DB0F2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4" name="Round Same Side Corner Rectangle 73">
            <a:hlinkClick r:id="rId46" action="ppaction://hlinksldjump"/>
            <a:extLst>
              <a:ext uri="{FF2B5EF4-FFF2-40B4-BE49-F238E27FC236}">
                <a16:creationId xmlns:a16="http://schemas.microsoft.com/office/drawing/2014/main" id="{01AB1307-A911-9D19-D084-1D32E54E981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5" name="Round Same Side Corner Rectangle 74">
            <a:hlinkClick r:id="rId47" action="ppaction://hlinksldjump"/>
            <a:extLst>
              <a:ext uri="{FF2B5EF4-FFF2-40B4-BE49-F238E27FC236}">
                <a16:creationId xmlns:a16="http://schemas.microsoft.com/office/drawing/2014/main" id="{80D5DC91-E8F6-4D15-013D-F73271585769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6" name="Round Same Side Corner Rectangle 75">
            <a:hlinkClick r:id="rId48" action="ppaction://hlinksldjump"/>
            <a:extLst>
              <a:ext uri="{FF2B5EF4-FFF2-40B4-BE49-F238E27FC236}">
                <a16:creationId xmlns:a16="http://schemas.microsoft.com/office/drawing/2014/main" id="{00A81AB6-0E39-D608-82CC-EAF3986212E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463208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LINKED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0C0D0A-3582-EF2A-16A3-1AF55359EC4F}"/>
              </a:ext>
            </a:extLst>
          </p:cNvPr>
          <p:cNvSpPr/>
          <p:nvPr userDrawn="1"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C7007A-F942-6E10-4D2C-322DFD52A81E}"/>
              </a:ext>
            </a:extLst>
          </p:cNvPr>
          <p:cNvSpPr/>
          <p:nvPr userDrawn="1"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6259F-0CF5-AAC4-61B9-3BB25C567461}"/>
              </a:ext>
            </a:extLst>
          </p:cNvPr>
          <p:cNvSpPr/>
          <p:nvPr userDrawn="1"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469CA5-630C-2451-D785-D3A6E395A2B6}"/>
              </a:ext>
            </a:extLst>
          </p:cNvPr>
          <p:cNvSpPr/>
          <p:nvPr userDrawn="1"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E2BDA1-85C7-818E-ABC0-C8042850C12A}"/>
              </a:ext>
            </a:extLst>
          </p:cNvPr>
          <p:cNvSpPr/>
          <p:nvPr userDrawn="1"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4DA251-2873-A1F6-4823-B652EE82C1EE}"/>
              </a:ext>
            </a:extLst>
          </p:cNvPr>
          <p:cNvSpPr/>
          <p:nvPr userDrawn="1"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8CAC03-5836-90FD-875E-ABED7E2682F9}"/>
              </a:ext>
            </a:extLst>
          </p:cNvPr>
          <p:cNvSpPr/>
          <p:nvPr userDrawn="1"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E73A34-112A-4509-BD56-AB05CEC1101A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D7514F-5007-0F31-8E30-07DDE1C9C1A5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D8F075-5DFF-E0E2-8E46-5E090754489B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2" name="Rectangle 71">
            <a:hlinkClick r:id="rId5" action="ppaction://hlinksldjump"/>
            <a:extLst>
              <a:ext uri="{FF2B5EF4-FFF2-40B4-BE49-F238E27FC236}">
                <a16:creationId xmlns:a16="http://schemas.microsoft.com/office/drawing/2014/main" id="{7EEE19D6-8D07-9A6D-DCF4-4D9746DD2C86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3" name="Rectangle 72">
            <a:hlinkClick r:id="rId6" action="ppaction://hlinksldjump"/>
            <a:extLst>
              <a:ext uri="{FF2B5EF4-FFF2-40B4-BE49-F238E27FC236}">
                <a16:creationId xmlns:a16="http://schemas.microsoft.com/office/drawing/2014/main" id="{25557BFC-CC5A-9246-9ED2-51F509E7F24C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4" name="Rectangle 73">
            <a:hlinkClick r:id="rId7" action="ppaction://hlinksldjump"/>
            <a:extLst>
              <a:ext uri="{FF2B5EF4-FFF2-40B4-BE49-F238E27FC236}">
                <a16:creationId xmlns:a16="http://schemas.microsoft.com/office/drawing/2014/main" id="{2AEE3FED-9CC0-D879-8033-57B345C67E3E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5" name="Rectangle 74">
            <a:hlinkClick r:id="rId8" action="ppaction://hlinksldjump"/>
            <a:extLst>
              <a:ext uri="{FF2B5EF4-FFF2-40B4-BE49-F238E27FC236}">
                <a16:creationId xmlns:a16="http://schemas.microsoft.com/office/drawing/2014/main" id="{F6ADC88E-7D74-D06A-913C-90B80F8F8AC3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6" name="Rectangle 75">
            <a:hlinkClick r:id="rId6" action="ppaction://hlinksldjump"/>
            <a:extLst>
              <a:ext uri="{FF2B5EF4-FFF2-40B4-BE49-F238E27FC236}">
                <a16:creationId xmlns:a16="http://schemas.microsoft.com/office/drawing/2014/main" id="{39057BE4-4A14-C583-1A35-1679B477B8C6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7" name="Rectangle 76">
            <a:hlinkClick r:id="rId9" action="ppaction://hlinksldjump"/>
            <a:extLst>
              <a:ext uri="{FF2B5EF4-FFF2-40B4-BE49-F238E27FC236}">
                <a16:creationId xmlns:a16="http://schemas.microsoft.com/office/drawing/2014/main" id="{57449914-5AB7-93D4-9BE9-05F11287C581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8" name="Rectangle 77">
            <a:hlinkClick r:id="rId10" action="ppaction://hlinksldjump"/>
            <a:extLst>
              <a:ext uri="{FF2B5EF4-FFF2-40B4-BE49-F238E27FC236}">
                <a16:creationId xmlns:a16="http://schemas.microsoft.com/office/drawing/2014/main" id="{6FB3669F-C823-7567-0D76-923CBBF18A72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9" name="Rectangle 78">
            <a:hlinkClick r:id="rId11" action="ppaction://hlinksldjump"/>
            <a:extLst>
              <a:ext uri="{FF2B5EF4-FFF2-40B4-BE49-F238E27FC236}">
                <a16:creationId xmlns:a16="http://schemas.microsoft.com/office/drawing/2014/main" id="{7896325F-686A-A3F8-0937-1CC5F77511A4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0" name="Rectangle 79">
            <a:hlinkClick r:id="rId12" action="ppaction://hlinksldjump"/>
            <a:extLst>
              <a:ext uri="{FF2B5EF4-FFF2-40B4-BE49-F238E27FC236}">
                <a16:creationId xmlns:a16="http://schemas.microsoft.com/office/drawing/2014/main" id="{668364D4-D28B-67BF-FFA8-6C1BFE9B61AE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1" name="Rectangle 80">
            <a:hlinkClick r:id="rId13" action="ppaction://hlinksldjump"/>
            <a:extLst>
              <a:ext uri="{FF2B5EF4-FFF2-40B4-BE49-F238E27FC236}">
                <a16:creationId xmlns:a16="http://schemas.microsoft.com/office/drawing/2014/main" id="{E4834572-1043-D02A-0D02-297B3D1430B2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2" name="Rectangle 81">
            <a:hlinkClick r:id="rId14" action="ppaction://hlinksldjump"/>
            <a:extLst>
              <a:ext uri="{FF2B5EF4-FFF2-40B4-BE49-F238E27FC236}">
                <a16:creationId xmlns:a16="http://schemas.microsoft.com/office/drawing/2014/main" id="{21409725-1A4A-61DC-997F-4CF88803D3F4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3" name="Rectangle 82">
            <a:hlinkClick r:id="rId15" action="ppaction://hlinksldjump"/>
            <a:extLst>
              <a:ext uri="{FF2B5EF4-FFF2-40B4-BE49-F238E27FC236}">
                <a16:creationId xmlns:a16="http://schemas.microsoft.com/office/drawing/2014/main" id="{A0E23BB7-06A5-B32F-C8FE-C2612660B9A3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4" name="Rectangle 83">
            <a:hlinkClick r:id="rId16" action="ppaction://hlinksldjump"/>
            <a:extLst>
              <a:ext uri="{FF2B5EF4-FFF2-40B4-BE49-F238E27FC236}">
                <a16:creationId xmlns:a16="http://schemas.microsoft.com/office/drawing/2014/main" id="{13DB703F-57A4-588A-79F9-5C68D37E6F0D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5" name="Rectangle 84">
            <a:hlinkClick r:id="rId17" action="ppaction://hlinksldjump"/>
            <a:extLst>
              <a:ext uri="{FF2B5EF4-FFF2-40B4-BE49-F238E27FC236}">
                <a16:creationId xmlns:a16="http://schemas.microsoft.com/office/drawing/2014/main" id="{BB310D02-7D43-9AC8-01C1-FC158A63A401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6" name="Rectangle 85">
            <a:hlinkClick r:id="rId18" action="ppaction://hlinksldjump"/>
            <a:extLst>
              <a:ext uri="{FF2B5EF4-FFF2-40B4-BE49-F238E27FC236}">
                <a16:creationId xmlns:a16="http://schemas.microsoft.com/office/drawing/2014/main" id="{3F75CE51-6D03-4B59-C31D-C2E19ACE8CD5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7" name="Rectangle 86">
            <a:hlinkClick r:id="rId19" action="ppaction://hlinksldjump"/>
            <a:extLst>
              <a:ext uri="{FF2B5EF4-FFF2-40B4-BE49-F238E27FC236}">
                <a16:creationId xmlns:a16="http://schemas.microsoft.com/office/drawing/2014/main" id="{2D693C16-F92E-D1FE-5F63-646FED261870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8" name="Rectangle 87">
            <a:hlinkClick r:id="rId20" action="ppaction://hlinksldjump"/>
            <a:extLst>
              <a:ext uri="{FF2B5EF4-FFF2-40B4-BE49-F238E27FC236}">
                <a16:creationId xmlns:a16="http://schemas.microsoft.com/office/drawing/2014/main" id="{110119AF-E795-4E56-563D-CA59AF7BF2B0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9" name="Rectangle 88">
            <a:hlinkClick r:id="rId21" action="ppaction://hlinksldjump"/>
            <a:extLst>
              <a:ext uri="{FF2B5EF4-FFF2-40B4-BE49-F238E27FC236}">
                <a16:creationId xmlns:a16="http://schemas.microsoft.com/office/drawing/2014/main" id="{F8535587-63C0-6355-051D-13C2D77CD3F5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0" name="Rectangle 89">
            <a:hlinkClick r:id="rId22" action="ppaction://hlinksldjump"/>
            <a:extLst>
              <a:ext uri="{FF2B5EF4-FFF2-40B4-BE49-F238E27FC236}">
                <a16:creationId xmlns:a16="http://schemas.microsoft.com/office/drawing/2014/main" id="{8263724F-C0DC-AD32-BDDD-70512AB1DF8C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1" name="Rectangle 90">
            <a:hlinkClick r:id="rId23" action="ppaction://hlinksldjump"/>
            <a:extLst>
              <a:ext uri="{FF2B5EF4-FFF2-40B4-BE49-F238E27FC236}">
                <a16:creationId xmlns:a16="http://schemas.microsoft.com/office/drawing/2014/main" id="{0C6A6E98-A259-7F8D-388D-DDEA67E4FC11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2" name="Rectangle 91">
            <a:hlinkClick r:id="rId24" action="ppaction://hlinksldjump"/>
            <a:extLst>
              <a:ext uri="{FF2B5EF4-FFF2-40B4-BE49-F238E27FC236}">
                <a16:creationId xmlns:a16="http://schemas.microsoft.com/office/drawing/2014/main" id="{D6ABD067-018F-037B-2A10-C93D518D6688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3" name="Rectangle 92">
            <a:hlinkClick r:id="rId25" action="ppaction://hlinksldjump"/>
            <a:extLst>
              <a:ext uri="{FF2B5EF4-FFF2-40B4-BE49-F238E27FC236}">
                <a16:creationId xmlns:a16="http://schemas.microsoft.com/office/drawing/2014/main" id="{9D5AAAFC-C3E7-FAB3-A3A4-CF8973F7D05A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4" name="Rectangle 93">
            <a:hlinkClick r:id="rId26" action="ppaction://hlinksldjump"/>
            <a:extLst>
              <a:ext uri="{FF2B5EF4-FFF2-40B4-BE49-F238E27FC236}">
                <a16:creationId xmlns:a16="http://schemas.microsoft.com/office/drawing/2014/main" id="{A7D64750-0013-16DD-B17C-1028602F5D9F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5" name="Rectangle 94">
            <a:hlinkClick r:id="rId27" action="ppaction://hlinksldjump"/>
            <a:extLst>
              <a:ext uri="{FF2B5EF4-FFF2-40B4-BE49-F238E27FC236}">
                <a16:creationId xmlns:a16="http://schemas.microsoft.com/office/drawing/2014/main" id="{76D2E330-99E2-01B8-3283-2E8DCC425B40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6" name="Rectangle 95">
            <a:hlinkClick r:id="rId28" action="ppaction://hlinksldjump"/>
            <a:extLst>
              <a:ext uri="{FF2B5EF4-FFF2-40B4-BE49-F238E27FC236}">
                <a16:creationId xmlns:a16="http://schemas.microsoft.com/office/drawing/2014/main" id="{DDBE49B3-E92C-E617-5644-57FF994250C4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7" name="Rectangle 96">
            <a:hlinkClick r:id="rId29" action="ppaction://hlinksldjump"/>
            <a:extLst>
              <a:ext uri="{FF2B5EF4-FFF2-40B4-BE49-F238E27FC236}">
                <a16:creationId xmlns:a16="http://schemas.microsoft.com/office/drawing/2014/main" id="{C5EC94ED-3618-FC7B-3C4B-6090CD70C141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8" name="Rectangle 97">
            <a:hlinkClick r:id="rId30" action="ppaction://hlinksldjump"/>
            <a:extLst>
              <a:ext uri="{FF2B5EF4-FFF2-40B4-BE49-F238E27FC236}">
                <a16:creationId xmlns:a16="http://schemas.microsoft.com/office/drawing/2014/main" id="{D68F4D7E-E8BC-566C-0005-9907D4BC5788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9" name="Rectangle 98">
            <a:hlinkClick r:id="rId31" action="ppaction://hlinksldjump"/>
            <a:extLst>
              <a:ext uri="{FF2B5EF4-FFF2-40B4-BE49-F238E27FC236}">
                <a16:creationId xmlns:a16="http://schemas.microsoft.com/office/drawing/2014/main" id="{A864E3CE-8363-831F-FDC1-467450300C71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0" name="Rectangle 99">
            <a:hlinkClick r:id="rId32" action="ppaction://hlinksldjump"/>
            <a:extLst>
              <a:ext uri="{FF2B5EF4-FFF2-40B4-BE49-F238E27FC236}">
                <a16:creationId xmlns:a16="http://schemas.microsoft.com/office/drawing/2014/main" id="{33299F23-EBD9-45D5-F809-1307E43E5417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1" name="Rectangle 100">
            <a:hlinkClick r:id="rId33" action="ppaction://hlinksldjump"/>
            <a:extLst>
              <a:ext uri="{FF2B5EF4-FFF2-40B4-BE49-F238E27FC236}">
                <a16:creationId xmlns:a16="http://schemas.microsoft.com/office/drawing/2014/main" id="{DAD416B8-D98D-FBF1-B5A6-CE2C6819301F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2" name="Rectangle 101">
            <a:hlinkClick r:id="rId34" action="ppaction://hlinksldjump"/>
            <a:extLst>
              <a:ext uri="{FF2B5EF4-FFF2-40B4-BE49-F238E27FC236}">
                <a16:creationId xmlns:a16="http://schemas.microsoft.com/office/drawing/2014/main" id="{0378AD10-0523-F032-12EF-F9A532AA89E7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23A68-6976-5019-95B6-8403F4B66EB9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" name="Round Same Side Corner Rectangle 1">
            <a:hlinkClick r:id="rId35" action="ppaction://hlinksldjump"/>
            <a:extLst>
              <a:ext uri="{FF2B5EF4-FFF2-40B4-BE49-F238E27FC236}">
                <a16:creationId xmlns:a16="http://schemas.microsoft.com/office/drawing/2014/main" id="{C6614C5F-A601-17A0-C32C-9C138F37BBB9}"/>
              </a:ext>
            </a:extLst>
          </p:cNvPr>
          <p:cNvSpPr/>
          <p:nvPr userDrawn="1"/>
        </p:nvSpPr>
        <p:spPr>
          <a:xfrm rot="5400000">
            <a:off x="4433621" y="45591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Jan</a:t>
            </a:r>
          </a:p>
        </p:txBody>
      </p:sp>
      <p:sp>
        <p:nvSpPr>
          <p:cNvPr id="3" name="Round Same Side Corner Rectangle 2">
            <a:hlinkClick r:id="rId34" action="ppaction://hlinksldjump"/>
            <a:extLst>
              <a:ext uri="{FF2B5EF4-FFF2-40B4-BE49-F238E27FC236}">
                <a16:creationId xmlns:a16="http://schemas.microsoft.com/office/drawing/2014/main" id="{FDD96ED0-F21B-D60A-DB7D-F5279C120E64}"/>
              </a:ext>
            </a:extLst>
          </p:cNvPr>
          <p:cNvSpPr/>
          <p:nvPr userDrawn="1"/>
        </p:nvSpPr>
        <p:spPr>
          <a:xfrm rot="5400000">
            <a:off x="4433621" y="74675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Feb</a:t>
            </a:r>
          </a:p>
        </p:txBody>
      </p:sp>
      <p:sp>
        <p:nvSpPr>
          <p:cNvPr id="4" name="Round Same Side Corner Rectangle 3">
            <a:hlinkClick r:id="rId36" action="ppaction://hlinksldjump"/>
            <a:extLst>
              <a:ext uri="{FF2B5EF4-FFF2-40B4-BE49-F238E27FC236}">
                <a16:creationId xmlns:a16="http://schemas.microsoft.com/office/drawing/2014/main" id="{4CBF3DDD-8342-1FD0-79DE-B12DFDF8CF74}"/>
              </a:ext>
            </a:extLst>
          </p:cNvPr>
          <p:cNvSpPr/>
          <p:nvPr userDrawn="1"/>
        </p:nvSpPr>
        <p:spPr>
          <a:xfrm rot="5400000">
            <a:off x="4433621" y="103760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Mar</a:t>
            </a:r>
          </a:p>
        </p:txBody>
      </p:sp>
      <p:sp>
        <p:nvSpPr>
          <p:cNvPr id="5" name="Round Same Side Corner Rectangle 4">
            <a:hlinkClick r:id="rId37" action="ppaction://hlinksldjump"/>
            <a:extLst>
              <a:ext uri="{FF2B5EF4-FFF2-40B4-BE49-F238E27FC236}">
                <a16:creationId xmlns:a16="http://schemas.microsoft.com/office/drawing/2014/main" id="{6CF675D3-5F94-C7FD-089A-0282E5B647BA}"/>
              </a:ext>
            </a:extLst>
          </p:cNvPr>
          <p:cNvSpPr/>
          <p:nvPr userDrawn="1"/>
        </p:nvSpPr>
        <p:spPr>
          <a:xfrm rot="5400000">
            <a:off x="4433621" y="132844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Apr</a:t>
            </a:r>
          </a:p>
        </p:txBody>
      </p:sp>
      <p:sp>
        <p:nvSpPr>
          <p:cNvPr id="6" name="Round Same Side Corner Rectangle 5">
            <a:hlinkClick r:id="rId38" action="ppaction://hlinksldjump"/>
            <a:extLst>
              <a:ext uri="{FF2B5EF4-FFF2-40B4-BE49-F238E27FC236}">
                <a16:creationId xmlns:a16="http://schemas.microsoft.com/office/drawing/2014/main" id="{22D9BFB1-EAB4-76B9-754F-BEDBC0DAA871}"/>
              </a:ext>
            </a:extLst>
          </p:cNvPr>
          <p:cNvSpPr/>
          <p:nvPr userDrawn="1"/>
        </p:nvSpPr>
        <p:spPr>
          <a:xfrm rot="5400000">
            <a:off x="4433621" y="161929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May</a:t>
            </a:r>
          </a:p>
        </p:txBody>
      </p:sp>
      <p:sp>
        <p:nvSpPr>
          <p:cNvPr id="58" name="Round Same Side Corner Rectangle 57">
            <a:hlinkClick r:id="rId39" action="ppaction://hlinksldjump"/>
            <a:extLst>
              <a:ext uri="{FF2B5EF4-FFF2-40B4-BE49-F238E27FC236}">
                <a16:creationId xmlns:a16="http://schemas.microsoft.com/office/drawing/2014/main" id="{EB6EB10B-5DEA-02D9-DAFD-5D43D0401EC5}"/>
              </a:ext>
            </a:extLst>
          </p:cNvPr>
          <p:cNvSpPr/>
          <p:nvPr userDrawn="1"/>
        </p:nvSpPr>
        <p:spPr>
          <a:xfrm rot="5400000">
            <a:off x="4433621" y="191013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Jun</a:t>
            </a:r>
          </a:p>
        </p:txBody>
      </p:sp>
      <p:sp>
        <p:nvSpPr>
          <p:cNvPr id="59" name="Round Same Side Corner Rectangle 58">
            <a:hlinkClick r:id="rId40" action="ppaction://hlinksldjump"/>
            <a:extLst>
              <a:ext uri="{FF2B5EF4-FFF2-40B4-BE49-F238E27FC236}">
                <a16:creationId xmlns:a16="http://schemas.microsoft.com/office/drawing/2014/main" id="{773A1F4F-C8CA-2E91-A41C-F4B66CBEDD16}"/>
              </a:ext>
            </a:extLst>
          </p:cNvPr>
          <p:cNvSpPr/>
          <p:nvPr userDrawn="1"/>
        </p:nvSpPr>
        <p:spPr>
          <a:xfrm rot="5400000">
            <a:off x="4433621" y="220098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Jul</a:t>
            </a:r>
          </a:p>
        </p:txBody>
      </p:sp>
      <p:sp>
        <p:nvSpPr>
          <p:cNvPr id="60" name="Round Same Side Corner Rectangle 59">
            <a:hlinkClick r:id="rId41" action="ppaction://hlinksldjump"/>
            <a:extLst>
              <a:ext uri="{FF2B5EF4-FFF2-40B4-BE49-F238E27FC236}">
                <a16:creationId xmlns:a16="http://schemas.microsoft.com/office/drawing/2014/main" id="{C727999F-69F6-AD0E-9251-9D563CABA89B}"/>
              </a:ext>
            </a:extLst>
          </p:cNvPr>
          <p:cNvSpPr/>
          <p:nvPr userDrawn="1"/>
        </p:nvSpPr>
        <p:spPr>
          <a:xfrm rot="5400000">
            <a:off x="4433621" y="249182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Aug</a:t>
            </a:r>
          </a:p>
        </p:txBody>
      </p:sp>
      <p:sp>
        <p:nvSpPr>
          <p:cNvPr id="104" name="Round Same Side Corner Rectangle 103">
            <a:hlinkClick r:id="rId42" action="ppaction://hlinksldjump"/>
            <a:extLst>
              <a:ext uri="{FF2B5EF4-FFF2-40B4-BE49-F238E27FC236}">
                <a16:creationId xmlns:a16="http://schemas.microsoft.com/office/drawing/2014/main" id="{80068C50-53E0-6F95-FB63-297B8A700AD8}"/>
              </a:ext>
            </a:extLst>
          </p:cNvPr>
          <p:cNvSpPr/>
          <p:nvPr userDrawn="1"/>
        </p:nvSpPr>
        <p:spPr>
          <a:xfrm rot="5400000">
            <a:off x="4433621" y="278267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Sep</a:t>
            </a:r>
          </a:p>
        </p:txBody>
      </p:sp>
      <p:sp>
        <p:nvSpPr>
          <p:cNvPr id="105" name="Round Same Side Corner Rectangle 104">
            <a:hlinkClick r:id="rId43" action="ppaction://hlinksldjump"/>
            <a:extLst>
              <a:ext uri="{FF2B5EF4-FFF2-40B4-BE49-F238E27FC236}">
                <a16:creationId xmlns:a16="http://schemas.microsoft.com/office/drawing/2014/main" id="{2C2ADADF-568B-133A-63E6-EEB3D8FD8262}"/>
              </a:ext>
            </a:extLst>
          </p:cNvPr>
          <p:cNvSpPr/>
          <p:nvPr userDrawn="1"/>
        </p:nvSpPr>
        <p:spPr>
          <a:xfrm rot="5400000">
            <a:off x="4433621" y="307351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Oct</a:t>
            </a:r>
          </a:p>
        </p:txBody>
      </p:sp>
      <p:sp>
        <p:nvSpPr>
          <p:cNvPr id="106" name="Round Same Side Corner Rectangle 105">
            <a:hlinkClick r:id="rId44" action="ppaction://hlinksldjump"/>
            <a:extLst>
              <a:ext uri="{FF2B5EF4-FFF2-40B4-BE49-F238E27FC236}">
                <a16:creationId xmlns:a16="http://schemas.microsoft.com/office/drawing/2014/main" id="{7599C612-8AAF-5B47-2222-B46A9AD9148E}"/>
              </a:ext>
            </a:extLst>
          </p:cNvPr>
          <p:cNvSpPr/>
          <p:nvPr userDrawn="1"/>
        </p:nvSpPr>
        <p:spPr>
          <a:xfrm rot="5400000">
            <a:off x="4433621" y="336436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Nov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3" name="Round Same Side Corner Rectangle 12">
            <a:hlinkClick r:id="rId45" action="ppaction://hlinksldjump"/>
            <a:extLst>
              <a:ext uri="{FF2B5EF4-FFF2-40B4-BE49-F238E27FC236}">
                <a16:creationId xmlns:a16="http://schemas.microsoft.com/office/drawing/2014/main" id="{31348F76-0A6E-E5DF-87BC-D6E57210DAC0}"/>
              </a:ext>
            </a:extLst>
          </p:cNvPr>
          <p:cNvSpPr/>
          <p:nvPr userDrawn="1"/>
        </p:nvSpPr>
        <p:spPr>
          <a:xfrm rot="5400000">
            <a:off x="4433621" y="365520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Dec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4" name="Round Same Side Corner Rectangle 13">
            <a:hlinkClick r:id="rId46" action="ppaction://hlinksldjump"/>
            <a:extLst>
              <a:ext uri="{FF2B5EF4-FFF2-40B4-BE49-F238E27FC236}">
                <a16:creationId xmlns:a16="http://schemas.microsoft.com/office/drawing/2014/main" id="{8D91FC3B-64DB-D5B0-7C9C-E0D5FAAF30F5}"/>
              </a:ext>
            </a:extLst>
          </p:cNvPr>
          <p:cNvSpPr/>
          <p:nvPr userDrawn="1"/>
        </p:nvSpPr>
        <p:spPr>
          <a:xfrm rot="5400000">
            <a:off x="4433621" y="3946051"/>
            <a:ext cx="270408" cy="10972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72131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426763" y="2853108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Monthly Goals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86293-0DAC-E7E7-F026-3D5D5B9C4A8F}"/>
              </a:ext>
            </a:extLst>
          </p:cNvPr>
          <p:cNvCxnSpPr>
            <a:cxnSpLocks/>
          </p:cNvCxnSpPr>
          <p:nvPr userDrawn="1"/>
        </p:nvCxnSpPr>
        <p:spPr>
          <a:xfrm>
            <a:off x="514350" y="350366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436787-912F-8FE2-A92F-B8F102EFBCA0}"/>
              </a:ext>
            </a:extLst>
          </p:cNvPr>
          <p:cNvCxnSpPr>
            <a:cxnSpLocks/>
          </p:cNvCxnSpPr>
          <p:nvPr userDrawn="1"/>
        </p:nvCxnSpPr>
        <p:spPr>
          <a:xfrm>
            <a:off x="514350" y="366998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B77D49-34DE-7C47-9E45-CC5994B00D54}"/>
              </a:ext>
            </a:extLst>
          </p:cNvPr>
          <p:cNvCxnSpPr>
            <a:cxnSpLocks/>
          </p:cNvCxnSpPr>
          <p:nvPr userDrawn="1"/>
        </p:nvCxnSpPr>
        <p:spPr>
          <a:xfrm>
            <a:off x="514350" y="383631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BD010D-1AA9-7D75-3985-CFEA10E9DE3D}"/>
              </a:ext>
            </a:extLst>
          </p:cNvPr>
          <p:cNvCxnSpPr>
            <a:cxnSpLocks/>
          </p:cNvCxnSpPr>
          <p:nvPr userDrawn="1"/>
        </p:nvCxnSpPr>
        <p:spPr>
          <a:xfrm>
            <a:off x="514350" y="400263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CF6C08-28DE-A9FB-657E-FED6DD2F97B7}"/>
              </a:ext>
            </a:extLst>
          </p:cNvPr>
          <p:cNvCxnSpPr>
            <a:cxnSpLocks/>
          </p:cNvCxnSpPr>
          <p:nvPr userDrawn="1"/>
        </p:nvCxnSpPr>
        <p:spPr>
          <a:xfrm>
            <a:off x="514350" y="416896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39216F-D3D5-8D5E-9ADB-43A9242BA411}"/>
              </a:ext>
            </a:extLst>
          </p:cNvPr>
          <p:cNvCxnSpPr>
            <a:cxnSpLocks/>
          </p:cNvCxnSpPr>
          <p:nvPr userDrawn="1"/>
        </p:nvCxnSpPr>
        <p:spPr>
          <a:xfrm>
            <a:off x="514350" y="433528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B405A6-945C-8510-890D-437DDD152E6E}"/>
              </a:ext>
            </a:extLst>
          </p:cNvPr>
          <p:cNvCxnSpPr>
            <a:cxnSpLocks/>
          </p:cNvCxnSpPr>
          <p:nvPr userDrawn="1"/>
        </p:nvCxnSpPr>
        <p:spPr>
          <a:xfrm>
            <a:off x="514350" y="450161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6A4B7A-04D7-BB57-8293-022DF622DC19}"/>
              </a:ext>
            </a:extLst>
          </p:cNvPr>
          <p:cNvCxnSpPr>
            <a:cxnSpLocks/>
          </p:cNvCxnSpPr>
          <p:nvPr userDrawn="1"/>
        </p:nvCxnSpPr>
        <p:spPr>
          <a:xfrm>
            <a:off x="514350" y="466793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B3888A-F6A6-33F9-9C55-64BC37DA3414}"/>
              </a:ext>
            </a:extLst>
          </p:cNvPr>
          <p:cNvCxnSpPr>
            <a:cxnSpLocks/>
          </p:cNvCxnSpPr>
          <p:nvPr userDrawn="1"/>
        </p:nvCxnSpPr>
        <p:spPr>
          <a:xfrm>
            <a:off x="514350" y="483426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7A210-3867-302C-5615-B2FC5823CE46}"/>
              </a:ext>
            </a:extLst>
          </p:cNvPr>
          <p:cNvCxnSpPr>
            <a:cxnSpLocks/>
          </p:cNvCxnSpPr>
          <p:nvPr userDrawn="1"/>
        </p:nvCxnSpPr>
        <p:spPr>
          <a:xfrm>
            <a:off x="514350" y="5000585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7C65F-0E0B-3062-D5F6-827B2365BE91}"/>
              </a:ext>
            </a:extLst>
          </p:cNvPr>
          <p:cNvCxnSpPr>
            <a:cxnSpLocks/>
          </p:cNvCxnSpPr>
          <p:nvPr userDrawn="1"/>
        </p:nvCxnSpPr>
        <p:spPr>
          <a:xfrm>
            <a:off x="514350" y="5166910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50AEFD-8836-EDBA-4816-FF2F78879944}"/>
              </a:ext>
            </a:extLst>
          </p:cNvPr>
          <p:cNvCxnSpPr>
            <a:cxnSpLocks/>
          </p:cNvCxnSpPr>
          <p:nvPr userDrawn="1"/>
        </p:nvCxnSpPr>
        <p:spPr>
          <a:xfrm>
            <a:off x="514350" y="3341881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672C1A-DE2B-DC18-6860-F332D2A16E9E}"/>
              </a:ext>
            </a:extLst>
          </p:cNvPr>
          <p:cNvCxnSpPr>
            <a:cxnSpLocks/>
          </p:cNvCxnSpPr>
          <p:nvPr userDrawn="1"/>
        </p:nvCxnSpPr>
        <p:spPr>
          <a:xfrm>
            <a:off x="514350" y="3175413"/>
            <a:ext cx="41040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5A627A9-C0DD-8057-0B60-4A0D4C0CA094}"/>
              </a:ext>
            </a:extLst>
          </p:cNvPr>
          <p:cNvSpPr/>
          <p:nvPr userDrawn="1"/>
        </p:nvSpPr>
        <p:spPr>
          <a:xfrm>
            <a:off x="1111791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92821A-ED77-A39F-E884-BF06939A31C9}"/>
              </a:ext>
            </a:extLst>
          </p:cNvPr>
          <p:cNvSpPr/>
          <p:nvPr userDrawn="1"/>
        </p:nvSpPr>
        <p:spPr>
          <a:xfrm>
            <a:off x="1540038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C20886-1550-2542-C551-D6D3A085D931}"/>
              </a:ext>
            </a:extLst>
          </p:cNvPr>
          <p:cNvSpPr/>
          <p:nvPr userDrawn="1"/>
        </p:nvSpPr>
        <p:spPr>
          <a:xfrm>
            <a:off x="1968285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099B5B-D3BD-73C5-5513-E896957DCB1C}"/>
              </a:ext>
            </a:extLst>
          </p:cNvPr>
          <p:cNvSpPr/>
          <p:nvPr userDrawn="1"/>
        </p:nvSpPr>
        <p:spPr>
          <a:xfrm>
            <a:off x="2396532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FC2592-8DDC-4D34-ABC9-64000CE71E7A}"/>
              </a:ext>
            </a:extLst>
          </p:cNvPr>
          <p:cNvSpPr/>
          <p:nvPr userDrawn="1"/>
        </p:nvSpPr>
        <p:spPr>
          <a:xfrm>
            <a:off x="2824779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2B076F-8881-837C-4D76-416CF7B19A27}"/>
              </a:ext>
            </a:extLst>
          </p:cNvPr>
          <p:cNvSpPr/>
          <p:nvPr userDrawn="1"/>
        </p:nvSpPr>
        <p:spPr>
          <a:xfrm>
            <a:off x="3253026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524581-6A97-E76F-5C4A-20180D46384A}"/>
              </a:ext>
            </a:extLst>
          </p:cNvPr>
          <p:cNvSpPr/>
          <p:nvPr userDrawn="1"/>
        </p:nvSpPr>
        <p:spPr>
          <a:xfrm>
            <a:off x="3681274" y="637317"/>
            <a:ext cx="396399" cy="33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14B2EA-C03F-3378-7021-F6360B8FF258}"/>
              </a:ext>
            </a:extLst>
          </p:cNvPr>
          <p:cNvSpPr/>
          <p:nvPr userDrawn="1"/>
        </p:nvSpPr>
        <p:spPr>
          <a:xfrm>
            <a:off x="1111791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F3DF0-896F-E231-198E-0052A982548E}"/>
              </a:ext>
            </a:extLst>
          </p:cNvPr>
          <p:cNvSpPr/>
          <p:nvPr userDrawn="1"/>
        </p:nvSpPr>
        <p:spPr>
          <a:xfrm>
            <a:off x="1540038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175C5-4493-9606-5B41-203D9AFACBC8}"/>
              </a:ext>
            </a:extLst>
          </p:cNvPr>
          <p:cNvSpPr/>
          <p:nvPr userDrawn="1"/>
        </p:nvSpPr>
        <p:spPr>
          <a:xfrm>
            <a:off x="1968285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" name="Rectangle 30">
            <a:hlinkClick r:id="rId2" action="ppaction://hlinksldjump"/>
            <a:extLst>
              <a:ext uri="{FF2B5EF4-FFF2-40B4-BE49-F238E27FC236}">
                <a16:creationId xmlns:a16="http://schemas.microsoft.com/office/drawing/2014/main" id="{DFE8914D-8B1B-2480-D877-9AB812814B74}"/>
              </a:ext>
            </a:extLst>
          </p:cNvPr>
          <p:cNvSpPr/>
          <p:nvPr userDrawn="1"/>
        </p:nvSpPr>
        <p:spPr>
          <a:xfrm>
            <a:off x="2396532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hlinkClick r:id="rId3" action="ppaction://hlinksldjump"/>
            <a:extLst>
              <a:ext uri="{FF2B5EF4-FFF2-40B4-BE49-F238E27FC236}">
                <a16:creationId xmlns:a16="http://schemas.microsoft.com/office/drawing/2014/main" id="{E0505150-9FDD-3801-ABAE-DF3A4B0CA2F8}"/>
              </a:ext>
            </a:extLst>
          </p:cNvPr>
          <p:cNvSpPr/>
          <p:nvPr userDrawn="1"/>
        </p:nvSpPr>
        <p:spPr>
          <a:xfrm>
            <a:off x="2824779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>
            <a:hlinkClick r:id="rId4" action="ppaction://hlinksldjump"/>
            <a:extLst>
              <a:ext uri="{FF2B5EF4-FFF2-40B4-BE49-F238E27FC236}">
                <a16:creationId xmlns:a16="http://schemas.microsoft.com/office/drawing/2014/main" id="{83394C3F-CEAE-D268-0D1C-B406B930C810}"/>
              </a:ext>
            </a:extLst>
          </p:cNvPr>
          <p:cNvSpPr/>
          <p:nvPr userDrawn="1"/>
        </p:nvSpPr>
        <p:spPr>
          <a:xfrm>
            <a:off x="3253026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hlinkClick r:id="rId5" action="ppaction://hlinksldjump"/>
            <a:extLst>
              <a:ext uri="{FF2B5EF4-FFF2-40B4-BE49-F238E27FC236}">
                <a16:creationId xmlns:a16="http://schemas.microsoft.com/office/drawing/2014/main" id="{5A0D9E48-B033-C2B5-19EE-D963597E979F}"/>
              </a:ext>
            </a:extLst>
          </p:cNvPr>
          <p:cNvSpPr/>
          <p:nvPr userDrawn="1"/>
        </p:nvSpPr>
        <p:spPr>
          <a:xfrm>
            <a:off x="3681274" y="985173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ectangle 34">
            <a:hlinkClick r:id="rId6" action="ppaction://hlinksldjump"/>
            <a:extLst>
              <a:ext uri="{FF2B5EF4-FFF2-40B4-BE49-F238E27FC236}">
                <a16:creationId xmlns:a16="http://schemas.microsoft.com/office/drawing/2014/main" id="{6919F647-F85D-C241-2F71-520D8604A17B}"/>
              </a:ext>
            </a:extLst>
          </p:cNvPr>
          <p:cNvSpPr/>
          <p:nvPr userDrawn="1"/>
        </p:nvSpPr>
        <p:spPr>
          <a:xfrm>
            <a:off x="1111791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hlinkClick r:id="rId7" action="ppaction://hlinksldjump"/>
            <a:extLst>
              <a:ext uri="{FF2B5EF4-FFF2-40B4-BE49-F238E27FC236}">
                <a16:creationId xmlns:a16="http://schemas.microsoft.com/office/drawing/2014/main" id="{9CC8A217-8D0D-34AB-6AEA-995802EF90B7}"/>
              </a:ext>
            </a:extLst>
          </p:cNvPr>
          <p:cNvSpPr/>
          <p:nvPr userDrawn="1"/>
        </p:nvSpPr>
        <p:spPr>
          <a:xfrm>
            <a:off x="1540038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>
            <a:hlinkClick r:id="rId8" action="ppaction://hlinksldjump"/>
            <a:extLst>
              <a:ext uri="{FF2B5EF4-FFF2-40B4-BE49-F238E27FC236}">
                <a16:creationId xmlns:a16="http://schemas.microsoft.com/office/drawing/2014/main" id="{A70F1B1E-EF6B-D148-3E4B-9FD02F8F2DBB}"/>
              </a:ext>
            </a:extLst>
          </p:cNvPr>
          <p:cNvSpPr/>
          <p:nvPr userDrawn="1"/>
        </p:nvSpPr>
        <p:spPr>
          <a:xfrm>
            <a:off x="1968285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>
            <a:hlinkClick r:id="rId9" action="ppaction://hlinksldjump"/>
            <a:extLst>
              <a:ext uri="{FF2B5EF4-FFF2-40B4-BE49-F238E27FC236}">
                <a16:creationId xmlns:a16="http://schemas.microsoft.com/office/drawing/2014/main" id="{23F442E0-210C-25DA-C6E4-E6017A43FA4D}"/>
              </a:ext>
            </a:extLst>
          </p:cNvPr>
          <p:cNvSpPr/>
          <p:nvPr userDrawn="1"/>
        </p:nvSpPr>
        <p:spPr>
          <a:xfrm>
            <a:off x="2396532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Rectangle 38">
            <a:hlinkClick r:id="rId10" action="ppaction://hlinksldjump"/>
            <a:extLst>
              <a:ext uri="{FF2B5EF4-FFF2-40B4-BE49-F238E27FC236}">
                <a16:creationId xmlns:a16="http://schemas.microsoft.com/office/drawing/2014/main" id="{AE548A3B-C6C9-A7C1-9625-F3E96B53ED44}"/>
              </a:ext>
            </a:extLst>
          </p:cNvPr>
          <p:cNvSpPr/>
          <p:nvPr userDrawn="1"/>
        </p:nvSpPr>
        <p:spPr>
          <a:xfrm>
            <a:off x="2824779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F2C599AE-A5C4-7848-B23D-34DFE4C62665}"/>
              </a:ext>
            </a:extLst>
          </p:cNvPr>
          <p:cNvSpPr/>
          <p:nvPr userDrawn="1"/>
        </p:nvSpPr>
        <p:spPr>
          <a:xfrm>
            <a:off x="3253026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" name="Rectangle 40">
            <a:hlinkClick r:id="rId12" action="ppaction://hlinksldjump"/>
            <a:extLst>
              <a:ext uri="{FF2B5EF4-FFF2-40B4-BE49-F238E27FC236}">
                <a16:creationId xmlns:a16="http://schemas.microsoft.com/office/drawing/2014/main" id="{7FF167DF-198E-D2E6-5157-8DA4F7B5D9FB}"/>
              </a:ext>
            </a:extLst>
          </p:cNvPr>
          <p:cNvSpPr/>
          <p:nvPr userDrawn="1"/>
        </p:nvSpPr>
        <p:spPr>
          <a:xfrm>
            <a:off x="3681274" y="1333512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" name="Rectangle 41">
            <a:hlinkClick r:id="rId13" action="ppaction://hlinksldjump"/>
            <a:extLst>
              <a:ext uri="{FF2B5EF4-FFF2-40B4-BE49-F238E27FC236}">
                <a16:creationId xmlns:a16="http://schemas.microsoft.com/office/drawing/2014/main" id="{7D85CA3A-B5BC-3D37-B2D0-4E41F31A47A3}"/>
              </a:ext>
            </a:extLst>
          </p:cNvPr>
          <p:cNvSpPr/>
          <p:nvPr userDrawn="1"/>
        </p:nvSpPr>
        <p:spPr>
          <a:xfrm>
            <a:off x="1111791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" name="Rectangle 42">
            <a:hlinkClick r:id="rId14" action="ppaction://hlinksldjump"/>
            <a:extLst>
              <a:ext uri="{FF2B5EF4-FFF2-40B4-BE49-F238E27FC236}">
                <a16:creationId xmlns:a16="http://schemas.microsoft.com/office/drawing/2014/main" id="{A93C38ED-7EEA-BC63-4840-23271F50E6F1}"/>
              </a:ext>
            </a:extLst>
          </p:cNvPr>
          <p:cNvSpPr/>
          <p:nvPr userDrawn="1"/>
        </p:nvSpPr>
        <p:spPr>
          <a:xfrm>
            <a:off x="1540038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4" name="Rectangle 43">
            <a:hlinkClick r:id="rId15" action="ppaction://hlinksldjump"/>
            <a:extLst>
              <a:ext uri="{FF2B5EF4-FFF2-40B4-BE49-F238E27FC236}">
                <a16:creationId xmlns:a16="http://schemas.microsoft.com/office/drawing/2014/main" id="{856D2135-D083-B0B2-65B3-3B655D03F74C}"/>
              </a:ext>
            </a:extLst>
          </p:cNvPr>
          <p:cNvSpPr/>
          <p:nvPr userDrawn="1"/>
        </p:nvSpPr>
        <p:spPr>
          <a:xfrm>
            <a:off x="1968285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5" name="Rectangle 44">
            <a:hlinkClick r:id="rId16" action="ppaction://hlinksldjump"/>
            <a:extLst>
              <a:ext uri="{FF2B5EF4-FFF2-40B4-BE49-F238E27FC236}">
                <a16:creationId xmlns:a16="http://schemas.microsoft.com/office/drawing/2014/main" id="{441C7973-2FEE-37CB-1281-FABD41415034}"/>
              </a:ext>
            </a:extLst>
          </p:cNvPr>
          <p:cNvSpPr/>
          <p:nvPr userDrawn="1"/>
        </p:nvSpPr>
        <p:spPr>
          <a:xfrm>
            <a:off x="2396532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6" name="Rectangle 45">
            <a:hlinkClick r:id="rId17" action="ppaction://hlinksldjump"/>
            <a:extLst>
              <a:ext uri="{FF2B5EF4-FFF2-40B4-BE49-F238E27FC236}">
                <a16:creationId xmlns:a16="http://schemas.microsoft.com/office/drawing/2014/main" id="{8579D867-EE07-31BD-B6C2-4798BBAA5A77}"/>
              </a:ext>
            </a:extLst>
          </p:cNvPr>
          <p:cNvSpPr/>
          <p:nvPr userDrawn="1"/>
        </p:nvSpPr>
        <p:spPr>
          <a:xfrm>
            <a:off x="2824779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7" name="Rectangle 46">
            <a:hlinkClick r:id="rId18" action="ppaction://hlinksldjump"/>
            <a:extLst>
              <a:ext uri="{FF2B5EF4-FFF2-40B4-BE49-F238E27FC236}">
                <a16:creationId xmlns:a16="http://schemas.microsoft.com/office/drawing/2014/main" id="{A1C334E3-D1CC-6524-B136-85FE6BFA0C6E}"/>
              </a:ext>
            </a:extLst>
          </p:cNvPr>
          <p:cNvSpPr/>
          <p:nvPr userDrawn="1"/>
        </p:nvSpPr>
        <p:spPr>
          <a:xfrm>
            <a:off x="3253026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8" name="Rectangle 47">
            <a:hlinkClick r:id="rId19" action="ppaction://hlinksldjump"/>
            <a:extLst>
              <a:ext uri="{FF2B5EF4-FFF2-40B4-BE49-F238E27FC236}">
                <a16:creationId xmlns:a16="http://schemas.microsoft.com/office/drawing/2014/main" id="{9D44485C-8D40-3B62-1D37-C4361B25855B}"/>
              </a:ext>
            </a:extLst>
          </p:cNvPr>
          <p:cNvSpPr/>
          <p:nvPr userDrawn="1"/>
        </p:nvSpPr>
        <p:spPr>
          <a:xfrm>
            <a:off x="3681274" y="1677650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Rectangle 48">
            <a:hlinkClick r:id="rId20" action="ppaction://hlinksldjump"/>
            <a:extLst>
              <a:ext uri="{FF2B5EF4-FFF2-40B4-BE49-F238E27FC236}">
                <a16:creationId xmlns:a16="http://schemas.microsoft.com/office/drawing/2014/main" id="{EE21AB10-8A1E-3E1E-E2AE-28328ABF1FE2}"/>
              </a:ext>
            </a:extLst>
          </p:cNvPr>
          <p:cNvSpPr/>
          <p:nvPr userDrawn="1"/>
        </p:nvSpPr>
        <p:spPr>
          <a:xfrm>
            <a:off x="1111791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0" name="Rectangle 49">
            <a:hlinkClick r:id="rId21" action="ppaction://hlinksldjump"/>
            <a:extLst>
              <a:ext uri="{FF2B5EF4-FFF2-40B4-BE49-F238E27FC236}">
                <a16:creationId xmlns:a16="http://schemas.microsoft.com/office/drawing/2014/main" id="{EA316CB8-4F93-84BF-B4A3-7C031A40D823}"/>
              </a:ext>
            </a:extLst>
          </p:cNvPr>
          <p:cNvSpPr/>
          <p:nvPr userDrawn="1"/>
        </p:nvSpPr>
        <p:spPr>
          <a:xfrm>
            <a:off x="1540038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1" name="Rectangle 50">
            <a:hlinkClick r:id="rId22" action="ppaction://hlinksldjump"/>
            <a:extLst>
              <a:ext uri="{FF2B5EF4-FFF2-40B4-BE49-F238E27FC236}">
                <a16:creationId xmlns:a16="http://schemas.microsoft.com/office/drawing/2014/main" id="{3FADD07D-94E8-3490-0CA0-12531F7A2A9E}"/>
              </a:ext>
            </a:extLst>
          </p:cNvPr>
          <p:cNvSpPr/>
          <p:nvPr userDrawn="1"/>
        </p:nvSpPr>
        <p:spPr>
          <a:xfrm>
            <a:off x="1968285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2" name="Rectangle 51">
            <a:hlinkClick r:id="rId23" action="ppaction://hlinksldjump"/>
            <a:extLst>
              <a:ext uri="{FF2B5EF4-FFF2-40B4-BE49-F238E27FC236}">
                <a16:creationId xmlns:a16="http://schemas.microsoft.com/office/drawing/2014/main" id="{6AF20165-4D94-BCC0-611A-7CCF4DF89FB0}"/>
              </a:ext>
            </a:extLst>
          </p:cNvPr>
          <p:cNvSpPr/>
          <p:nvPr userDrawn="1"/>
        </p:nvSpPr>
        <p:spPr>
          <a:xfrm>
            <a:off x="2396532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3" name="Rectangle 52">
            <a:hlinkClick r:id="rId24" action="ppaction://hlinksldjump"/>
            <a:extLst>
              <a:ext uri="{FF2B5EF4-FFF2-40B4-BE49-F238E27FC236}">
                <a16:creationId xmlns:a16="http://schemas.microsoft.com/office/drawing/2014/main" id="{150D8632-6E1B-8D75-1371-9A2BAF5DA889}"/>
              </a:ext>
            </a:extLst>
          </p:cNvPr>
          <p:cNvSpPr/>
          <p:nvPr userDrawn="1"/>
        </p:nvSpPr>
        <p:spPr>
          <a:xfrm>
            <a:off x="2824779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4" name="Rectangle 53">
            <a:hlinkClick r:id="rId25" action="ppaction://hlinksldjump"/>
            <a:extLst>
              <a:ext uri="{FF2B5EF4-FFF2-40B4-BE49-F238E27FC236}">
                <a16:creationId xmlns:a16="http://schemas.microsoft.com/office/drawing/2014/main" id="{585ED88C-51D4-7591-E666-4EE1DF1DAA1E}"/>
              </a:ext>
            </a:extLst>
          </p:cNvPr>
          <p:cNvSpPr/>
          <p:nvPr userDrawn="1"/>
        </p:nvSpPr>
        <p:spPr>
          <a:xfrm>
            <a:off x="3253026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55" name="Rectangle 54">
            <a:hlinkClick r:id="rId26" action="ppaction://hlinksldjump"/>
            <a:extLst>
              <a:ext uri="{FF2B5EF4-FFF2-40B4-BE49-F238E27FC236}">
                <a16:creationId xmlns:a16="http://schemas.microsoft.com/office/drawing/2014/main" id="{279EE23E-36D4-58D8-4789-96C6DF1B983E}"/>
              </a:ext>
            </a:extLst>
          </p:cNvPr>
          <p:cNvSpPr/>
          <p:nvPr userDrawn="1"/>
        </p:nvSpPr>
        <p:spPr>
          <a:xfrm>
            <a:off x="3681274" y="2025989"/>
            <a:ext cx="396399" cy="330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6" name="Rectangle 55">
            <a:hlinkClick r:id="rId27" action="ppaction://hlinksldjump"/>
            <a:extLst>
              <a:ext uri="{FF2B5EF4-FFF2-40B4-BE49-F238E27FC236}">
                <a16:creationId xmlns:a16="http://schemas.microsoft.com/office/drawing/2014/main" id="{823E2314-52DC-DAE9-C31B-458AF8055BFD}"/>
              </a:ext>
            </a:extLst>
          </p:cNvPr>
          <p:cNvSpPr/>
          <p:nvPr userDrawn="1"/>
        </p:nvSpPr>
        <p:spPr>
          <a:xfrm>
            <a:off x="1111791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57" name="Rectangle 56">
            <a:hlinkClick r:id="rId28" action="ppaction://hlinksldjump"/>
            <a:extLst>
              <a:ext uri="{FF2B5EF4-FFF2-40B4-BE49-F238E27FC236}">
                <a16:creationId xmlns:a16="http://schemas.microsoft.com/office/drawing/2014/main" id="{38E11A6A-F3EF-3BF1-E23D-F2CF8D9B24DA}"/>
              </a:ext>
            </a:extLst>
          </p:cNvPr>
          <p:cNvSpPr/>
          <p:nvPr userDrawn="1"/>
        </p:nvSpPr>
        <p:spPr>
          <a:xfrm>
            <a:off x="1540038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8" name="Rectangle 57">
            <a:hlinkClick r:id="rId29" action="ppaction://hlinksldjump"/>
            <a:extLst>
              <a:ext uri="{FF2B5EF4-FFF2-40B4-BE49-F238E27FC236}">
                <a16:creationId xmlns:a16="http://schemas.microsoft.com/office/drawing/2014/main" id="{415B9C2A-9107-4BC6-D437-5092FA38A820}"/>
              </a:ext>
            </a:extLst>
          </p:cNvPr>
          <p:cNvSpPr/>
          <p:nvPr userDrawn="1"/>
        </p:nvSpPr>
        <p:spPr>
          <a:xfrm>
            <a:off x="1968285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59" name="Rectangle 58">
            <a:hlinkClick r:id="rId30" action="ppaction://hlinksldjump"/>
            <a:extLst>
              <a:ext uri="{FF2B5EF4-FFF2-40B4-BE49-F238E27FC236}">
                <a16:creationId xmlns:a16="http://schemas.microsoft.com/office/drawing/2014/main" id="{746BCDBE-EEB5-8AA7-2535-FA19FD73C542}"/>
              </a:ext>
            </a:extLst>
          </p:cNvPr>
          <p:cNvSpPr/>
          <p:nvPr userDrawn="1"/>
        </p:nvSpPr>
        <p:spPr>
          <a:xfrm>
            <a:off x="2396532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60" name="Rectangle 59">
            <a:hlinkClick r:id="rId31" action="ppaction://hlinksldjump"/>
            <a:extLst>
              <a:ext uri="{FF2B5EF4-FFF2-40B4-BE49-F238E27FC236}">
                <a16:creationId xmlns:a16="http://schemas.microsoft.com/office/drawing/2014/main" id="{839DBE43-C9B5-C9CA-15F4-AC286567FE41}"/>
              </a:ext>
            </a:extLst>
          </p:cNvPr>
          <p:cNvSpPr/>
          <p:nvPr userDrawn="1"/>
        </p:nvSpPr>
        <p:spPr>
          <a:xfrm>
            <a:off x="2824779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1" name="Rectangle 60">
            <a:hlinkClick r:id="rId32" action="ppaction://hlinksldjump"/>
            <a:extLst>
              <a:ext uri="{FF2B5EF4-FFF2-40B4-BE49-F238E27FC236}">
                <a16:creationId xmlns:a16="http://schemas.microsoft.com/office/drawing/2014/main" id="{9B375CB4-FFE6-4179-CB33-1020275725C4}"/>
              </a:ext>
            </a:extLst>
          </p:cNvPr>
          <p:cNvSpPr/>
          <p:nvPr userDrawn="1"/>
        </p:nvSpPr>
        <p:spPr>
          <a:xfrm>
            <a:off x="3253026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EF24DC-7F26-AE0F-4D54-9AB27AC4E963}"/>
              </a:ext>
            </a:extLst>
          </p:cNvPr>
          <p:cNvSpPr/>
          <p:nvPr userDrawn="1"/>
        </p:nvSpPr>
        <p:spPr>
          <a:xfrm>
            <a:off x="3681274" y="2367266"/>
            <a:ext cx="396399" cy="33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March 2023</a:t>
            </a:r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5937979E-AD75-3B7C-2993-5922A7DF384F}"/>
              </a:ext>
            </a:extLst>
          </p:cNvPr>
          <p:cNvSpPr/>
          <p:nvPr userDrawn="1"/>
        </p:nvSpPr>
        <p:spPr>
          <a:xfrm rot="5400000">
            <a:off x="4433621" y="45591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Jan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C19C8669-AC59-51D7-9E3A-D5AAE8D57783}"/>
              </a:ext>
            </a:extLst>
          </p:cNvPr>
          <p:cNvSpPr/>
          <p:nvPr userDrawn="1"/>
        </p:nvSpPr>
        <p:spPr>
          <a:xfrm rot="5400000">
            <a:off x="4433621" y="74675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Feb</a:t>
            </a:r>
          </a:p>
        </p:txBody>
      </p:sp>
      <p:sp>
        <p:nvSpPr>
          <p:cNvPr id="4" name="Round Same Side Corner Rectangle 3">
            <a:hlinkClick r:id="rId33" action="ppaction://hlinksldjump"/>
            <a:extLst>
              <a:ext uri="{FF2B5EF4-FFF2-40B4-BE49-F238E27FC236}">
                <a16:creationId xmlns:a16="http://schemas.microsoft.com/office/drawing/2014/main" id="{7240DFE4-1DDD-CE01-6275-B6F956116C41}"/>
              </a:ext>
            </a:extLst>
          </p:cNvPr>
          <p:cNvSpPr/>
          <p:nvPr userDrawn="1"/>
        </p:nvSpPr>
        <p:spPr>
          <a:xfrm rot="5400000">
            <a:off x="4433621" y="103760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Mar</a:t>
            </a:r>
          </a:p>
        </p:txBody>
      </p:sp>
      <p:sp>
        <p:nvSpPr>
          <p:cNvPr id="63" name="Round Same Side Corner Rectangle 62">
            <a:hlinkClick r:id="rId34" action="ppaction://hlinksldjump"/>
            <a:extLst>
              <a:ext uri="{FF2B5EF4-FFF2-40B4-BE49-F238E27FC236}">
                <a16:creationId xmlns:a16="http://schemas.microsoft.com/office/drawing/2014/main" id="{CC69A27B-0F96-DCDF-1861-3C4FB89DE748}"/>
              </a:ext>
            </a:extLst>
          </p:cNvPr>
          <p:cNvSpPr/>
          <p:nvPr userDrawn="1"/>
        </p:nvSpPr>
        <p:spPr>
          <a:xfrm rot="5400000">
            <a:off x="4433621" y="132844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Apr</a:t>
            </a:r>
          </a:p>
        </p:txBody>
      </p:sp>
      <p:sp>
        <p:nvSpPr>
          <p:cNvPr id="64" name="Round Same Side Corner Rectangle 63">
            <a:hlinkClick r:id="rId35" action="ppaction://hlinksldjump"/>
            <a:extLst>
              <a:ext uri="{FF2B5EF4-FFF2-40B4-BE49-F238E27FC236}">
                <a16:creationId xmlns:a16="http://schemas.microsoft.com/office/drawing/2014/main" id="{69BDF995-497E-3338-4326-BB6EAD8C6B2D}"/>
              </a:ext>
            </a:extLst>
          </p:cNvPr>
          <p:cNvSpPr/>
          <p:nvPr userDrawn="1"/>
        </p:nvSpPr>
        <p:spPr>
          <a:xfrm rot="5400000">
            <a:off x="4433621" y="161929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May</a:t>
            </a:r>
          </a:p>
        </p:txBody>
      </p:sp>
      <p:sp>
        <p:nvSpPr>
          <p:cNvPr id="65" name="Round Same Side Corner Rectangle 64">
            <a:hlinkClick r:id="rId36" action="ppaction://hlinksldjump"/>
            <a:extLst>
              <a:ext uri="{FF2B5EF4-FFF2-40B4-BE49-F238E27FC236}">
                <a16:creationId xmlns:a16="http://schemas.microsoft.com/office/drawing/2014/main" id="{67E62428-95DC-BDEB-FCBE-0E5072B94157}"/>
              </a:ext>
            </a:extLst>
          </p:cNvPr>
          <p:cNvSpPr/>
          <p:nvPr userDrawn="1"/>
        </p:nvSpPr>
        <p:spPr>
          <a:xfrm rot="5400000">
            <a:off x="4433621" y="191013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Jun</a:t>
            </a:r>
          </a:p>
        </p:txBody>
      </p:sp>
      <p:sp>
        <p:nvSpPr>
          <p:cNvPr id="66" name="Round Same Side Corner Rectangle 65">
            <a:hlinkClick r:id="rId37" action="ppaction://hlinksldjump"/>
            <a:extLst>
              <a:ext uri="{FF2B5EF4-FFF2-40B4-BE49-F238E27FC236}">
                <a16:creationId xmlns:a16="http://schemas.microsoft.com/office/drawing/2014/main" id="{00BA4007-FB5F-6764-5B82-1BE265084793}"/>
              </a:ext>
            </a:extLst>
          </p:cNvPr>
          <p:cNvSpPr/>
          <p:nvPr userDrawn="1"/>
        </p:nvSpPr>
        <p:spPr>
          <a:xfrm rot="5400000">
            <a:off x="4433621" y="220098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Jul</a:t>
            </a:r>
          </a:p>
        </p:txBody>
      </p:sp>
      <p:sp>
        <p:nvSpPr>
          <p:cNvPr id="67" name="Round Same Side Corner Rectangle 66">
            <a:hlinkClick r:id="rId38" action="ppaction://hlinksldjump"/>
            <a:extLst>
              <a:ext uri="{FF2B5EF4-FFF2-40B4-BE49-F238E27FC236}">
                <a16:creationId xmlns:a16="http://schemas.microsoft.com/office/drawing/2014/main" id="{F3DD8858-5967-B01A-3F68-DE920679C682}"/>
              </a:ext>
            </a:extLst>
          </p:cNvPr>
          <p:cNvSpPr/>
          <p:nvPr userDrawn="1"/>
        </p:nvSpPr>
        <p:spPr>
          <a:xfrm rot="5400000">
            <a:off x="4433621" y="249182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Aug</a:t>
            </a:r>
          </a:p>
        </p:txBody>
      </p:sp>
      <p:sp>
        <p:nvSpPr>
          <p:cNvPr id="68" name="Round Same Side Corner Rectangle 67">
            <a:hlinkClick r:id="rId39" action="ppaction://hlinksldjump"/>
            <a:extLst>
              <a:ext uri="{FF2B5EF4-FFF2-40B4-BE49-F238E27FC236}">
                <a16:creationId xmlns:a16="http://schemas.microsoft.com/office/drawing/2014/main" id="{642B81D4-311B-BAF2-F927-47914943F312}"/>
              </a:ext>
            </a:extLst>
          </p:cNvPr>
          <p:cNvSpPr/>
          <p:nvPr userDrawn="1"/>
        </p:nvSpPr>
        <p:spPr>
          <a:xfrm rot="5400000">
            <a:off x="4433621" y="278267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Sep</a:t>
            </a:r>
          </a:p>
        </p:txBody>
      </p:sp>
      <p:sp>
        <p:nvSpPr>
          <p:cNvPr id="69" name="Round Same Side Corner Rectangle 68">
            <a:hlinkClick r:id="rId40" action="ppaction://hlinksldjump"/>
            <a:extLst>
              <a:ext uri="{FF2B5EF4-FFF2-40B4-BE49-F238E27FC236}">
                <a16:creationId xmlns:a16="http://schemas.microsoft.com/office/drawing/2014/main" id="{84D08E29-D22A-4769-A672-E9D4DE7818F8}"/>
              </a:ext>
            </a:extLst>
          </p:cNvPr>
          <p:cNvSpPr/>
          <p:nvPr userDrawn="1"/>
        </p:nvSpPr>
        <p:spPr>
          <a:xfrm rot="5400000">
            <a:off x="4433621" y="307351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Oct</a:t>
            </a:r>
          </a:p>
        </p:txBody>
      </p:sp>
      <p:sp>
        <p:nvSpPr>
          <p:cNvPr id="70" name="Round Same Side Corner Rectangle 69">
            <a:hlinkClick r:id="rId41" action="ppaction://hlinksldjump"/>
            <a:extLst>
              <a:ext uri="{FF2B5EF4-FFF2-40B4-BE49-F238E27FC236}">
                <a16:creationId xmlns:a16="http://schemas.microsoft.com/office/drawing/2014/main" id="{DAB099F3-BF4A-D4E5-A543-CA6EF632BAE3}"/>
              </a:ext>
            </a:extLst>
          </p:cNvPr>
          <p:cNvSpPr/>
          <p:nvPr userDrawn="1"/>
        </p:nvSpPr>
        <p:spPr>
          <a:xfrm rot="5400000">
            <a:off x="4433621" y="336436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Nov</a:t>
            </a:r>
          </a:p>
        </p:txBody>
      </p:sp>
      <p:sp>
        <p:nvSpPr>
          <p:cNvPr id="71" name="Round Same Side Corner Rectangle 70">
            <a:hlinkClick r:id="rId42" action="ppaction://hlinksldjump"/>
            <a:extLst>
              <a:ext uri="{FF2B5EF4-FFF2-40B4-BE49-F238E27FC236}">
                <a16:creationId xmlns:a16="http://schemas.microsoft.com/office/drawing/2014/main" id="{90A32387-3CDD-18F0-BFCB-2C6608C95838}"/>
              </a:ext>
            </a:extLst>
          </p:cNvPr>
          <p:cNvSpPr/>
          <p:nvPr userDrawn="1"/>
        </p:nvSpPr>
        <p:spPr>
          <a:xfrm rot="5400000">
            <a:off x="4433621" y="365520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695368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EE1569-34B8-9923-9CEC-030F3ADB9790}"/>
              </a:ext>
            </a:extLst>
          </p:cNvPr>
          <p:cNvSpPr/>
          <p:nvPr userDrawn="1"/>
        </p:nvSpPr>
        <p:spPr>
          <a:xfrm>
            <a:off x="2727867" y="405543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E9C628-F69B-A86D-526B-A2FCE4BA980D}"/>
              </a:ext>
            </a:extLst>
          </p:cNvPr>
          <p:cNvSpPr/>
          <p:nvPr userDrawn="1"/>
        </p:nvSpPr>
        <p:spPr>
          <a:xfrm>
            <a:off x="2891417" y="404704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10008-A0D6-E8FE-FC5A-9A35DCB3A70D}"/>
              </a:ext>
            </a:extLst>
          </p:cNvPr>
          <p:cNvSpPr/>
          <p:nvPr userDrawn="1"/>
        </p:nvSpPr>
        <p:spPr>
          <a:xfrm>
            <a:off x="305496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66C26-2AC9-3D87-612D-810AD08F53C1}"/>
              </a:ext>
            </a:extLst>
          </p:cNvPr>
          <p:cNvSpPr/>
          <p:nvPr userDrawn="1"/>
        </p:nvSpPr>
        <p:spPr>
          <a:xfrm>
            <a:off x="321851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6C8AE-50FF-1192-CC55-33322216EEE3}"/>
              </a:ext>
            </a:extLst>
          </p:cNvPr>
          <p:cNvSpPr/>
          <p:nvPr userDrawn="1"/>
        </p:nvSpPr>
        <p:spPr>
          <a:xfrm>
            <a:off x="338206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25AE4-1480-BFAF-8603-FF39C0C1F0F4}"/>
              </a:ext>
            </a:extLst>
          </p:cNvPr>
          <p:cNvSpPr/>
          <p:nvPr userDrawn="1"/>
        </p:nvSpPr>
        <p:spPr>
          <a:xfrm>
            <a:off x="354561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7C3E6-0475-F236-0538-4C8EF022B1D0}"/>
              </a:ext>
            </a:extLst>
          </p:cNvPr>
          <p:cNvSpPr/>
          <p:nvPr userDrawn="1"/>
        </p:nvSpPr>
        <p:spPr>
          <a:xfrm>
            <a:off x="3709167" y="399499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5D88EB-F279-38DD-E936-80A278514FFA}"/>
              </a:ext>
            </a:extLst>
          </p:cNvPr>
          <p:cNvSpPr/>
          <p:nvPr userDrawn="1"/>
        </p:nvSpPr>
        <p:spPr>
          <a:xfrm>
            <a:off x="272786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5F1CDA-F30C-AE25-177D-5ED080CA52B4}"/>
              </a:ext>
            </a:extLst>
          </p:cNvPr>
          <p:cNvSpPr/>
          <p:nvPr userDrawn="1"/>
        </p:nvSpPr>
        <p:spPr>
          <a:xfrm>
            <a:off x="289141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6AFC73-B249-3F3C-8B2A-2C82A9AFA705}"/>
              </a:ext>
            </a:extLst>
          </p:cNvPr>
          <p:cNvSpPr/>
          <p:nvPr userDrawn="1"/>
        </p:nvSpPr>
        <p:spPr>
          <a:xfrm>
            <a:off x="305496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3B43B3E3-247D-DF43-BE82-9F21EAE8C4E8}"/>
              </a:ext>
            </a:extLst>
          </p:cNvPr>
          <p:cNvSpPr/>
          <p:nvPr userDrawn="1"/>
        </p:nvSpPr>
        <p:spPr>
          <a:xfrm>
            <a:off x="321851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2975C794-A1E6-027F-EE44-7B1E9784BC4E}"/>
              </a:ext>
            </a:extLst>
          </p:cNvPr>
          <p:cNvSpPr/>
          <p:nvPr userDrawn="1"/>
        </p:nvSpPr>
        <p:spPr>
          <a:xfrm>
            <a:off x="338206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795C6452-BEF0-4421-3AD7-6BAC7EFAD351}"/>
              </a:ext>
            </a:extLst>
          </p:cNvPr>
          <p:cNvSpPr/>
          <p:nvPr userDrawn="1"/>
        </p:nvSpPr>
        <p:spPr>
          <a:xfrm>
            <a:off x="354561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097111D-47AC-8ED6-CF05-70C2937B6E30}"/>
              </a:ext>
            </a:extLst>
          </p:cNvPr>
          <p:cNvSpPr/>
          <p:nvPr userDrawn="1"/>
        </p:nvSpPr>
        <p:spPr>
          <a:xfrm>
            <a:off x="3709167" y="554857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266E27E6-434E-E4A4-C4EC-E79F27D8033E}"/>
              </a:ext>
            </a:extLst>
          </p:cNvPr>
          <p:cNvSpPr/>
          <p:nvPr userDrawn="1"/>
        </p:nvSpPr>
        <p:spPr>
          <a:xfrm>
            <a:off x="272786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BFC0366E-FDD7-5C8C-6F63-77B240805210}"/>
              </a:ext>
            </a:extLst>
          </p:cNvPr>
          <p:cNvSpPr/>
          <p:nvPr userDrawn="1"/>
        </p:nvSpPr>
        <p:spPr>
          <a:xfrm>
            <a:off x="289141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0953910E-5475-1879-946C-827461B72352}"/>
              </a:ext>
            </a:extLst>
          </p:cNvPr>
          <p:cNvSpPr/>
          <p:nvPr userDrawn="1"/>
        </p:nvSpPr>
        <p:spPr>
          <a:xfrm>
            <a:off x="305496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C72B2BEA-2362-00E1-2BA2-9B228DF37F98}"/>
              </a:ext>
            </a:extLst>
          </p:cNvPr>
          <p:cNvSpPr/>
          <p:nvPr userDrawn="1"/>
        </p:nvSpPr>
        <p:spPr>
          <a:xfrm>
            <a:off x="321851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0EB7D241-D20A-3397-D67C-4CA8208841B9}"/>
              </a:ext>
            </a:extLst>
          </p:cNvPr>
          <p:cNvSpPr/>
          <p:nvPr userDrawn="1"/>
        </p:nvSpPr>
        <p:spPr>
          <a:xfrm>
            <a:off x="338206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EFD67A9E-4167-BD46-0EF9-D08F7C8B1A76}"/>
              </a:ext>
            </a:extLst>
          </p:cNvPr>
          <p:cNvSpPr/>
          <p:nvPr userDrawn="1"/>
        </p:nvSpPr>
        <p:spPr>
          <a:xfrm>
            <a:off x="3545616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C3109255-0599-B201-5673-E2D65F5B95BE}"/>
              </a:ext>
            </a:extLst>
          </p:cNvPr>
          <p:cNvSpPr/>
          <p:nvPr userDrawn="1"/>
        </p:nvSpPr>
        <p:spPr>
          <a:xfrm>
            <a:off x="3709167" y="704171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3AE6168D-D2B6-3269-4928-1F70255FEF3E}"/>
              </a:ext>
            </a:extLst>
          </p:cNvPr>
          <p:cNvSpPr/>
          <p:nvPr userDrawn="1"/>
        </p:nvSpPr>
        <p:spPr>
          <a:xfrm>
            <a:off x="272786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6B056775-E950-EC58-FA4D-A74AE657A27B}"/>
              </a:ext>
            </a:extLst>
          </p:cNvPr>
          <p:cNvSpPr/>
          <p:nvPr userDrawn="1"/>
        </p:nvSpPr>
        <p:spPr>
          <a:xfrm>
            <a:off x="289141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" name="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55B84916-2843-0762-D932-D02C803473B6}"/>
              </a:ext>
            </a:extLst>
          </p:cNvPr>
          <p:cNvSpPr/>
          <p:nvPr userDrawn="1"/>
        </p:nvSpPr>
        <p:spPr>
          <a:xfrm>
            <a:off x="305496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D40AB06A-020A-C2F1-B44C-C8D1F1947208}"/>
              </a:ext>
            </a:extLst>
          </p:cNvPr>
          <p:cNvSpPr/>
          <p:nvPr userDrawn="1"/>
        </p:nvSpPr>
        <p:spPr>
          <a:xfrm>
            <a:off x="321851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E0981AB0-3E14-7AAF-9530-3196649C32C8}"/>
              </a:ext>
            </a:extLst>
          </p:cNvPr>
          <p:cNvSpPr/>
          <p:nvPr userDrawn="1"/>
        </p:nvSpPr>
        <p:spPr>
          <a:xfrm>
            <a:off x="338206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hlinkClick r:id="rId18" action="ppaction://hlinksldjump"/>
            <a:extLst>
              <a:ext uri="{FF2B5EF4-FFF2-40B4-BE49-F238E27FC236}">
                <a16:creationId xmlns:a16="http://schemas.microsoft.com/office/drawing/2014/main" id="{96315CBD-0848-3C65-C372-5A7092AE42A6}"/>
              </a:ext>
            </a:extLst>
          </p:cNvPr>
          <p:cNvSpPr/>
          <p:nvPr userDrawn="1"/>
        </p:nvSpPr>
        <p:spPr>
          <a:xfrm>
            <a:off x="3545616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1" name="Rectangle 30">
            <a:hlinkClick r:id="rId19" action="ppaction://hlinksldjump"/>
            <a:extLst>
              <a:ext uri="{FF2B5EF4-FFF2-40B4-BE49-F238E27FC236}">
                <a16:creationId xmlns:a16="http://schemas.microsoft.com/office/drawing/2014/main" id="{8BCE3E23-D34D-31A6-DCB8-E348224D709F}"/>
              </a:ext>
            </a:extLst>
          </p:cNvPr>
          <p:cNvSpPr/>
          <p:nvPr userDrawn="1"/>
        </p:nvSpPr>
        <p:spPr>
          <a:xfrm>
            <a:off x="3709167" y="85348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2" name="Rectangle 31">
            <a:hlinkClick r:id="rId20" action="ppaction://hlinksldjump"/>
            <a:extLst>
              <a:ext uri="{FF2B5EF4-FFF2-40B4-BE49-F238E27FC236}">
                <a16:creationId xmlns:a16="http://schemas.microsoft.com/office/drawing/2014/main" id="{A6F529C5-29BC-A0D4-89F2-373C5100E1C3}"/>
              </a:ext>
            </a:extLst>
          </p:cNvPr>
          <p:cNvSpPr/>
          <p:nvPr userDrawn="1"/>
        </p:nvSpPr>
        <p:spPr>
          <a:xfrm>
            <a:off x="2727866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3" name="Rectangle 32">
            <a:hlinkClick r:id="rId21" action="ppaction://hlinksldjump"/>
            <a:extLst>
              <a:ext uri="{FF2B5EF4-FFF2-40B4-BE49-F238E27FC236}">
                <a16:creationId xmlns:a16="http://schemas.microsoft.com/office/drawing/2014/main" id="{C0F8AA6A-D100-3D17-4E0F-3BF46573EC1F}"/>
              </a:ext>
            </a:extLst>
          </p:cNvPr>
          <p:cNvSpPr/>
          <p:nvPr userDrawn="1"/>
        </p:nvSpPr>
        <p:spPr>
          <a:xfrm>
            <a:off x="2891129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4" name="Rectangle 33">
            <a:hlinkClick r:id="rId22" action="ppaction://hlinksldjump"/>
            <a:extLst>
              <a:ext uri="{FF2B5EF4-FFF2-40B4-BE49-F238E27FC236}">
                <a16:creationId xmlns:a16="http://schemas.microsoft.com/office/drawing/2014/main" id="{3280AE00-A782-D15B-0936-C2E2274CBD6B}"/>
              </a:ext>
            </a:extLst>
          </p:cNvPr>
          <p:cNvSpPr/>
          <p:nvPr userDrawn="1"/>
        </p:nvSpPr>
        <p:spPr>
          <a:xfrm>
            <a:off x="3054392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5" name="Rectangle 34">
            <a:hlinkClick r:id="rId23" action="ppaction://hlinksldjump"/>
            <a:extLst>
              <a:ext uri="{FF2B5EF4-FFF2-40B4-BE49-F238E27FC236}">
                <a16:creationId xmlns:a16="http://schemas.microsoft.com/office/drawing/2014/main" id="{420BEF81-309B-791F-3A67-E42717F332EE}"/>
              </a:ext>
            </a:extLst>
          </p:cNvPr>
          <p:cNvSpPr/>
          <p:nvPr userDrawn="1"/>
        </p:nvSpPr>
        <p:spPr>
          <a:xfrm>
            <a:off x="3217655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6" name="Rectangle 35">
            <a:hlinkClick r:id="rId24" action="ppaction://hlinksldjump"/>
            <a:extLst>
              <a:ext uri="{FF2B5EF4-FFF2-40B4-BE49-F238E27FC236}">
                <a16:creationId xmlns:a16="http://schemas.microsoft.com/office/drawing/2014/main" id="{08F1898E-5C08-FD68-9793-E2917D5C90E1}"/>
              </a:ext>
            </a:extLst>
          </p:cNvPr>
          <p:cNvSpPr/>
          <p:nvPr userDrawn="1"/>
        </p:nvSpPr>
        <p:spPr>
          <a:xfrm>
            <a:off x="3380918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7" name="Rectangle 36">
            <a:hlinkClick r:id="rId25" action="ppaction://hlinksldjump"/>
            <a:extLst>
              <a:ext uri="{FF2B5EF4-FFF2-40B4-BE49-F238E27FC236}">
                <a16:creationId xmlns:a16="http://schemas.microsoft.com/office/drawing/2014/main" id="{CB40F564-C23A-E7F6-CC60-C4FBFA779430}"/>
              </a:ext>
            </a:extLst>
          </p:cNvPr>
          <p:cNvSpPr/>
          <p:nvPr userDrawn="1"/>
        </p:nvSpPr>
        <p:spPr>
          <a:xfrm>
            <a:off x="3544181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8" name="Rectangle 37">
            <a:hlinkClick r:id="rId26" action="ppaction://hlinksldjump"/>
            <a:extLst>
              <a:ext uri="{FF2B5EF4-FFF2-40B4-BE49-F238E27FC236}">
                <a16:creationId xmlns:a16="http://schemas.microsoft.com/office/drawing/2014/main" id="{F5CCA436-179E-4B81-D8E3-2693210D090D}"/>
              </a:ext>
            </a:extLst>
          </p:cNvPr>
          <p:cNvSpPr/>
          <p:nvPr userDrawn="1"/>
        </p:nvSpPr>
        <p:spPr>
          <a:xfrm>
            <a:off x="3707442" y="1002799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9" name="Rectangle 38">
            <a:hlinkClick r:id="rId27" action="ppaction://hlinksldjump"/>
            <a:extLst>
              <a:ext uri="{FF2B5EF4-FFF2-40B4-BE49-F238E27FC236}">
                <a16:creationId xmlns:a16="http://schemas.microsoft.com/office/drawing/2014/main" id="{9DAF2F5B-6EF5-1327-0B99-9D461D10312A}"/>
              </a:ext>
            </a:extLst>
          </p:cNvPr>
          <p:cNvSpPr/>
          <p:nvPr userDrawn="1"/>
        </p:nvSpPr>
        <p:spPr>
          <a:xfrm>
            <a:off x="2727866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0" name="Rectangle 39">
            <a:hlinkClick r:id="rId28" action="ppaction://hlinksldjump"/>
            <a:extLst>
              <a:ext uri="{FF2B5EF4-FFF2-40B4-BE49-F238E27FC236}">
                <a16:creationId xmlns:a16="http://schemas.microsoft.com/office/drawing/2014/main" id="{4ACC63F6-FA73-6097-8D5B-02283D7AF6EA}"/>
              </a:ext>
            </a:extLst>
          </p:cNvPr>
          <p:cNvSpPr/>
          <p:nvPr userDrawn="1"/>
        </p:nvSpPr>
        <p:spPr>
          <a:xfrm>
            <a:off x="2891129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1" name="Rectangle 40">
            <a:hlinkClick r:id="rId29" action="ppaction://hlinksldjump"/>
            <a:extLst>
              <a:ext uri="{FF2B5EF4-FFF2-40B4-BE49-F238E27FC236}">
                <a16:creationId xmlns:a16="http://schemas.microsoft.com/office/drawing/2014/main" id="{D5194907-3B02-49E3-3394-9A3502BD518A}"/>
              </a:ext>
            </a:extLst>
          </p:cNvPr>
          <p:cNvSpPr/>
          <p:nvPr userDrawn="1"/>
        </p:nvSpPr>
        <p:spPr>
          <a:xfrm>
            <a:off x="3054392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2" name="Rectangle 41">
            <a:hlinkClick r:id="rId30" action="ppaction://hlinksldjump"/>
            <a:extLst>
              <a:ext uri="{FF2B5EF4-FFF2-40B4-BE49-F238E27FC236}">
                <a16:creationId xmlns:a16="http://schemas.microsoft.com/office/drawing/2014/main" id="{141FA71A-994B-3429-74CA-FBD5C3CD0F3F}"/>
              </a:ext>
            </a:extLst>
          </p:cNvPr>
          <p:cNvSpPr/>
          <p:nvPr userDrawn="1"/>
        </p:nvSpPr>
        <p:spPr>
          <a:xfrm>
            <a:off x="3217655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3" name="Rectangle 42">
            <a:hlinkClick r:id="rId31" action="ppaction://hlinksldjump"/>
            <a:extLst>
              <a:ext uri="{FF2B5EF4-FFF2-40B4-BE49-F238E27FC236}">
                <a16:creationId xmlns:a16="http://schemas.microsoft.com/office/drawing/2014/main" id="{C2C93F26-1D52-AECF-20AE-087274A72CF0}"/>
              </a:ext>
            </a:extLst>
          </p:cNvPr>
          <p:cNvSpPr/>
          <p:nvPr userDrawn="1"/>
        </p:nvSpPr>
        <p:spPr>
          <a:xfrm>
            <a:off x="3380918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4" name="Rectangle 43">
            <a:hlinkClick r:id="rId32" action="ppaction://hlinksldjump"/>
            <a:extLst>
              <a:ext uri="{FF2B5EF4-FFF2-40B4-BE49-F238E27FC236}">
                <a16:creationId xmlns:a16="http://schemas.microsoft.com/office/drawing/2014/main" id="{7509F154-7190-B0FB-2433-240E18CB25E3}"/>
              </a:ext>
            </a:extLst>
          </p:cNvPr>
          <p:cNvSpPr/>
          <p:nvPr userDrawn="1"/>
        </p:nvSpPr>
        <p:spPr>
          <a:xfrm>
            <a:off x="3544181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26141C-62AD-0B8E-8773-19F1627471AA}"/>
              </a:ext>
            </a:extLst>
          </p:cNvPr>
          <p:cNvSpPr/>
          <p:nvPr userDrawn="1"/>
        </p:nvSpPr>
        <p:spPr>
          <a:xfrm>
            <a:off x="3707442" y="1152113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27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120" y="1496484"/>
            <a:ext cx="4376024" cy="3183467"/>
          </a:xfrm>
        </p:spPr>
        <p:txBody>
          <a:bodyPr anchor="b"/>
          <a:lstStyle>
            <a:lvl1pPr algn="ctr">
              <a:defRPr sz="33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533" y="4802717"/>
            <a:ext cx="3861197" cy="2207683"/>
          </a:xfrm>
        </p:spPr>
        <p:txBody>
          <a:bodyPr/>
          <a:lstStyle>
            <a:lvl1pPr marL="0" indent="0" algn="ctr">
              <a:buNone/>
              <a:defRPr sz="1351"/>
            </a:lvl1pPr>
            <a:lvl2pPr marL="257404" indent="0" algn="ctr">
              <a:buNone/>
              <a:defRPr sz="1126"/>
            </a:lvl2pPr>
            <a:lvl3pPr marL="514807" indent="0" algn="ctr">
              <a:buNone/>
              <a:defRPr sz="1013"/>
            </a:lvl3pPr>
            <a:lvl4pPr marL="772211" indent="0" algn="ctr">
              <a:buNone/>
              <a:defRPr sz="901"/>
            </a:lvl4pPr>
            <a:lvl5pPr marL="1029614" indent="0" algn="ctr">
              <a:buNone/>
              <a:defRPr sz="901"/>
            </a:lvl5pPr>
            <a:lvl6pPr marL="1287018" indent="0" algn="ctr">
              <a:buNone/>
              <a:defRPr sz="901"/>
            </a:lvl6pPr>
            <a:lvl7pPr marL="1544422" indent="0" algn="ctr">
              <a:buNone/>
              <a:defRPr sz="901"/>
            </a:lvl7pPr>
            <a:lvl8pPr marL="1801825" indent="0" algn="ctr">
              <a:buNone/>
              <a:defRPr sz="901"/>
            </a:lvl8pPr>
            <a:lvl9pPr marL="2059229" indent="0" algn="ctr">
              <a:buNone/>
              <a:defRPr sz="90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385753" y="4093764"/>
            <a:ext cx="169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Personal Annual Goals</a:t>
            </a: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428858DE-05BF-6B0E-74F3-240CAF86F5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6596551"/>
              </p:ext>
            </p:extLst>
          </p:nvPr>
        </p:nvGraphicFramePr>
        <p:xfrm>
          <a:off x="463066" y="4351966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047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1E05106-0F16-C84E-F5AB-967103B81BB7}"/>
              </a:ext>
            </a:extLst>
          </p:cNvPr>
          <p:cNvSpPr txBox="1"/>
          <p:nvPr userDrawn="1"/>
        </p:nvSpPr>
        <p:spPr>
          <a:xfrm>
            <a:off x="385753" y="611469"/>
            <a:ext cx="214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Professional Annual Goals</a:t>
            </a:r>
          </a:p>
        </p:txBody>
      </p:sp>
      <p:graphicFrame>
        <p:nvGraphicFramePr>
          <p:cNvPr id="93" name="Table 79">
            <a:extLst>
              <a:ext uri="{FF2B5EF4-FFF2-40B4-BE49-F238E27FC236}">
                <a16:creationId xmlns:a16="http://schemas.microsoft.com/office/drawing/2014/main" id="{6FD185E8-78BC-9629-71DC-F95212B600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0491795"/>
              </p:ext>
            </p:extLst>
          </p:nvPr>
        </p:nvGraphicFramePr>
        <p:xfrm>
          <a:off x="463066" y="876771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784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42111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pic>
        <p:nvPicPr>
          <p:cNvPr id="18" name="Graphic 17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FFE00-84A1-50C6-1AF1-A3F1AEB3BB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85108BA-8437-314E-4B8F-138FF99726B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CDAAACA-56FE-65BD-8C61-9FC87339A48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94BED118-9F21-84B7-5293-CFEBF0F7E3B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8A0425D-9140-D666-2531-8CFCE8AE203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BDF9BFED-ADE6-C0C3-C58B-FFF1F701528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4599AA98-69AA-9A89-E2A3-4D278579CF3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85C57CAA-2713-9C14-A669-C535FBB9183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0D882723-691F-0230-E654-3F0F9C496AF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8F3C76A1-DEE5-6289-B0EE-8231B6AA5CC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0971D5E7-EED9-1A33-7572-8AC30FF31E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112C376D-3DA2-2945-370E-FED493FAB921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F97AF179-DE04-D52A-ABDB-8262C78B5B15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0D118900-7C39-7657-087B-D3AAEA7EF526}"/>
              </a:ext>
            </a:extLst>
          </p:cNvPr>
          <p:cNvSpPr/>
          <p:nvPr userDrawn="1"/>
        </p:nvSpPr>
        <p:spPr>
          <a:xfrm rot="5400000">
            <a:off x="4430526" y="5299194"/>
            <a:ext cx="394535" cy="2275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0519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62" y="2279653"/>
            <a:ext cx="4440377" cy="3803649"/>
          </a:xfrm>
        </p:spPr>
        <p:txBody>
          <a:bodyPr anchor="b"/>
          <a:lstStyle>
            <a:lvl1pPr>
              <a:defRPr sz="33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262" y="6119286"/>
            <a:ext cx="4440377" cy="2000249"/>
          </a:xfrm>
        </p:spPr>
        <p:txBody>
          <a:bodyPr/>
          <a:lstStyle>
            <a:lvl1pPr marL="0" indent="0">
              <a:buNone/>
              <a:defRPr sz="1351">
                <a:solidFill>
                  <a:schemeClr val="tx1"/>
                </a:solidFill>
              </a:defRPr>
            </a:lvl1pPr>
            <a:lvl2pPr marL="257404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2pPr>
            <a:lvl3pPr marL="51480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2211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4pPr>
            <a:lvl5pPr marL="1029614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5pPr>
            <a:lvl6pPr marL="1287018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6pPr>
            <a:lvl7pPr marL="1544422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7pPr>
            <a:lvl8pPr marL="1801825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8pPr>
            <a:lvl9pPr marL="2059229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3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943" y="2434167"/>
            <a:ext cx="218801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6308" y="2434167"/>
            <a:ext cx="218801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5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486836"/>
            <a:ext cx="4440377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614" y="2241551"/>
            <a:ext cx="2177956" cy="109854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404" indent="0">
              <a:buNone/>
              <a:defRPr sz="1126" b="1"/>
            </a:lvl2pPr>
            <a:lvl3pPr marL="514807" indent="0">
              <a:buNone/>
              <a:defRPr sz="1013" b="1"/>
            </a:lvl3pPr>
            <a:lvl4pPr marL="772211" indent="0">
              <a:buNone/>
              <a:defRPr sz="901" b="1"/>
            </a:lvl4pPr>
            <a:lvl5pPr marL="1029614" indent="0">
              <a:buNone/>
              <a:defRPr sz="901" b="1"/>
            </a:lvl5pPr>
            <a:lvl6pPr marL="1287018" indent="0">
              <a:buNone/>
              <a:defRPr sz="901" b="1"/>
            </a:lvl6pPr>
            <a:lvl7pPr marL="1544422" indent="0">
              <a:buNone/>
              <a:defRPr sz="901" b="1"/>
            </a:lvl7pPr>
            <a:lvl8pPr marL="1801825" indent="0">
              <a:buNone/>
              <a:defRPr sz="901" b="1"/>
            </a:lvl8pPr>
            <a:lvl9pPr marL="2059229" indent="0">
              <a:buNone/>
              <a:defRPr sz="9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614" y="3340100"/>
            <a:ext cx="217795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6309" y="2241551"/>
            <a:ext cx="2188682" cy="109854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404" indent="0">
              <a:buNone/>
              <a:defRPr sz="1126" b="1"/>
            </a:lvl2pPr>
            <a:lvl3pPr marL="514807" indent="0">
              <a:buNone/>
              <a:defRPr sz="1013" b="1"/>
            </a:lvl3pPr>
            <a:lvl4pPr marL="772211" indent="0">
              <a:buNone/>
              <a:defRPr sz="901" b="1"/>
            </a:lvl4pPr>
            <a:lvl5pPr marL="1029614" indent="0">
              <a:buNone/>
              <a:defRPr sz="901" b="1"/>
            </a:lvl5pPr>
            <a:lvl6pPr marL="1287018" indent="0">
              <a:buNone/>
              <a:defRPr sz="901" b="1"/>
            </a:lvl6pPr>
            <a:lvl7pPr marL="1544422" indent="0">
              <a:buNone/>
              <a:defRPr sz="901" b="1"/>
            </a:lvl7pPr>
            <a:lvl8pPr marL="1801825" indent="0">
              <a:buNone/>
              <a:defRPr sz="901" b="1"/>
            </a:lvl8pPr>
            <a:lvl9pPr marL="2059229" indent="0">
              <a:buNone/>
              <a:defRPr sz="9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6309" y="3340100"/>
            <a:ext cx="21886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4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7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609600"/>
            <a:ext cx="1660449" cy="2133600"/>
          </a:xfrm>
        </p:spPr>
        <p:txBody>
          <a:bodyPr anchor="b"/>
          <a:lstStyle>
            <a:lvl1pPr>
              <a:defRPr sz="18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682" y="1316569"/>
            <a:ext cx="2606308" cy="6498167"/>
          </a:xfrm>
        </p:spPr>
        <p:txBody>
          <a:bodyPr/>
          <a:lstStyle>
            <a:lvl1pPr>
              <a:defRPr sz="1802"/>
            </a:lvl1pPr>
            <a:lvl2pPr>
              <a:defRPr sz="1576"/>
            </a:lvl2pPr>
            <a:lvl3pPr>
              <a:defRPr sz="1351"/>
            </a:lvl3pPr>
            <a:lvl4pPr>
              <a:defRPr sz="1126"/>
            </a:lvl4pPr>
            <a:lvl5pPr>
              <a:defRPr sz="1126"/>
            </a:lvl5pPr>
            <a:lvl6pPr>
              <a:defRPr sz="1126"/>
            </a:lvl6pPr>
            <a:lvl7pPr>
              <a:defRPr sz="1126"/>
            </a:lvl7pPr>
            <a:lvl8pPr>
              <a:defRPr sz="1126"/>
            </a:lvl8pPr>
            <a:lvl9pPr>
              <a:defRPr sz="1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614" y="2743200"/>
            <a:ext cx="1660449" cy="5082117"/>
          </a:xfrm>
        </p:spPr>
        <p:txBody>
          <a:bodyPr/>
          <a:lstStyle>
            <a:lvl1pPr marL="0" indent="0">
              <a:buNone/>
              <a:defRPr sz="901"/>
            </a:lvl1pPr>
            <a:lvl2pPr marL="257404" indent="0">
              <a:buNone/>
              <a:defRPr sz="788"/>
            </a:lvl2pPr>
            <a:lvl3pPr marL="514807" indent="0">
              <a:buNone/>
              <a:defRPr sz="676"/>
            </a:lvl3pPr>
            <a:lvl4pPr marL="772211" indent="0">
              <a:buNone/>
              <a:defRPr sz="563"/>
            </a:lvl4pPr>
            <a:lvl5pPr marL="1029614" indent="0">
              <a:buNone/>
              <a:defRPr sz="563"/>
            </a:lvl5pPr>
            <a:lvl6pPr marL="1287018" indent="0">
              <a:buNone/>
              <a:defRPr sz="563"/>
            </a:lvl6pPr>
            <a:lvl7pPr marL="1544422" indent="0">
              <a:buNone/>
              <a:defRPr sz="563"/>
            </a:lvl7pPr>
            <a:lvl8pPr marL="1801825" indent="0">
              <a:buNone/>
              <a:defRPr sz="563"/>
            </a:lvl8pPr>
            <a:lvl9pPr marL="2059229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6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609600"/>
            <a:ext cx="1660449" cy="2133600"/>
          </a:xfrm>
        </p:spPr>
        <p:txBody>
          <a:bodyPr anchor="b"/>
          <a:lstStyle>
            <a:lvl1pPr>
              <a:defRPr sz="18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8682" y="1316569"/>
            <a:ext cx="2606308" cy="6498167"/>
          </a:xfrm>
        </p:spPr>
        <p:txBody>
          <a:bodyPr anchor="t"/>
          <a:lstStyle>
            <a:lvl1pPr marL="0" indent="0">
              <a:buNone/>
              <a:defRPr sz="1802"/>
            </a:lvl1pPr>
            <a:lvl2pPr marL="257404" indent="0">
              <a:buNone/>
              <a:defRPr sz="1576"/>
            </a:lvl2pPr>
            <a:lvl3pPr marL="514807" indent="0">
              <a:buNone/>
              <a:defRPr sz="1351"/>
            </a:lvl3pPr>
            <a:lvl4pPr marL="772211" indent="0">
              <a:buNone/>
              <a:defRPr sz="1126"/>
            </a:lvl4pPr>
            <a:lvl5pPr marL="1029614" indent="0">
              <a:buNone/>
              <a:defRPr sz="1126"/>
            </a:lvl5pPr>
            <a:lvl6pPr marL="1287018" indent="0">
              <a:buNone/>
              <a:defRPr sz="1126"/>
            </a:lvl6pPr>
            <a:lvl7pPr marL="1544422" indent="0">
              <a:buNone/>
              <a:defRPr sz="1126"/>
            </a:lvl7pPr>
            <a:lvl8pPr marL="1801825" indent="0">
              <a:buNone/>
              <a:defRPr sz="1126"/>
            </a:lvl8pPr>
            <a:lvl9pPr marL="2059229" indent="0">
              <a:buNone/>
              <a:defRPr sz="112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614" y="2743200"/>
            <a:ext cx="1660449" cy="5082117"/>
          </a:xfrm>
        </p:spPr>
        <p:txBody>
          <a:bodyPr/>
          <a:lstStyle>
            <a:lvl1pPr marL="0" indent="0">
              <a:buNone/>
              <a:defRPr sz="901"/>
            </a:lvl1pPr>
            <a:lvl2pPr marL="257404" indent="0">
              <a:buNone/>
              <a:defRPr sz="788"/>
            </a:lvl2pPr>
            <a:lvl3pPr marL="514807" indent="0">
              <a:buNone/>
              <a:defRPr sz="676"/>
            </a:lvl3pPr>
            <a:lvl4pPr marL="772211" indent="0">
              <a:buNone/>
              <a:defRPr sz="563"/>
            </a:lvl4pPr>
            <a:lvl5pPr marL="1029614" indent="0">
              <a:buNone/>
              <a:defRPr sz="563"/>
            </a:lvl5pPr>
            <a:lvl6pPr marL="1287018" indent="0">
              <a:buNone/>
              <a:defRPr sz="563"/>
            </a:lvl6pPr>
            <a:lvl7pPr marL="1544422" indent="0">
              <a:buNone/>
              <a:defRPr sz="563"/>
            </a:lvl7pPr>
            <a:lvl8pPr marL="1801825" indent="0">
              <a:buNone/>
              <a:defRPr sz="563"/>
            </a:lvl8pPr>
            <a:lvl9pPr marL="2059229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3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4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4226" y="486834"/>
            <a:ext cx="1110094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944" y="486834"/>
            <a:ext cx="3265929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CC0D-8AA0-4855-F523-58610D8D3D2A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3" name="Text Placeholder 60">
            <a:extLst>
              <a:ext uri="{FF2B5EF4-FFF2-40B4-BE49-F238E27FC236}">
                <a16:creationId xmlns:a16="http://schemas.microsoft.com/office/drawing/2014/main" id="{209011F5-2B8B-B96D-33C5-CBD0658C4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Enter text</a:t>
            </a:r>
          </a:p>
        </p:txBody>
      </p:sp>
      <p:graphicFrame>
        <p:nvGraphicFramePr>
          <p:cNvPr id="16" name="Table 153">
            <a:extLst>
              <a:ext uri="{FF2B5EF4-FFF2-40B4-BE49-F238E27FC236}">
                <a16:creationId xmlns:a16="http://schemas.microsoft.com/office/drawing/2014/main" id="{DEEEE25B-78FF-F6B9-1261-49A1A527CA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336733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/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0B42E6-CDBC-01D3-4975-9FC4F7E59C97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Monthly Goals</a:t>
            </a:r>
          </a:p>
        </p:txBody>
      </p:sp>
      <p:pic>
        <p:nvPicPr>
          <p:cNvPr id="60" name="Graphic 59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8E10197-E708-D13E-3ACE-DD63C6664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6BB014D5-4F86-724B-0355-9131A4818B9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78C033FD-4E21-9AF8-AF70-BFC5ABE37521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B6139050-6D47-10D1-6EE6-938CD8ADC19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31CF68F9-0B77-4DC2-18A6-131B4E08A566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8E7C8455-D38C-D7F2-E822-ADC670DB08F5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7C68DCD0-EF20-1A97-BBE5-F35DEF1DC1A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D8420EBC-1567-50EC-EC5F-48F31244DFE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2E7DB7E1-C9C2-EDB4-AFB8-9C6BF521B39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12384961-E9FD-2C6D-FDF5-80F9EFC3016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112ACB1D-305F-2127-A381-3D5F172BDF50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E4D2738A-AC46-87AC-0F6A-8EE1CC94D9B4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262D1EB9-5173-9B0F-5D69-A3569A845FAD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3D837737-A956-2F4E-D86B-BCEC091470D7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411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aphicFrame>
        <p:nvGraphicFramePr>
          <p:cNvPr id="18" name="Table 153">
            <a:extLst>
              <a:ext uri="{FF2B5EF4-FFF2-40B4-BE49-F238E27FC236}">
                <a16:creationId xmlns:a16="http://schemas.microsoft.com/office/drawing/2014/main" id="{46D120DF-9099-220A-1D9A-51D2DDBD2A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54680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0" name="Round Same Side Corner 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6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7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33" name="Round Same Side Corner 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9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10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11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12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13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14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15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16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17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0A52A0-F21C-A4DD-627A-69CD8DE0ED09}"/>
              </a:ext>
            </a:extLst>
          </p:cNvPr>
          <p:cNvGrpSpPr/>
          <p:nvPr userDrawn="1"/>
        </p:nvGrpSpPr>
        <p:grpSpPr>
          <a:xfrm>
            <a:off x="3373167" y="375164"/>
            <a:ext cx="1128643" cy="1037834"/>
            <a:chOff x="3373167" y="375164"/>
            <a:chExt cx="1128643" cy="103783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37626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53981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70336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386691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03046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19401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0" name="Rectangle 69">
              <a:hlinkClick r:id="rId18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3455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19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981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20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70336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21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691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22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3046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23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9401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hlinkClick r:id="rId24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3454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981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26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70336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27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691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28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3046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29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9401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3454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981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70336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691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3046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9401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1" name="Rectangle 90">
              <a:hlinkClick r:id="rId36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3167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37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981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38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70336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39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691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40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3046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41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9401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8" name="Rectangle 9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3167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43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981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70336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691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3046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9401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D4C5AB-977E-EBD8-6CCE-1F7FC780669A}"/>
                </a:ext>
              </a:extLst>
            </p:cNvPr>
            <p:cNvSpPr/>
            <p:nvPr userDrawn="1"/>
          </p:nvSpPr>
          <p:spPr>
            <a:xfrm>
              <a:off x="4357042" y="37521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7" name="Rectangle 16">
              <a:hlinkClick r:id="rId44" action="ppaction://hlinksldjump"/>
              <a:extLst>
                <a:ext uri="{FF2B5EF4-FFF2-40B4-BE49-F238E27FC236}">
                  <a16:creationId xmlns:a16="http://schemas.microsoft.com/office/drawing/2014/main" id="{F66B9DD7-B99A-9A2A-6B2E-FDB6625986DF}"/>
                </a:ext>
              </a:extLst>
            </p:cNvPr>
            <p:cNvSpPr/>
            <p:nvPr userDrawn="1"/>
          </p:nvSpPr>
          <p:spPr>
            <a:xfrm>
              <a:off x="4357042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hlinkClick r:id="rId45" action="ppaction://hlinksldjump"/>
              <a:extLst>
                <a:ext uri="{FF2B5EF4-FFF2-40B4-BE49-F238E27FC236}">
                  <a16:creationId xmlns:a16="http://schemas.microsoft.com/office/drawing/2014/main" id="{E361DB2B-5A29-B2A7-671E-1B5F6A239747}"/>
                </a:ext>
              </a:extLst>
            </p:cNvPr>
            <p:cNvSpPr/>
            <p:nvPr userDrawn="1"/>
          </p:nvSpPr>
          <p:spPr>
            <a:xfrm>
              <a:off x="4357042" y="6776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Rectangle 19">
              <a:hlinkClick r:id="rId46" action="ppaction://hlinksldjump"/>
              <a:extLst>
                <a:ext uri="{FF2B5EF4-FFF2-40B4-BE49-F238E27FC236}">
                  <a16:creationId xmlns:a16="http://schemas.microsoft.com/office/drawing/2014/main" id="{FC50BB59-8BE0-A55D-2619-B2A5E4B5714B}"/>
                </a:ext>
              </a:extLst>
            </p:cNvPr>
            <p:cNvSpPr/>
            <p:nvPr userDrawn="1"/>
          </p:nvSpPr>
          <p:spPr>
            <a:xfrm>
              <a:off x="4357042" y="8286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47" action="ppaction://hlinksldjump"/>
              <a:extLst>
                <a:ext uri="{FF2B5EF4-FFF2-40B4-BE49-F238E27FC236}">
                  <a16:creationId xmlns:a16="http://schemas.microsoft.com/office/drawing/2014/main" id="{C0B737A7-1572-9091-B203-96EC58031442}"/>
                </a:ext>
              </a:extLst>
            </p:cNvPr>
            <p:cNvSpPr/>
            <p:nvPr userDrawn="1"/>
          </p:nvSpPr>
          <p:spPr>
            <a:xfrm>
              <a:off x="4357042" y="97966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" name="Rectangle 21">
              <a:hlinkClick r:id="rId48" action="ppaction://hlinksldjump"/>
              <a:extLst>
                <a:ext uri="{FF2B5EF4-FFF2-40B4-BE49-F238E27FC236}">
                  <a16:creationId xmlns:a16="http://schemas.microsoft.com/office/drawing/2014/main" id="{41D69ADB-E433-5B7F-566F-68A16DBCAD14}"/>
                </a:ext>
              </a:extLst>
            </p:cNvPr>
            <p:cNvSpPr/>
            <p:nvPr userDrawn="1"/>
          </p:nvSpPr>
          <p:spPr>
            <a:xfrm>
              <a:off x="4357042" y="11306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A71361-2D1C-37BC-DC6C-BEBFD758F896}"/>
                </a:ext>
              </a:extLst>
            </p:cNvPr>
            <p:cNvSpPr/>
            <p:nvPr userDrawn="1"/>
          </p:nvSpPr>
          <p:spPr>
            <a:xfrm>
              <a:off x="370336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2EF187-080D-9FEB-D489-A8859B9186FB}"/>
                </a:ext>
              </a:extLst>
            </p:cNvPr>
            <p:cNvSpPr/>
            <p:nvPr userDrawn="1"/>
          </p:nvSpPr>
          <p:spPr>
            <a:xfrm>
              <a:off x="386691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A1472E-DE28-0520-0214-DC683795875D}"/>
                </a:ext>
              </a:extLst>
            </p:cNvPr>
            <p:cNvSpPr/>
            <p:nvPr userDrawn="1"/>
          </p:nvSpPr>
          <p:spPr>
            <a:xfrm>
              <a:off x="403046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3F4688-EA08-6CE3-EA50-86D21E8993D7}"/>
                </a:ext>
              </a:extLst>
            </p:cNvPr>
            <p:cNvSpPr/>
            <p:nvPr userDrawn="1"/>
          </p:nvSpPr>
          <p:spPr>
            <a:xfrm>
              <a:off x="419401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F84EE0-A550-2029-B677-038DE134CC73}"/>
                </a:ext>
              </a:extLst>
            </p:cNvPr>
            <p:cNvSpPr/>
            <p:nvPr userDrawn="1"/>
          </p:nvSpPr>
          <p:spPr>
            <a:xfrm>
              <a:off x="3375738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2DA4DD-55B6-4460-5039-803FD4C7EE90}"/>
                </a:ext>
              </a:extLst>
            </p:cNvPr>
            <p:cNvSpPr/>
            <p:nvPr userDrawn="1"/>
          </p:nvSpPr>
          <p:spPr>
            <a:xfrm>
              <a:off x="353981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BC7971-6C94-158B-A4A5-E6DFF2EA8510}"/>
                </a:ext>
              </a:extLst>
            </p:cNvPr>
            <p:cNvSpPr/>
            <p:nvPr userDrawn="1"/>
          </p:nvSpPr>
          <p:spPr>
            <a:xfrm>
              <a:off x="4357042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2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EA4C2-5A1E-94DC-1DE1-10C1DA515C02}"/>
              </a:ext>
            </a:extLst>
          </p:cNvPr>
          <p:cNvGrpSpPr/>
          <p:nvPr userDrawn="1"/>
        </p:nvGrpSpPr>
        <p:grpSpPr>
          <a:xfrm>
            <a:off x="3373985" y="367123"/>
            <a:ext cx="1125996" cy="886065"/>
            <a:chOff x="3373985" y="367123"/>
            <a:chExt cx="1125996" cy="88606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4352223" y="367123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37427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53782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70137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386492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02847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19202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52223" y="112133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5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6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7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4352129" y="51796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1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1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1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1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1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1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1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4355213" y="66880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1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2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2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2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2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4352129" y="8196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2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2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2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2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2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2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3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4352129" y="97049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3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3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6" name="Round Same Side Corner Rectangle 15">
            <a:hlinkClick r:id="rId33" action="ppaction://hlinksldjump"/>
            <a:extLst>
              <a:ext uri="{FF2B5EF4-FFF2-40B4-BE49-F238E27FC236}">
                <a16:creationId xmlns:a16="http://schemas.microsoft.com/office/drawing/2014/main" id="{22CF1B4E-226E-71C4-746B-3114582C4537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34" action="ppaction://hlinksldjump"/>
            <a:extLst>
              <a:ext uri="{FF2B5EF4-FFF2-40B4-BE49-F238E27FC236}">
                <a16:creationId xmlns:a16="http://schemas.microsoft.com/office/drawing/2014/main" id="{356BBF21-D2FA-2688-1166-83B2753C580B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8" name="Round Same Side Corner Rectangle 17">
            <a:hlinkClick r:id="rId35" action="ppaction://hlinksldjump"/>
            <a:extLst>
              <a:ext uri="{FF2B5EF4-FFF2-40B4-BE49-F238E27FC236}">
                <a16:creationId xmlns:a16="http://schemas.microsoft.com/office/drawing/2014/main" id="{19DB7B53-406C-85F1-66E3-44D7B62A6A8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9" name="Round Same Side Corner Rectangle 18">
            <a:hlinkClick r:id="rId36" action="ppaction://hlinksldjump"/>
            <a:extLst>
              <a:ext uri="{FF2B5EF4-FFF2-40B4-BE49-F238E27FC236}">
                <a16:creationId xmlns:a16="http://schemas.microsoft.com/office/drawing/2014/main" id="{9363582E-1961-61FD-EB52-B73F5FAEED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0" name="Round Same Side Corner Rectangle 19">
            <a:hlinkClick r:id="rId37" action="ppaction://hlinksldjump"/>
            <a:extLst>
              <a:ext uri="{FF2B5EF4-FFF2-40B4-BE49-F238E27FC236}">
                <a16:creationId xmlns:a16="http://schemas.microsoft.com/office/drawing/2014/main" id="{BE25E32B-8A04-CDDE-3F82-8F0F64C26EE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1" name="Round Same Side Corner Rectangle 20">
            <a:hlinkClick r:id="rId38" action="ppaction://hlinksldjump"/>
            <a:extLst>
              <a:ext uri="{FF2B5EF4-FFF2-40B4-BE49-F238E27FC236}">
                <a16:creationId xmlns:a16="http://schemas.microsoft.com/office/drawing/2014/main" id="{FDB5F2D9-6664-533F-9B2D-85E6260AB11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2" name="Round Same Side Corner Rectangle 21">
            <a:hlinkClick r:id="rId39" action="ppaction://hlinksldjump"/>
            <a:extLst>
              <a:ext uri="{FF2B5EF4-FFF2-40B4-BE49-F238E27FC236}">
                <a16:creationId xmlns:a16="http://schemas.microsoft.com/office/drawing/2014/main" id="{42A82BF1-8027-B5A0-0356-8DB5F8D75491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3" name="Round Same Side Corner Rectangle 22">
            <a:hlinkClick r:id="rId40" action="ppaction://hlinksldjump"/>
            <a:extLst>
              <a:ext uri="{FF2B5EF4-FFF2-40B4-BE49-F238E27FC236}">
                <a16:creationId xmlns:a16="http://schemas.microsoft.com/office/drawing/2014/main" id="{4826D444-D62E-D570-DCEC-A7EE60C93766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4" name="Round Same Side Corner Rectangle 23">
            <a:hlinkClick r:id="rId41" action="ppaction://hlinksldjump"/>
            <a:extLst>
              <a:ext uri="{FF2B5EF4-FFF2-40B4-BE49-F238E27FC236}">
                <a16:creationId xmlns:a16="http://schemas.microsoft.com/office/drawing/2014/main" id="{B10436A1-51F7-6ACA-EC4D-6776288A8F5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5" name="Round Same Side Corner Rectangle 24">
            <a:hlinkClick r:id="rId42" action="ppaction://hlinksldjump"/>
            <a:extLst>
              <a:ext uri="{FF2B5EF4-FFF2-40B4-BE49-F238E27FC236}">
                <a16:creationId xmlns:a16="http://schemas.microsoft.com/office/drawing/2014/main" id="{17A93703-42C0-1100-EFAC-2245F67D321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6" name="Round Same Side Corner Rectangle 25">
            <a:hlinkClick r:id="rId43" action="ppaction://hlinksldjump"/>
            <a:extLst>
              <a:ext uri="{FF2B5EF4-FFF2-40B4-BE49-F238E27FC236}">
                <a16:creationId xmlns:a16="http://schemas.microsoft.com/office/drawing/2014/main" id="{A28F2E26-7F3A-F860-0841-AD1D9071EF40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7" name="Round Same Side Corner Rectangle 26">
            <a:hlinkClick r:id="rId44" action="ppaction://hlinksldjump"/>
            <a:extLst>
              <a:ext uri="{FF2B5EF4-FFF2-40B4-BE49-F238E27FC236}">
                <a16:creationId xmlns:a16="http://schemas.microsoft.com/office/drawing/2014/main" id="{7A094F64-D003-1C6A-E8F0-AD0663F91DC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8" name="Round Same Side Corner Rectangle 27">
            <a:hlinkClick r:id="rId45" action="ppaction://hlinksldjump"/>
            <a:extLst>
              <a:ext uri="{FF2B5EF4-FFF2-40B4-BE49-F238E27FC236}">
                <a16:creationId xmlns:a16="http://schemas.microsoft.com/office/drawing/2014/main" id="{04BD4BBD-B37B-AE6F-D468-5717C351CF6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2359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2A60A8-AC96-AE2D-E77A-E558056A84C0}"/>
              </a:ext>
            </a:extLst>
          </p:cNvPr>
          <p:cNvGrpSpPr/>
          <p:nvPr userDrawn="1"/>
        </p:nvGrpSpPr>
        <p:grpSpPr>
          <a:xfrm>
            <a:off x="3370810" y="369282"/>
            <a:ext cx="1127906" cy="883906"/>
            <a:chOff x="3370810" y="369282"/>
            <a:chExt cx="1127906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52223" y="112084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10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4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5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698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6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1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7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25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88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4352223" y="51916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1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10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1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4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1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698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1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1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1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25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1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888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1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4352223" y="66969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1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10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1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4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698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2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1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2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25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2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888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2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4352223" y="82021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2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08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2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40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2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6973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2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05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2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238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2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871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3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4352223" y="97073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3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08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3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40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3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6973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hlinkClick r:id="rId3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05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" name="Rectangle 101">
              <a:hlinkClick r:id="rId3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238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871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6" action="ppaction://hlinksldjump"/>
            <a:extLst>
              <a:ext uri="{FF2B5EF4-FFF2-40B4-BE49-F238E27FC236}">
                <a16:creationId xmlns:a16="http://schemas.microsoft.com/office/drawing/2014/main" id="{499ED178-D1A3-26BC-42EB-66CD58BAF0D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7" action="ppaction://hlinksldjump"/>
            <a:extLst>
              <a:ext uri="{FF2B5EF4-FFF2-40B4-BE49-F238E27FC236}">
                <a16:creationId xmlns:a16="http://schemas.microsoft.com/office/drawing/2014/main" id="{827257DC-F55A-C797-C56F-35866AE69AA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8" action="ppaction://hlinksldjump"/>
            <a:extLst>
              <a:ext uri="{FF2B5EF4-FFF2-40B4-BE49-F238E27FC236}">
                <a16:creationId xmlns:a16="http://schemas.microsoft.com/office/drawing/2014/main" id="{3D42C6F7-289F-5897-3AF0-F8D9045233AD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9" action="ppaction://hlinksldjump"/>
            <a:extLst>
              <a:ext uri="{FF2B5EF4-FFF2-40B4-BE49-F238E27FC236}">
                <a16:creationId xmlns:a16="http://schemas.microsoft.com/office/drawing/2014/main" id="{BB6A02FC-2EE5-953A-FA3C-6E353E164FC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40" action="ppaction://hlinksldjump"/>
            <a:extLst>
              <a:ext uri="{FF2B5EF4-FFF2-40B4-BE49-F238E27FC236}">
                <a16:creationId xmlns:a16="http://schemas.microsoft.com/office/drawing/2014/main" id="{EC3F4747-C9EA-0ADE-5BAA-16A0EFFAD48B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1" action="ppaction://hlinksldjump"/>
            <a:extLst>
              <a:ext uri="{FF2B5EF4-FFF2-40B4-BE49-F238E27FC236}">
                <a16:creationId xmlns:a16="http://schemas.microsoft.com/office/drawing/2014/main" id="{8A742A47-477F-E64A-004C-A98DEE502B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2" action="ppaction://hlinksldjump"/>
            <a:extLst>
              <a:ext uri="{FF2B5EF4-FFF2-40B4-BE49-F238E27FC236}">
                <a16:creationId xmlns:a16="http://schemas.microsoft.com/office/drawing/2014/main" id="{4AD12E51-0336-3EC3-1D56-6E56F4C7B05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3" action="ppaction://hlinksldjump"/>
            <a:extLst>
              <a:ext uri="{FF2B5EF4-FFF2-40B4-BE49-F238E27FC236}">
                <a16:creationId xmlns:a16="http://schemas.microsoft.com/office/drawing/2014/main" id="{D41135B4-50EC-E173-CDEC-A1E9C20F1B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4" action="ppaction://hlinksldjump"/>
            <a:extLst>
              <a:ext uri="{FF2B5EF4-FFF2-40B4-BE49-F238E27FC236}">
                <a16:creationId xmlns:a16="http://schemas.microsoft.com/office/drawing/2014/main" id="{7B108486-2FA7-2BDD-1A80-6841154B898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5" action="ppaction://hlinksldjump"/>
            <a:extLst>
              <a:ext uri="{FF2B5EF4-FFF2-40B4-BE49-F238E27FC236}">
                <a16:creationId xmlns:a16="http://schemas.microsoft.com/office/drawing/2014/main" id="{289B7271-2BC4-2ACC-60C5-B3E600FDF8E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6" action="ppaction://hlinksldjump"/>
            <a:extLst>
              <a:ext uri="{FF2B5EF4-FFF2-40B4-BE49-F238E27FC236}">
                <a16:creationId xmlns:a16="http://schemas.microsoft.com/office/drawing/2014/main" id="{0656D43E-F0F5-57F2-8C42-BB4B89ED2249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7" action="ppaction://hlinksldjump"/>
            <a:extLst>
              <a:ext uri="{FF2B5EF4-FFF2-40B4-BE49-F238E27FC236}">
                <a16:creationId xmlns:a16="http://schemas.microsoft.com/office/drawing/2014/main" id="{6AA9915F-881C-3D59-E040-FD028CDAFBAF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8" action="ppaction://hlinksldjump"/>
            <a:extLst>
              <a:ext uri="{FF2B5EF4-FFF2-40B4-BE49-F238E27FC236}">
                <a16:creationId xmlns:a16="http://schemas.microsoft.com/office/drawing/2014/main" id="{BC655383-5597-C84D-334F-185E474FA30C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6458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24EA32-74CA-18DA-6084-FC2749E86825}"/>
              </a:ext>
            </a:extLst>
          </p:cNvPr>
          <p:cNvGrpSpPr/>
          <p:nvPr userDrawn="1"/>
        </p:nvGrpSpPr>
        <p:grpSpPr>
          <a:xfrm>
            <a:off x="3372648" y="369282"/>
            <a:ext cx="1126068" cy="883906"/>
            <a:chOff x="3372648" y="369282"/>
            <a:chExt cx="1126068" cy="88390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5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6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4351876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7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8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9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10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11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12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13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435187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14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17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18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19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20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435187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21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22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23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24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25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26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27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4351876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28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29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30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31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32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33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34" action="ppaction://hlinksldjump"/>
              <a:extLst>
                <a:ext uri="{FF2B5EF4-FFF2-40B4-BE49-F238E27FC236}">
                  <a16:creationId xmlns:a16="http://schemas.microsoft.com/office/drawing/2014/main" id="{ABD0625F-E28B-19B0-6E05-42E5C88D70D1}"/>
                </a:ext>
              </a:extLst>
            </p:cNvPr>
            <p:cNvSpPr/>
            <p:nvPr userDrawn="1"/>
          </p:nvSpPr>
          <p:spPr>
            <a:xfrm>
              <a:off x="4351876" y="112189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  <p:sp>
        <p:nvSpPr>
          <p:cNvPr id="18" name="Round Same Side Corner Rectangle 17">
            <a:hlinkClick r:id="rId35" action="ppaction://hlinksldjump"/>
            <a:extLst>
              <a:ext uri="{FF2B5EF4-FFF2-40B4-BE49-F238E27FC236}">
                <a16:creationId xmlns:a16="http://schemas.microsoft.com/office/drawing/2014/main" id="{7086D1F4-3BEF-CA57-87B4-C1E6A31E035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9" name="Round Same Side Corner Rectangle 18">
            <a:hlinkClick r:id="rId36" action="ppaction://hlinksldjump"/>
            <a:extLst>
              <a:ext uri="{FF2B5EF4-FFF2-40B4-BE49-F238E27FC236}">
                <a16:creationId xmlns:a16="http://schemas.microsoft.com/office/drawing/2014/main" id="{3489C14A-45F6-749B-90D2-FEA886B7F2C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0" name="Round Same Side Corner Rectangle 19">
            <a:hlinkClick r:id="rId37" action="ppaction://hlinksldjump"/>
            <a:extLst>
              <a:ext uri="{FF2B5EF4-FFF2-40B4-BE49-F238E27FC236}">
                <a16:creationId xmlns:a16="http://schemas.microsoft.com/office/drawing/2014/main" id="{CF2437EF-0698-E2A9-6077-69D084E4BCC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38" action="ppaction://hlinksldjump"/>
            <a:extLst>
              <a:ext uri="{FF2B5EF4-FFF2-40B4-BE49-F238E27FC236}">
                <a16:creationId xmlns:a16="http://schemas.microsoft.com/office/drawing/2014/main" id="{EEBCA3B6-9EB6-0D2C-7D88-F1DEC5DAFB3C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39" action="ppaction://hlinksldjump"/>
            <a:extLst>
              <a:ext uri="{FF2B5EF4-FFF2-40B4-BE49-F238E27FC236}">
                <a16:creationId xmlns:a16="http://schemas.microsoft.com/office/drawing/2014/main" id="{3E19807A-1236-E0AF-F7D0-06648FA79FA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40" action="ppaction://hlinksldjump"/>
            <a:extLst>
              <a:ext uri="{FF2B5EF4-FFF2-40B4-BE49-F238E27FC236}">
                <a16:creationId xmlns:a16="http://schemas.microsoft.com/office/drawing/2014/main" id="{E8CA8D95-0A77-B65E-AEE3-C0BCF4A9F37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41" action="ppaction://hlinksldjump"/>
            <a:extLst>
              <a:ext uri="{FF2B5EF4-FFF2-40B4-BE49-F238E27FC236}">
                <a16:creationId xmlns:a16="http://schemas.microsoft.com/office/drawing/2014/main" id="{2FF61E90-BAC4-750C-3F56-A00B7707E67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42" action="ppaction://hlinksldjump"/>
            <a:extLst>
              <a:ext uri="{FF2B5EF4-FFF2-40B4-BE49-F238E27FC236}">
                <a16:creationId xmlns:a16="http://schemas.microsoft.com/office/drawing/2014/main" id="{B407D8BB-EFAB-A2CC-F3D4-25204BCC1CF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43" action="ppaction://hlinksldjump"/>
            <a:extLst>
              <a:ext uri="{FF2B5EF4-FFF2-40B4-BE49-F238E27FC236}">
                <a16:creationId xmlns:a16="http://schemas.microsoft.com/office/drawing/2014/main" id="{A666D380-1FA7-0978-44D5-17DC7C41632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44" action="ppaction://hlinksldjump"/>
            <a:extLst>
              <a:ext uri="{FF2B5EF4-FFF2-40B4-BE49-F238E27FC236}">
                <a16:creationId xmlns:a16="http://schemas.microsoft.com/office/drawing/2014/main" id="{88540530-9CD1-3443-BDD1-7D512DCAF5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45" action="ppaction://hlinksldjump"/>
            <a:extLst>
              <a:ext uri="{FF2B5EF4-FFF2-40B4-BE49-F238E27FC236}">
                <a16:creationId xmlns:a16="http://schemas.microsoft.com/office/drawing/2014/main" id="{6CF80287-13BF-21FC-F85F-D9268D36093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9" name="Round Same Side Corner Rectangle 28">
            <a:hlinkClick r:id="rId46" action="ppaction://hlinksldjump"/>
            <a:extLst>
              <a:ext uri="{FF2B5EF4-FFF2-40B4-BE49-F238E27FC236}">
                <a16:creationId xmlns:a16="http://schemas.microsoft.com/office/drawing/2014/main" id="{6D47C443-29BB-FADE-EE7B-0E31546822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0" name="Round Same Side Corner Rectangle 29">
            <a:hlinkClick r:id="rId47" action="ppaction://hlinksldjump"/>
            <a:extLst>
              <a:ext uri="{FF2B5EF4-FFF2-40B4-BE49-F238E27FC236}">
                <a16:creationId xmlns:a16="http://schemas.microsoft.com/office/drawing/2014/main" id="{3663F227-1C75-D42B-FF1F-735057D34F7A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5618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87DB67-5CA2-CC92-E434-7FC47B5464EA}"/>
              </a:ext>
            </a:extLst>
          </p:cNvPr>
          <p:cNvGrpSpPr/>
          <p:nvPr userDrawn="1"/>
        </p:nvGrpSpPr>
        <p:grpSpPr>
          <a:xfrm>
            <a:off x="3372648" y="369282"/>
            <a:ext cx="1130834" cy="884782"/>
            <a:chOff x="3372648" y="369282"/>
            <a:chExt cx="1130834" cy="88478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55901" y="11227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hlinkClick r:id="rId5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>
              <a:hlinkClick r:id="rId6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>
              <a:hlinkClick r:id="rId7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hlinkClick r:id="rId8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>
              <a:hlinkClick r:id="rId9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ctangle 74">
              <a:hlinkClick r:id="rId10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Rectangle 75">
              <a:hlinkClick r:id="rId11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4358714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hlinkClick r:id="rId12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Rectangle 77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" name="Rectangle 78">
              <a:hlinkClick r:id="rId14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0" name="Rectangle 79">
              <a:hlinkClick r:id="rId15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" name="Rectangle 80">
              <a:hlinkClick r:id="rId16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2" name="Rectangle 81">
              <a:hlinkClick r:id="rId17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3" name="Rectangle 82">
              <a:hlinkClick r:id="rId18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4358714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4" name="Rectangle 83">
              <a:hlinkClick r:id="rId19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5" name="Rectangle 84">
              <a:hlinkClick r:id="rId20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" name="Rectangle 8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7" name="Rectangle 86">
              <a:hlinkClick r:id="rId22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8" name="Rectangle 87">
              <a:hlinkClick r:id="rId23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Rectangle 88">
              <a:hlinkClick r:id="rId24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ctangle 89">
              <a:hlinkClick r:id="rId25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4358714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1" name="Rectangle 90">
              <a:hlinkClick r:id="rId26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" name="Rectangle 91">
              <a:hlinkClick r:id="rId27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3" name="Rectangle 92">
              <a:hlinkClick r:id="rId28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4" name="Rectangle 93">
              <a:hlinkClick r:id="rId29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5" name="Rectangle 94">
              <a:hlinkClick r:id="rId30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" name="Rectangle 95">
              <a:hlinkClick r:id="rId31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7" name="Rectangle 96">
              <a:hlinkClick r:id="rId32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4358714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8" name="Rectangle 97">
              <a:hlinkClick r:id="rId33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9" name="Rectangle 98">
              <a:hlinkClick r:id="rId34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ctangle 99">
              <a:hlinkClick r:id="rId35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6" action="ppaction://hlinksldjump"/>
            <a:extLst>
              <a:ext uri="{FF2B5EF4-FFF2-40B4-BE49-F238E27FC236}">
                <a16:creationId xmlns:a16="http://schemas.microsoft.com/office/drawing/2014/main" id="{F4D1C33F-E48D-C734-F72D-3A66A73F67D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7" action="ppaction://hlinksldjump"/>
            <a:extLst>
              <a:ext uri="{FF2B5EF4-FFF2-40B4-BE49-F238E27FC236}">
                <a16:creationId xmlns:a16="http://schemas.microsoft.com/office/drawing/2014/main" id="{5911BE24-DBDD-4BC5-B697-C2622F5113C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8" action="ppaction://hlinksldjump"/>
            <a:extLst>
              <a:ext uri="{FF2B5EF4-FFF2-40B4-BE49-F238E27FC236}">
                <a16:creationId xmlns:a16="http://schemas.microsoft.com/office/drawing/2014/main" id="{20B529E4-D6A9-786B-FF97-B93078C8256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9" action="ppaction://hlinksldjump"/>
            <a:extLst>
              <a:ext uri="{FF2B5EF4-FFF2-40B4-BE49-F238E27FC236}">
                <a16:creationId xmlns:a16="http://schemas.microsoft.com/office/drawing/2014/main" id="{5922D0E9-E6C6-83EA-9D43-D6158D29E15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40" action="ppaction://hlinksldjump"/>
            <a:extLst>
              <a:ext uri="{FF2B5EF4-FFF2-40B4-BE49-F238E27FC236}">
                <a16:creationId xmlns:a16="http://schemas.microsoft.com/office/drawing/2014/main" id="{BE431F50-380E-EBFE-43F7-00A1284E8A23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1" action="ppaction://hlinksldjump"/>
            <a:extLst>
              <a:ext uri="{FF2B5EF4-FFF2-40B4-BE49-F238E27FC236}">
                <a16:creationId xmlns:a16="http://schemas.microsoft.com/office/drawing/2014/main" id="{190DEAB1-B56B-7538-4EFD-540FAE36629C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2" action="ppaction://hlinksldjump"/>
            <a:extLst>
              <a:ext uri="{FF2B5EF4-FFF2-40B4-BE49-F238E27FC236}">
                <a16:creationId xmlns:a16="http://schemas.microsoft.com/office/drawing/2014/main" id="{02071BAB-88A7-63E6-1A8D-B05C5442A48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3" action="ppaction://hlinksldjump"/>
            <a:extLst>
              <a:ext uri="{FF2B5EF4-FFF2-40B4-BE49-F238E27FC236}">
                <a16:creationId xmlns:a16="http://schemas.microsoft.com/office/drawing/2014/main" id="{A25BAC6B-3FB0-6F9F-91DC-C8E4B451F98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4" action="ppaction://hlinksldjump"/>
            <a:extLst>
              <a:ext uri="{FF2B5EF4-FFF2-40B4-BE49-F238E27FC236}">
                <a16:creationId xmlns:a16="http://schemas.microsoft.com/office/drawing/2014/main" id="{4EDA45C3-A8C2-B998-6C2B-9231CB6DA33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5" action="ppaction://hlinksldjump"/>
            <a:extLst>
              <a:ext uri="{FF2B5EF4-FFF2-40B4-BE49-F238E27FC236}">
                <a16:creationId xmlns:a16="http://schemas.microsoft.com/office/drawing/2014/main" id="{84814D1E-BA1E-9D61-090F-9024D26F060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6" action="ppaction://hlinksldjump"/>
            <a:extLst>
              <a:ext uri="{FF2B5EF4-FFF2-40B4-BE49-F238E27FC236}">
                <a16:creationId xmlns:a16="http://schemas.microsoft.com/office/drawing/2014/main" id="{1650EE13-629B-AA73-61B0-47DD2CC8B60C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7" action="ppaction://hlinksldjump"/>
            <a:extLst>
              <a:ext uri="{FF2B5EF4-FFF2-40B4-BE49-F238E27FC236}">
                <a16:creationId xmlns:a16="http://schemas.microsoft.com/office/drawing/2014/main" id="{6F5C1E3C-7154-588C-906D-D4CF412EF3D7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8" action="ppaction://hlinksldjump"/>
            <a:extLst>
              <a:ext uri="{FF2B5EF4-FFF2-40B4-BE49-F238E27FC236}">
                <a16:creationId xmlns:a16="http://schemas.microsoft.com/office/drawing/2014/main" id="{5ADC171D-8508-5A54-6C42-C260313477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7657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29F8FB-0711-01F3-81FD-DD6C48AE00EF}"/>
              </a:ext>
            </a:extLst>
          </p:cNvPr>
          <p:cNvGrpSpPr/>
          <p:nvPr userDrawn="1"/>
        </p:nvGrpSpPr>
        <p:grpSpPr>
          <a:xfrm>
            <a:off x="3372215" y="369282"/>
            <a:ext cx="1126501" cy="882865"/>
            <a:chOff x="3372215" y="369282"/>
            <a:chExt cx="1126501" cy="88286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4350192" y="11208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37250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53605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369960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5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386315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02670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>
              <a:hlinkClick r:id="rId7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419025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75">
              <a:hlinkClick r:id="rId8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435222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76">
              <a:hlinkClick r:id="rId9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37250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>
              <a:hlinkClick r:id="rId10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353605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>
              <a:hlinkClick r:id="rId11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369960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>
              <a:hlinkClick r:id="rId12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386315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" name="Rectangle 80">
              <a:hlinkClick r:id="rId13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402670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Rectangle 81">
              <a:hlinkClick r:id="rId14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4190253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3" name="Rectangle 82">
              <a:hlinkClick r:id="rId15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4352223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4" name="Rectangle 83">
              <a:hlinkClick r:id="rId16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37250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" name="Rectangle 84">
              <a:hlinkClick r:id="rId17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353605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Rectangle 85">
              <a:hlinkClick r:id="rId18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369960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" name="Rectangle 86">
              <a:hlinkClick r:id="rId19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386315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8" name="Rectangle 87">
              <a:hlinkClick r:id="rId20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402670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9" name="Rectangle 88">
              <a:hlinkClick r:id="rId21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4190253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" name="Rectangle 89">
              <a:hlinkClick r:id="rId22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4352223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" name="Rectangle 90">
              <a:hlinkClick r:id="rId23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372215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" name="Rectangle 91">
              <a:hlinkClick r:id="rId24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3535478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3" name="Rectangle 92">
              <a:hlinkClick r:id="rId25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3698741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4" name="Rectangle 93">
              <a:hlinkClick r:id="rId26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3862004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5" name="Rectangle 94">
              <a:hlinkClick r:id="rId27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4025267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28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4188528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29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4352223" y="9703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30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372215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31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3535478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32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3698741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33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3862004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2" name="Rectangle 101">
              <a:hlinkClick r:id="rId34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4025267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4188528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35" action="ppaction://hlinksldjump"/>
            <a:extLst>
              <a:ext uri="{FF2B5EF4-FFF2-40B4-BE49-F238E27FC236}">
                <a16:creationId xmlns:a16="http://schemas.microsoft.com/office/drawing/2014/main" id="{FB0E7333-B517-32D5-995C-AEBBE16CA0AE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6" action="ppaction://hlinksldjump"/>
            <a:extLst>
              <a:ext uri="{FF2B5EF4-FFF2-40B4-BE49-F238E27FC236}">
                <a16:creationId xmlns:a16="http://schemas.microsoft.com/office/drawing/2014/main" id="{FA1C6755-AC0C-A8F3-1CD2-A017054213D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37" action="ppaction://hlinksldjump"/>
            <a:extLst>
              <a:ext uri="{FF2B5EF4-FFF2-40B4-BE49-F238E27FC236}">
                <a16:creationId xmlns:a16="http://schemas.microsoft.com/office/drawing/2014/main" id="{F785CE28-4760-E43C-A23C-F2FB723E2351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38" action="ppaction://hlinksldjump"/>
            <a:extLst>
              <a:ext uri="{FF2B5EF4-FFF2-40B4-BE49-F238E27FC236}">
                <a16:creationId xmlns:a16="http://schemas.microsoft.com/office/drawing/2014/main" id="{D153D046-D2AF-D3C0-0AF0-D995193AC422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39" action="ppaction://hlinksldjump"/>
            <a:extLst>
              <a:ext uri="{FF2B5EF4-FFF2-40B4-BE49-F238E27FC236}">
                <a16:creationId xmlns:a16="http://schemas.microsoft.com/office/drawing/2014/main" id="{3AE2F322-F830-EBC0-AEC1-98A1A6EBA3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40" action="ppaction://hlinksldjump"/>
            <a:extLst>
              <a:ext uri="{FF2B5EF4-FFF2-40B4-BE49-F238E27FC236}">
                <a16:creationId xmlns:a16="http://schemas.microsoft.com/office/drawing/2014/main" id="{1C4E2DCD-F4E2-89DB-3F91-2639273B5A9F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41" action="ppaction://hlinksldjump"/>
            <a:extLst>
              <a:ext uri="{FF2B5EF4-FFF2-40B4-BE49-F238E27FC236}">
                <a16:creationId xmlns:a16="http://schemas.microsoft.com/office/drawing/2014/main" id="{E309E29C-77A1-5F26-954B-7A510962F57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42" action="ppaction://hlinksldjump"/>
            <a:extLst>
              <a:ext uri="{FF2B5EF4-FFF2-40B4-BE49-F238E27FC236}">
                <a16:creationId xmlns:a16="http://schemas.microsoft.com/office/drawing/2014/main" id="{2A9CEDFD-AB8C-8A95-6BB8-0C371EE21C0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43" action="ppaction://hlinksldjump"/>
            <a:extLst>
              <a:ext uri="{FF2B5EF4-FFF2-40B4-BE49-F238E27FC236}">
                <a16:creationId xmlns:a16="http://schemas.microsoft.com/office/drawing/2014/main" id="{26581F8C-F4A5-6F60-FDFC-958F9C5FE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44" action="ppaction://hlinksldjump"/>
            <a:extLst>
              <a:ext uri="{FF2B5EF4-FFF2-40B4-BE49-F238E27FC236}">
                <a16:creationId xmlns:a16="http://schemas.microsoft.com/office/drawing/2014/main" id="{2D2006BA-353A-F947-5BF3-8E94AE1D569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45" action="ppaction://hlinksldjump"/>
            <a:extLst>
              <a:ext uri="{FF2B5EF4-FFF2-40B4-BE49-F238E27FC236}">
                <a16:creationId xmlns:a16="http://schemas.microsoft.com/office/drawing/2014/main" id="{C0783C50-94D6-C63F-8341-ABAFDE6FA736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46" action="ppaction://hlinksldjump"/>
            <a:extLst>
              <a:ext uri="{FF2B5EF4-FFF2-40B4-BE49-F238E27FC236}">
                <a16:creationId xmlns:a16="http://schemas.microsoft.com/office/drawing/2014/main" id="{2A1E753C-B23D-C35E-8DB2-00447F1C86E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47" action="ppaction://hlinksldjump"/>
            <a:extLst>
              <a:ext uri="{FF2B5EF4-FFF2-40B4-BE49-F238E27FC236}">
                <a16:creationId xmlns:a16="http://schemas.microsoft.com/office/drawing/2014/main" id="{95B53127-23D3-0B40-0A0F-254820ACF1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1151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486836"/>
            <a:ext cx="444037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2434167"/>
            <a:ext cx="444037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DDC8-DAE6-B94D-BDC9-C6B8DC332F06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8475136"/>
            <a:ext cx="17375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  <p:sldLayoutId id="2147483684" r:id="rId3"/>
    <p:sldLayoutId id="2147483688" r:id="rId4"/>
    <p:sldLayoutId id="2147483687" r:id="rId5"/>
    <p:sldLayoutId id="2147483674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89" r:id="rId16"/>
    <p:sldLayoutId id="2147483679" r:id="rId17"/>
    <p:sldLayoutId id="2147483685" r:id="rId18"/>
    <p:sldLayoutId id="2147483673" r:id="rId19"/>
    <p:sldLayoutId id="2147483675" r:id="rId20"/>
    <p:sldLayoutId id="2147483676" r:id="rId21"/>
    <p:sldLayoutId id="2147483677" r:id="rId22"/>
    <p:sldLayoutId id="2147483678" r:id="rId23"/>
    <p:sldLayoutId id="2147483680" r:id="rId24"/>
    <p:sldLayoutId id="2147483681" r:id="rId25"/>
    <p:sldLayoutId id="2147483682" r:id="rId26"/>
    <p:sldLayoutId id="2147483683" r:id="rId27"/>
  </p:sldLayoutIdLst>
  <p:txStyles>
    <p:titleStyle>
      <a:lvl1pPr algn="l" defTabSz="514807" rtl="0" eaLnBrk="1" latinLnBrk="0" hangingPunct="1">
        <a:lnSpc>
          <a:spcPct val="90000"/>
        </a:lnSpc>
        <a:spcBef>
          <a:spcPct val="0"/>
        </a:spcBef>
        <a:buNone/>
        <a:defRPr sz="2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02" indent="-128702" algn="l" defTabSz="51480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3509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91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8316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5720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312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30527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7931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40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807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2211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61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7018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4422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1825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9229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3" Type="http://schemas.openxmlformats.org/officeDocument/2006/relationships/slide" Target="slide138.xml"/><Relationship Id="rId18" Type="http://schemas.openxmlformats.org/officeDocument/2006/relationships/slide" Target="slide143.xml"/><Relationship Id="rId26" Type="http://schemas.openxmlformats.org/officeDocument/2006/relationships/slide" Target="slide151.xml"/><Relationship Id="rId3" Type="http://schemas.openxmlformats.org/officeDocument/2006/relationships/slide" Target="slide128.xml"/><Relationship Id="rId21" Type="http://schemas.openxmlformats.org/officeDocument/2006/relationships/slide" Target="slide146.xml"/><Relationship Id="rId7" Type="http://schemas.openxmlformats.org/officeDocument/2006/relationships/slide" Target="slide132.xml"/><Relationship Id="rId12" Type="http://schemas.openxmlformats.org/officeDocument/2006/relationships/slide" Target="slide137.xml"/><Relationship Id="rId17" Type="http://schemas.openxmlformats.org/officeDocument/2006/relationships/slide" Target="slide142.xml"/><Relationship Id="rId25" Type="http://schemas.openxmlformats.org/officeDocument/2006/relationships/slide" Target="slide150.xml"/><Relationship Id="rId33" Type="http://schemas.openxmlformats.org/officeDocument/2006/relationships/slide" Target="slide158.xml"/><Relationship Id="rId2" Type="http://schemas.openxmlformats.org/officeDocument/2006/relationships/notesSlide" Target="../notesSlides/notesSlide7.xml"/><Relationship Id="rId16" Type="http://schemas.openxmlformats.org/officeDocument/2006/relationships/slide" Target="slide141.xml"/><Relationship Id="rId20" Type="http://schemas.openxmlformats.org/officeDocument/2006/relationships/slide" Target="slide145.xml"/><Relationship Id="rId29" Type="http://schemas.openxmlformats.org/officeDocument/2006/relationships/slide" Target="slide15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1.xml"/><Relationship Id="rId11" Type="http://schemas.openxmlformats.org/officeDocument/2006/relationships/slide" Target="slide136.xml"/><Relationship Id="rId24" Type="http://schemas.openxmlformats.org/officeDocument/2006/relationships/slide" Target="slide149.xml"/><Relationship Id="rId32" Type="http://schemas.openxmlformats.org/officeDocument/2006/relationships/slide" Target="slide157.xml"/><Relationship Id="rId5" Type="http://schemas.openxmlformats.org/officeDocument/2006/relationships/slide" Target="slide130.xml"/><Relationship Id="rId15" Type="http://schemas.openxmlformats.org/officeDocument/2006/relationships/slide" Target="slide140.xml"/><Relationship Id="rId23" Type="http://schemas.openxmlformats.org/officeDocument/2006/relationships/slide" Target="slide148.xml"/><Relationship Id="rId28" Type="http://schemas.openxmlformats.org/officeDocument/2006/relationships/slide" Target="slide153.xml"/><Relationship Id="rId10" Type="http://schemas.openxmlformats.org/officeDocument/2006/relationships/slide" Target="slide135.xml"/><Relationship Id="rId19" Type="http://schemas.openxmlformats.org/officeDocument/2006/relationships/slide" Target="slide144.xml"/><Relationship Id="rId31" Type="http://schemas.openxmlformats.org/officeDocument/2006/relationships/slide" Target="slide156.xml"/><Relationship Id="rId4" Type="http://schemas.openxmlformats.org/officeDocument/2006/relationships/slide" Target="slide129.xml"/><Relationship Id="rId9" Type="http://schemas.openxmlformats.org/officeDocument/2006/relationships/slide" Target="slide134.xml"/><Relationship Id="rId14" Type="http://schemas.openxmlformats.org/officeDocument/2006/relationships/slide" Target="slide139.xml"/><Relationship Id="rId22" Type="http://schemas.openxmlformats.org/officeDocument/2006/relationships/slide" Target="slide147.xml"/><Relationship Id="rId27" Type="http://schemas.openxmlformats.org/officeDocument/2006/relationships/slide" Target="slide152.xml"/><Relationship Id="rId30" Type="http://schemas.openxmlformats.org/officeDocument/2006/relationships/slide" Target="slide155.xml"/><Relationship Id="rId8" Type="http://schemas.openxmlformats.org/officeDocument/2006/relationships/slide" Target="slide13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slide" Target="slide165.xml"/><Relationship Id="rId13" Type="http://schemas.openxmlformats.org/officeDocument/2006/relationships/slide" Target="slide170.xml"/><Relationship Id="rId18" Type="http://schemas.openxmlformats.org/officeDocument/2006/relationships/slide" Target="slide175.xml"/><Relationship Id="rId26" Type="http://schemas.openxmlformats.org/officeDocument/2006/relationships/slide" Target="slide183.xml"/><Relationship Id="rId3" Type="http://schemas.openxmlformats.org/officeDocument/2006/relationships/slide" Target="slide160.xml"/><Relationship Id="rId21" Type="http://schemas.openxmlformats.org/officeDocument/2006/relationships/slide" Target="slide178.xml"/><Relationship Id="rId7" Type="http://schemas.openxmlformats.org/officeDocument/2006/relationships/slide" Target="slide164.xml"/><Relationship Id="rId12" Type="http://schemas.openxmlformats.org/officeDocument/2006/relationships/slide" Target="slide169.xml"/><Relationship Id="rId17" Type="http://schemas.openxmlformats.org/officeDocument/2006/relationships/slide" Target="slide174.xml"/><Relationship Id="rId25" Type="http://schemas.openxmlformats.org/officeDocument/2006/relationships/slide" Target="slide182.xml"/><Relationship Id="rId2" Type="http://schemas.openxmlformats.org/officeDocument/2006/relationships/notesSlide" Target="../notesSlides/notesSlide8.xml"/><Relationship Id="rId16" Type="http://schemas.openxmlformats.org/officeDocument/2006/relationships/slide" Target="slide173.xml"/><Relationship Id="rId20" Type="http://schemas.openxmlformats.org/officeDocument/2006/relationships/slide" Target="slide177.xml"/><Relationship Id="rId29" Type="http://schemas.openxmlformats.org/officeDocument/2006/relationships/slide" Target="slide18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3.xml"/><Relationship Id="rId11" Type="http://schemas.openxmlformats.org/officeDocument/2006/relationships/slide" Target="slide168.xml"/><Relationship Id="rId24" Type="http://schemas.openxmlformats.org/officeDocument/2006/relationships/slide" Target="slide181.xml"/><Relationship Id="rId32" Type="http://schemas.openxmlformats.org/officeDocument/2006/relationships/slide" Target="slide189.xml"/><Relationship Id="rId5" Type="http://schemas.openxmlformats.org/officeDocument/2006/relationships/slide" Target="slide162.xml"/><Relationship Id="rId15" Type="http://schemas.openxmlformats.org/officeDocument/2006/relationships/slide" Target="slide172.xml"/><Relationship Id="rId23" Type="http://schemas.openxmlformats.org/officeDocument/2006/relationships/slide" Target="slide180.xml"/><Relationship Id="rId28" Type="http://schemas.openxmlformats.org/officeDocument/2006/relationships/slide" Target="slide185.xml"/><Relationship Id="rId10" Type="http://schemas.openxmlformats.org/officeDocument/2006/relationships/slide" Target="slide167.xml"/><Relationship Id="rId19" Type="http://schemas.openxmlformats.org/officeDocument/2006/relationships/slide" Target="slide176.xml"/><Relationship Id="rId31" Type="http://schemas.openxmlformats.org/officeDocument/2006/relationships/slide" Target="slide188.xml"/><Relationship Id="rId4" Type="http://schemas.openxmlformats.org/officeDocument/2006/relationships/slide" Target="slide161.xml"/><Relationship Id="rId9" Type="http://schemas.openxmlformats.org/officeDocument/2006/relationships/slide" Target="slide166.xml"/><Relationship Id="rId14" Type="http://schemas.openxmlformats.org/officeDocument/2006/relationships/slide" Target="slide171.xml"/><Relationship Id="rId22" Type="http://schemas.openxmlformats.org/officeDocument/2006/relationships/slide" Target="slide179.xml"/><Relationship Id="rId27" Type="http://schemas.openxmlformats.org/officeDocument/2006/relationships/slide" Target="slide184.xml"/><Relationship Id="rId30" Type="http://schemas.openxmlformats.org/officeDocument/2006/relationships/slide" Target="slide18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8" Type="http://schemas.openxmlformats.org/officeDocument/2006/relationships/slide" Target="slide197.xml"/><Relationship Id="rId13" Type="http://schemas.openxmlformats.org/officeDocument/2006/relationships/slide" Target="slide202.xml"/><Relationship Id="rId18" Type="http://schemas.openxmlformats.org/officeDocument/2006/relationships/slide" Target="slide207.xml"/><Relationship Id="rId26" Type="http://schemas.openxmlformats.org/officeDocument/2006/relationships/slide" Target="slide215.xml"/><Relationship Id="rId3" Type="http://schemas.openxmlformats.org/officeDocument/2006/relationships/slide" Target="slide192.xml"/><Relationship Id="rId21" Type="http://schemas.openxmlformats.org/officeDocument/2006/relationships/slide" Target="slide210.xml"/><Relationship Id="rId7" Type="http://schemas.openxmlformats.org/officeDocument/2006/relationships/slide" Target="slide196.xml"/><Relationship Id="rId12" Type="http://schemas.openxmlformats.org/officeDocument/2006/relationships/slide" Target="slide201.xml"/><Relationship Id="rId17" Type="http://schemas.openxmlformats.org/officeDocument/2006/relationships/slide" Target="slide206.xml"/><Relationship Id="rId25" Type="http://schemas.openxmlformats.org/officeDocument/2006/relationships/slide" Target="slide214.xml"/><Relationship Id="rId2" Type="http://schemas.openxmlformats.org/officeDocument/2006/relationships/slide" Target="slide191.xml"/><Relationship Id="rId16" Type="http://schemas.openxmlformats.org/officeDocument/2006/relationships/slide" Target="slide205.xml"/><Relationship Id="rId20" Type="http://schemas.openxmlformats.org/officeDocument/2006/relationships/slide" Target="slide209.xml"/><Relationship Id="rId29" Type="http://schemas.openxmlformats.org/officeDocument/2006/relationships/slide" Target="slide2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5.xml"/><Relationship Id="rId11" Type="http://schemas.openxmlformats.org/officeDocument/2006/relationships/slide" Target="slide200.xml"/><Relationship Id="rId24" Type="http://schemas.openxmlformats.org/officeDocument/2006/relationships/slide" Target="slide213.xml"/><Relationship Id="rId32" Type="http://schemas.openxmlformats.org/officeDocument/2006/relationships/slide" Target="slide221.xml"/><Relationship Id="rId5" Type="http://schemas.openxmlformats.org/officeDocument/2006/relationships/slide" Target="slide194.xml"/><Relationship Id="rId15" Type="http://schemas.openxmlformats.org/officeDocument/2006/relationships/slide" Target="slide204.xml"/><Relationship Id="rId23" Type="http://schemas.openxmlformats.org/officeDocument/2006/relationships/slide" Target="slide212.xml"/><Relationship Id="rId28" Type="http://schemas.openxmlformats.org/officeDocument/2006/relationships/slide" Target="slide217.xml"/><Relationship Id="rId10" Type="http://schemas.openxmlformats.org/officeDocument/2006/relationships/slide" Target="slide199.xml"/><Relationship Id="rId19" Type="http://schemas.openxmlformats.org/officeDocument/2006/relationships/slide" Target="slide208.xml"/><Relationship Id="rId31" Type="http://schemas.openxmlformats.org/officeDocument/2006/relationships/slide" Target="slide220.xml"/><Relationship Id="rId4" Type="http://schemas.openxmlformats.org/officeDocument/2006/relationships/slide" Target="slide193.xml"/><Relationship Id="rId9" Type="http://schemas.openxmlformats.org/officeDocument/2006/relationships/slide" Target="slide198.xml"/><Relationship Id="rId14" Type="http://schemas.openxmlformats.org/officeDocument/2006/relationships/slide" Target="slide203.xml"/><Relationship Id="rId22" Type="http://schemas.openxmlformats.org/officeDocument/2006/relationships/slide" Target="slide211.xml"/><Relationship Id="rId27" Type="http://schemas.openxmlformats.org/officeDocument/2006/relationships/slide" Target="slide216.xml"/><Relationship Id="rId30" Type="http://schemas.openxmlformats.org/officeDocument/2006/relationships/slide" Target="slide219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2.xml.rels><?xml version="1.0" encoding="UTF-8" standalone="yes"?>
<Relationships xmlns="http://schemas.openxmlformats.org/package/2006/relationships"><Relationship Id="rId13" Type="http://schemas.openxmlformats.org/officeDocument/2006/relationships/slide" Target="slide233.xml"/><Relationship Id="rId18" Type="http://schemas.openxmlformats.org/officeDocument/2006/relationships/slide" Target="slide238.xml"/><Relationship Id="rId26" Type="http://schemas.openxmlformats.org/officeDocument/2006/relationships/slide" Target="slide246.xml"/><Relationship Id="rId3" Type="http://schemas.openxmlformats.org/officeDocument/2006/relationships/slide" Target="slide223.xml"/><Relationship Id="rId21" Type="http://schemas.openxmlformats.org/officeDocument/2006/relationships/slide" Target="slide241.xml"/><Relationship Id="rId7" Type="http://schemas.openxmlformats.org/officeDocument/2006/relationships/slide" Target="slide227.xml"/><Relationship Id="rId12" Type="http://schemas.openxmlformats.org/officeDocument/2006/relationships/slide" Target="slide232.xml"/><Relationship Id="rId17" Type="http://schemas.openxmlformats.org/officeDocument/2006/relationships/slide" Target="slide237.xml"/><Relationship Id="rId25" Type="http://schemas.openxmlformats.org/officeDocument/2006/relationships/slide" Target="slide245.xml"/><Relationship Id="rId33" Type="http://schemas.openxmlformats.org/officeDocument/2006/relationships/slide" Target="slide253.xml"/><Relationship Id="rId2" Type="http://schemas.openxmlformats.org/officeDocument/2006/relationships/notesSlide" Target="../notesSlides/notesSlide9.xml"/><Relationship Id="rId16" Type="http://schemas.openxmlformats.org/officeDocument/2006/relationships/slide" Target="slide236.xml"/><Relationship Id="rId20" Type="http://schemas.openxmlformats.org/officeDocument/2006/relationships/slide" Target="slide240.xml"/><Relationship Id="rId29" Type="http://schemas.openxmlformats.org/officeDocument/2006/relationships/slide" Target="slide24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26.xml"/><Relationship Id="rId11" Type="http://schemas.openxmlformats.org/officeDocument/2006/relationships/slide" Target="slide231.xml"/><Relationship Id="rId24" Type="http://schemas.openxmlformats.org/officeDocument/2006/relationships/slide" Target="slide244.xml"/><Relationship Id="rId32" Type="http://schemas.openxmlformats.org/officeDocument/2006/relationships/slide" Target="slide252.xml"/><Relationship Id="rId5" Type="http://schemas.openxmlformats.org/officeDocument/2006/relationships/slide" Target="slide225.xml"/><Relationship Id="rId15" Type="http://schemas.openxmlformats.org/officeDocument/2006/relationships/slide" Target="slide235.xml"/><Relationship Id="rId23" Type="http://schemas.openxmlformats.org/officeDocument/2006/relationships/slide" Target="slide243.xml"/><Relationship Id="rId28" Type="http://schemas.openxmlformats.org/officeDocument/2006/relationships/slide" Target="slide248.xml"/><Relationship Id="rId10" Type="http://schemas.openxmlformats.org/officeDocument/2006/relationships/slide" Target="slide230.xml"/><Relationship Id="rId19" Type="http://schemas.openxmlformats.org/officeDocument/2006/relationships/slide" Target="slide239.xml"/><Relationship Id="rId31" Type="http://schemas.openxmlformats.org/officeDocument/2006/relationships/slide" Target="slide251.xml"/><Relationship Id="rId4" Type="http://schemas.openxmlformats.org/officeDocument/2006/relationships/slide" Target="slide224.xml"/><Relationship Id="rId9" Type="http://schemas.openxmlformats.org/officeDocument/2006/relationships/slide" Target="slide229.xml"/><Relationship Id="rId14" Type="http://schemas.openxmlformats.org/officeDocument/2006/relationships/slide" Target="slide234.xml"/><Relationship Id="rId22" Type="http://schemas.openxmlformats.org/officeDocument/2006/relationships/slide" Target="slide242.xml"/><Relationship Id="rId27" Type="http://schemas.openxmlformats.org/officeDocument/2006/relationships/slide" Target="slide247.xml"/><Relationship Id="rId30" Type="http://schemas.openxmlformats.org/officeDocument/2006/relationships/slide" Target="slide250.xml"/><Relationship Id="rId8" Type="http://schemas.openxmlformats.org/officeDocument/2006/relationships/slide" Target="slide228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slide" Target="slide260.xml"/><Relationship Id="rId13" Type="http://schemas.openxmlformats.org/officeDocument/2006/relationships/slide" Target="slide265.xml"/><Relationship Id="rId18" Type="http://schemas.openxmlformats.org/officeDocument/2006/relationships/slide" Target="slide270.xml"/><Relationship Id="rId26" Type="http://schemas.openxmlformats.org/officeDocument/2006/relationships/slide" Target="slide278.xml"/><Relationship Id="rId3" Type="http://schemas.openxmlformats.org/officeDocument/2006/relationships/slide" Target="slide255.xml"/><Relationship Id="rId21" Type="http://schemas.openxmlformats.org/officeDocument/2006/relationships/slide" Target="slide273.xml"/><Relationship Id="rId7" Type="http://schemas.openxmlformats.org/officeDocument/2006/relationships/slide" Target="slide259.xml"/><Relationship Id="rId12" Type="http://schemas.openxmlformats.org/officeDocument/2006/relationships/slide" Target="slide264.xml"/><Relationship Id="rId17" Type="http://schemas.openxmlformats.org/officeDocument/2006/relationships/slide" Target="slide269.xml"/><Relationship Id="rId25" Type="http://schemas.openxmlformats.org/officeDocument/2006/relationships/slide" Target="slide277.xml"/><Relationship Id="rId2" Type="http://schemas.openxmlformats.org/officeDocument/2006/relationships/notesSlide" Target="../notesSlides/notesSlide10.xml"/><Relationship Id="rId16" Type="http://schemas.openxmlformats.org/officeDocument/2006/relationships/slide" Target="slide268.xml"/><Relationship Id="rId20" Type="http://schemas.openxmlformats.org/officeDocument/2006/relationships/slide" Target="slide272.xml"/><Relationship Id="rId29" Type="http://schemas.openxmlformats.org/officeDocument/2006/relationships/slide" Target="slide28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58.xml"/><Relationship Id="rId11" Type="http://schemas.openxmlformats.org/officeDocument/2006/relationships/slide" Target="slide263.xml"/><Relationship Id="rId24" Type="http://schemas.openxmlformats.org/officeDocument/2006/relationships/slide" Target="slide276.xml"/><Relationship Id="rId32" Type="http://schemas.openxmlformats.org/officeDocument/2006/relationships/slide" Target="slide284.xml"/><Relationship Id="rId5" Type="http://schemas.openxmlformats.org/officeDocument/2006/relationships/slide" Target="slide257.xml"/><Relationship Id="rId15" Type="http://schemas.openxmlformats.org/officeDocument/2006/relationships/slide" Target="slide267.xml"/><Relationship Id="rId23" Type="http://schemas.openxmlformats.org/officeDocument/2006/relationships/slide" Target="slide275.xml"/><Relationship Id="rId28" Type="http://schemas.openxmlformats.org/officeDocument/2006/relationships/slide" Target="slide280.xml"/><Relationship Id="rId10" Type="http://schemas.openxmlformats.org/officeDocument/2006/relationships/slide" Target="slide262.xml"/><Relationship Id="rId19" Type="http://schemas.openxmlformats.org/officeDocument/2006/relationships/slide" Target="slide271.xml"/><Relationship Id="rId31" Type="http://schemas.openxmlformats.org/officeDocument/2006/relationships/slide" Target="slide283.xml"/><Relationship Id="rId4" Type="http://schemas.openxmlformats.org/officeDocument/2006/relationships/slide" Target="slide256.xml"/><Relationship Id="rId9" Type="http://schemas.openxmlformats.org/officeDocument/2006/relationships/slide" Target="slide261.xml"/><Relationship Id="rId14" Type="http://schemas.openxmlformats.org/officeDocument/2006/relationships/slide" Target="slide266.xml"/><Relationship Id="rId22" Type="http://schemas.openxmlformats.org/officeDocument/2006/relationships/slide" Target="slide274.xml"/><Relationship Id="rId27" Type="http://schemas.openxmlformats.org/officeDocument/2006/relationships/slide" Target="slide279.xml"/><Relationship Id="rId30" Type="http://schemas.openxmlformats.org/officeDocument/2006/relationships/slide" Target="slide28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3" Type="http://schemas.openxmlformats.org/officeDocument/2006/relationships/slide" Target="slide296.xml"/><Relationship Id="rId18" Type="http://schemas.openxmlformats.org/officeDocument/2006/relationships/slide" Target="slide301.xml"/><Relationship Id="rId26" Type="http://schemas.openxmlformats.org/officeDocument/2006/relationships/slide" Target="slide309.xml"/><Relationship Id="rId3" Type="http://schemas.openxmlformats.org/officeDocument/2006/relationships/slide" Target="slide286.xml"/><Relationship Id="rId21" Type="http://schemas.openxmlformats.org/officeDocument/2006/relationships/slide" Target="slide304.xml"/><Relationship Id="rId7" Type="http://schemas.openxmlformats.org/officeDocument/2006/relationships/slide" Target="slide290.xml"/><Relationship Id="rId12" Type="http://schemas.openxmlformats.org/officeDocument/2006/relationships/slide" Target="slide295.xml"/><Relationship Id="rId17" Type="http://schemas.openxmlformats.org/officeDocument/2006/relationships/slide" Target="slide300.xml"/><Relationship Id="rId25" Type="http://schemas.openxmlformats.org/officeDocument/2006/relationships/slide" Target="slide308.xml"/><Relationship Id="rId33" Type="http://schemas.openxmlformats.org/officeDocument/2006/relationships/slide" Target="slide316.xml"/><Relationship Id="rId2" Type="http://schemas.openxmlformats.org/officeDocument/2006/relationships/notesSlide" Target="../notesSlides/notesSlide11.xml"/><Relationship Id="rId16" Type="http://schemas.openxmlformats.org/officeDocument/2006/relationships/slide" Target="slide299.xml"/><Relationship Id="rId20" Type="http://schemas.openxmlformats.org/officeDocument/2006/relationships/slide" Target="slide303.xml"/><Relationship Id="rId29" Type="http://schemas.openxmlformats.org/officeDocument/2006/relationships/slide" Target="slide3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89.xml"/><Relationship Id="rId11" Type="http://schemas.openxmlformats.org/officeDocument/2006/relationships/slide" Target="slide294.xml"/><Relationship Id="rId24" Type="http://schemas.openxmlformats.org/officeDocument/2006/relationships/slide" Target="slide307.xml"/><Relationship Id="rId32" Type="http://schemas.openxmlformats.org/officeDocument/2006/relationships/slide" Target="slide315.xml"/><Relationship Id="rId5" Type="http://schemas.openxmlformats.org/officeDocument/2006/relationships/slide" Target="slide288.xml"/><Relationship Id="rId15" Type="http://schemas.openxmlformats.org/officeDocument/2006/relationships/slide" Target="slide298.xml"/><Relationship Id="rId23" Type="http://schemas.openxmlformats.org/officeDocument/2006/relationships/slide" Target="slide306.xml"/><Relationship Id="rId28" Type="http://schemas.openxmlformats.org/officeDocument/2006/relationships/slide" Target="slide311.xml"/><Relationship Id="rId10" Type="http://schemas.openxmlformats.org/officeDocument/2006/relationships/slide" Target="slide293.xml"/><Relationship Id="rId19" Type="http://schemas.openxmlformats.org/officeDocument/2006/relationships/slide" Target="slide302.xml"/><Relationship Id="rId31" Type="http://schemas.openxmlformats.org/officeDocument/2006/relationships/slide" Target="slide314.xml"/><Relationship Id="rId4" Type="http://schemas.openxmlformats.org/officeDocument/2006/relationships/slide" Target="slide287.xml"/><Relationship Id="rId9" Type="http://schemas.openxmlformats.org/officeDocument/2006/relationships/slide" Target="slide292.xml"/><Relationship Id="rId14" Type="http://schemas.openxmlformats.org/officeDocument/2006/relationships/slide" Target="slide297.xml"/><Relationship Id="rId22" Type="http://schemas.openxmlformats.org/officeDocument/2006/relationships/slide" Target="slide305.xml"/><Relationship Id="rId27" Type="http://schemas.openxmlformats.org/officeDocument/2006/relationships/slide" Target="slide310.xml"/><Relationship Id="rId30" Type="http://schemas.openxmlformats.org/officeDocument/2006/relationships/slide" Target="slide313.xml"/><Relationship Id="rId8" Type="http://schemas.openxmlformats.org/officeDocument/2006/relationships/slide" Target="slide29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23.xml"/><Relationship Id="rId26" Type="http://schemas.openxmlformats.org/officeDocument/2006/relationships/slide" Target="slide33.xml"/><Relationship Id="rId3" Type="http://schemas.openxmlformats.org/officeDocument/2006/relationships/slide" Target="slide6.xml"/><Relationship Id="rId21" Type="http://schemas.openxmlformats.org/officeDocument/2006/relationships/slide" Target="slide27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17" Type="http://schemas.openxmlformats.org/officeDocument/2006/relationships/slide" Target="slide22.xml"/><Relationship Id="rId25" Type="http://schemas.openxmlformats.org/officeDocument/2006/relationships/slide" Target="slide31.xml"/><Relationship Id="rId2" Type="http://schemas.openxmlformats.org/officeDocument/2006/relationships/slide" Target="slide5.xml"/><Relationship Id="rId16" Type="http://schemas.openxmlformats.org/officeDocument/2006/relationships/slide" Target="slide21.xml"/><Relationship Id="rId20" Type="http://schemas.openxmlformats.org/officeDocument/2006/relationships/slide" Target="slide26.xml"/><Relationship Id="rId29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24" Type="http://schemas.openxmlformats.org/officeDocument/2006/relationships/slide" Target="slide30.xml"/><Relationship Id="rId32" Type="http://schemas.openxmlformats.org/officeDocument/2006/relationships/slide" Target="slide32.xml"/><Relationship Id="rId5" Type="http://schemas.openxmlformats.org/officeDocument/2006/relationships/slide" Target="slide8.xml"/><Relationship Id="rId15" Type="http://schemas.openxmlformats.org/officeDocument/2006/relationships/slide" Target="slide20.xml"/><Relationship Id="rId23" Type="http://schemas.openxmlformats.org/officeDocument/2006/relationships/slide" Target="slide29.xml"/><Relationship Id="rId28" Type="http://schemas.openxmlformats.org/officeDocument/2006/relationships/slide" Target="slide4.xml"/><Relationship Id="rId10" Type="http://schemas.openxmlformats.org/officeDocument/2006/relationships/slide" Target="slide14.xml"/><Relationship Id="rId19" Type="http://schemas.openxmlformats.org/officeDocument/2006/relationships/slide" Target="slide24.xml"/><Relationship Id="rId31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19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7.xml.rels><?xml version="1.0" encoding="UTF-8" standalone="yes"?>
<Relationships xmlns="http://schemas.openxmlformats.org/package/2006/relationships"><Relationship Id="rId8" Type="http://schemas.openxmlformats.org/officeDocument/2006/relationships/slide" Target="slide323.xml"/><Relationship Id="rId13" Type="http://schemas.openxmlformats.org/officeDocument/2006/relationships/slide" Target="slide328.xml"/><Relationship Id="rId18" Type="http://schemas.openxmlformats.org/officeDocument/2006/relationships/slide" Target="slide333.xml"/><Relationship Id="rId26" Type="http://schemas.openxmlformats.org/officeDocument/2006/relationships/slide" Target="slide341.xml"/><Relationship Id="rId3" Type="http://schemas.openxmlformats.org/officeDocument/2006/relationships/slide" Target="slide318.xml"/><Relationship Id="rId21" Type="http://schemas.openxmlformats.org/officeDocument/2006/relationships/slide" Target="slide336.xml"/><Relationship Id="rId7" Type="http://schemas.openxmlformats.org/officeDocument/2006/relationships/slide" Target="slide322.xml"/><Relationship Id="rId12" Type="http://schemas.openxmlformats.org/officeDocument/2006/relationships/slide" Target="slide327.xml"/><Relationship Id="rId17" Type="http://schemas.openxmlformats.org/officeDocument/2006/relationships/slide" Target="slide332.xml"/><Relationship Id="rId25" Type="http://schemas.openxmlformats.org/officeDocument/2006/relationships/slide" Target="slide340.xml"/><Relationship Id="rId2" Type="http://schemas.openxmlformats.org/officeDocument/2006/relationships/notesSlide" Target="../notesSlides/notesSlide12.xml"/><Relationship Id="rId16" Type="http://schemas.openxmlformats.org/officeDocument/2006/relationships/slide" Target="slide331.xml"/><Relationship Id="rId20" Type="http://schemas.openxmlformats.org/officeDocument/2006/relationships/slide" Target="slide335.xml"/><Relationship Id="rId29" Type="http://schemas.openxmlformats.org/officeDocument/2006/relationships/slide" Target="slide34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21.xml"/><Relationship Id="rId11" Type="http://schemas.openxmlformats.org/officeDocument/2006/relationships/slide" Target="slide326.xml"/><Relationship Id="rId24" Type="http://schemas.openxmlformats.org/officeDocument/2006/relationships/slide" Target="slide339.xml"/><Relationship Id="rId32" Type="http://schemas.openxmlformats.org/officeDocument/2006/relationships/slide" Target="slide347.xml"/><Relationship Id="rId5" Type="http://schemas.openxmlformats.org/officeDocument/2006/relationships/slide" Target="slide320.xml"/><Relationship Id="rId15" Type="http://schemas.openxmlformats.org/officeDocument/2006/relationships/slide" Target="slide330.xml"/><Relationship Id="rId23" Type="http://schemas.openxmlformats.org/officeDocument/2006/relationships/slide" Target="slide338.xml"/><Relationship Id="rId28" Type="http://schemas.openxmlformats.org/officeDocument/2006/relationships/slide" Target="slide343.xml"/><Relationship Id="rId10" Type="http://schemas.openxmlformats.org/officeDocument/2006/relationships/slide" Target="slide325.xml"/><Relationship Id="rId19" Type="http://schemas.openxmlformats.org/officeDocument/2006/relationships/slide" Target="slide334.xml"/><Relationship Id="rId31" Type="http://schemas.openxmlformats.org/officeDocument/2006/relationships/slide" Target="slide346.xml"/><Relationship Id="rId4" Type="http://schemas.openxmlformats.org/officeDocument/2006/relationships/slide" Target="slide319.xml"/><Relationship Id="rId9" Type="http://schemas.openxmlformats.org/officeDocument/2006/relationships/slide" Target="slide324.xml"/><Relationship Id="rId14" Type="http://schemas.openxmlformats.org/officeDocument/2006/relationships/slide" Target="slide329.xml"/><Relationship Id="rId22" Type="http://schemas.openxmlformats.org/officeDocument/2006/relationships/slide" Target="slide337.xml"/><Relationship Id="rId27" Type="http://schemas.openxmlformats.org/officeDocument/2006/relationships/slide" Target="slide342.xml"/><Relationship Id="rId30" Type="http://schemas.openxmlformats.org/officeDocument/2006/relationships/slide" Target="slide345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slide" Target="slide355.xml"/><Relationship Id="rId13" Type="http://schemas.openxmlformats.org/officeDocument/2006/relationships/slide" Target="slide360.xml"/><Relationship Id="rId18" Type="http://schemas.openxmlformats.org/officeDocument/2006/relationships/slide" Target="slide365.xml"/><Relationship Id="rId26" Type="http://schemas.openxmlformats.org/officeDocument/2006/relationships/slide" Target="slide373.xml"/><Relationship Id="rId3" Type="http://schemas.openxmlformats.org/officeDocument/2006/relationships/slide" Target="slide350.xml"/><Relationship Id="rId21" Type="http://schemas.openxmlformats.org/officeDocument/2006/relationships/slide" Target="slide368.xml"/><Relationship Id="rId7" Type="http://schemas.openxmlformats.org/officeDocument/2006/relationships/slide" Target="slide354.xml"/><Relationship Id="rId12" Type="http://schemas.openxmlformats.org/officeDocument/2006/relationships/slide" Target="slide359.xml"/><Relationship Id="rId17" Type="http://schemas.openxmlformats.org/officeDocument/2006/relationships/slide" Target="slide364.xml"/><Relationship Id="rId25" Type="http://schemas.openxmlformats.org/officeDocument/2006/relationships/slide" Target="slide372.xml"/><Relationship Id="rId2" Type="http://schemas.openxmlformats.org/officeDocument/2006/relationships/slide" Target="slide349.xml"/><Relationship Id="rId16" Type="http://schemas.openxmlformats.org/officeDocument/2006/relationships/slide" Target="slide363.xml"/><Relationship Id="rId20" Type="http://schemas.openxmlformats.org/officeDocument/2006/relationships/slide" Target="slide367.xml"/><Relationship Id="rId29" Type="http://schemas.openxmlformats.org/officeDocument/2006/relationships/slide" Target="slide37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53.xml"/><Relationship Id="rId11" Type="http://schemas.openxmlformats.org/officeDocument/2006/relationships/slide" Target="slide358.xml"/><Relationship Id="rId24" Type="http://schemas.openxmlformats.org/officeDocument/2006/relationships/slide" Target="slide371.xml"/><Relationship Id="rId32" Type="http://schemas.openxmlformats.org/officeDocument/2006/relationships/slide" Target="slide379.xml"/><Relationship Id="rId5" Type="http://schemas.openxmlformats.org/officeDocument/2006/relationships/slide" Target="slide352.xml"/><Relationship Id="rId15" Type="http://schemas.openxmlformats.org/officeDocument/2006/relationships/slide" Target="slide362.xml"/><Relationship Id="rId23" Type="http://schemas.openxmlformats.org/officeDocument/2006/relationships/slide" Target="slide370.xml"/><Relationship Id="rId28" Type="http://schemas.openxmlformats.org/officeDocument/2006/relationships/slide" Target="slide375.xml"/><Relationship Id="rId10" Type="http://schemas.openxmlformats.org/officeDocument/2006/relationships/slide" Target="slide357.xml"/><Relationship Id="rId19" Type="http://schemas.openxmlformats.org/officeDocument/2006/relationships/slide" Target="slide366.xml"/><Relationship Id="rId31" Type="http://schemas.openxmlformats.org/officeDocument/2006/relationships/slide" Target="slide378.xml"/><Relationship Id="rId4" Type="http://schemas.openxmlformats.org/officeDocument/2006/relationships/slide" Target="slide351.xml"/><Relationship Id="rId9" Type="http://schemas.openxmlformats.org/officeDocument/2006/relationships/slide" Target="slide356.xml"/><Relationship Id="rId14" Type="http://schemas.openxmlformats.org/officeDocument/2006/relationships/slide" Target="slide361.xml"/><Relationship Id="rId22" Type="http://schemas.openxmlformats.org/officeDocument/2006/relationships/slide" Target="slide369.xml"/><Relationship Id="rId27" Type="http://schemas.openxmlformats.org/officeDocument/2006/relationships/slide" Target="slide374.xml"/><Relationship Id="rId30" Type="http://schemas.openxmlformats.org/officeDocument/2006/relationships/slide" Target="slide37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47.xml"/><Relationship Id="rId18" Type="http://schemas.openxmlformats.org/officeDocument/2006/relationships/slide" Target="slide52.xml"/><Relationship Id="rId26" Type="http://schemas.openxmlformats.org/officeDocument/2006/relationships/slide" Target="slide60.xml"/><Relationship Id="rId3" Type="http://schemas.openxmlformats.org/officeDocument/2006/relationships/slide" Target="slide37.xml"/><Relationship Id="rId21" Type="http://schemas.openxmlformats.org/officeDocument/2006/relationships/slide" Target="slide55.xml"/><Relationship Id="rId7" Type="http://schemas.openxmlformats.org/officeDocument/2006/relationships/slide" Target="slide41.xml"/><Relationship Id="rId12" Type="http://schemas.openxmlformats.org/officeDocument/2006/relationships/slide" Target="slide46.xml"/><Relationship Id="rId17" Type="http://schemas.openxmlformats.org/officeDocument/2006/relationships/slide" Target="slide51.xml"/><Relationship Id="rId25" Type="http://schemas.openxmlformats.org/officeDocument/2006/relationships/slide" Target="slide59.xml"/><Relationship Id="rId2" Type="http://schemas.openxmlformats.org/officeDocument/2006/relationships/slide" Target="slide36.xml"/><Relationship Id="rId16" Type="http://schemas.openxmlformats.org/officeDocument/2006/relationships/slide" Target="slide50.xml"/><Relationship Id="rId20" Type="http://schemas.openxmlformats.org/officeDocument/2006/relationships/slide" Target="slide54.xml"/><Relationship Id="rId29" Type="http://schemas.openxmlformats.org/officeDocument/2006/relationships/slide" Target="slide6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0.xml"/><Relationship Id="rId11" Type="http://schemas.openxmlformats.org/officeDocument/2006/relationships/slide" Target="slide45.xml"/><Relationship Id="rId24" Type="http://schemas.openxmlformats.org/officeDocument/2006/relationships/slide" Target="slide58.xml"/><Relationship Id="rId5" Type="http://schemas.openxmlformats.org/officeDocument/2006/relationships/slide" Target="slide39.xml"/><Relationship Id="rId15" Type="http://schemas.openxmlformats.org/officeDocument/2006/relationships/slide" Target="slide49.xml"/><Relationship Id="rId23" Type="http://schemas.openxmlformats.org/officeDocument/2006/relationships/slide" Target="slide57.xml"/><Relationship Id="rId28" Type="http://schemas.openxmlformats.org/officeDocument/2006/relationships/slide" Target="slide62.xml"/><Relationship Id="rId10" Type="http://schemas.openxmlformats.org/officeDocument/2006/relationships/slide" Target="slide44.xml"/><Relationship Id="rId19" Type="http://schemas.openxmlformats.org/officeDocument/2006/relationships/slide" Target="slide53.xml"/><Relationship Id="rId4" Type="http://schemas.openxmlformats.org/officeDocument/2006/relationships/slide" Target="slide38.xml"/><Relationship Id="rId9" Type="http://schemas.openxmlformats.org/officeDocument/2006/relationships/slide" Target="slide43.xml"/><Relationship Id="rId14" Type="http://schemas.openxmlformats.org/officeDocument/2006/relationships/slide" Target="slide48.xml"/><Relationship Id="rId22" Type="http://schemas.openxmlformats.org/officeDocument/2006/relationships/slide" Target="slide56.xml"/><Relationship Id="rId27" Type="http://schemas.openxmlformats.org/officeDocument/2006/relationships/slide" Target="slide61.xml"/></Relationships>
</file>

<file path=ppt/slides/_rels/slide350.xml.rels><?xml version="1.0" encoding="UTF-8" standalone="yes"?>
<Relationships xmlns="http://schemas.openxmlformats.org/package/2006/relationships"><Relationship Id="rId8" Type="http://schemas.openxmlformats.org/officeDocument/2006/relationships/slide" Target="slide355.xml"/><Relationship Id="rId13" Type="http://schemas.openxmlformats.org/officeDocument/2006/relationships/slide" Target="slide360.xml"/><Relationship Id="rId18" Type="http://schemas.openxmlformats.org/officeDocument/2006/relationships/slide" Target="slide365.xml"/><Relationship Id="rId26" Type="http://schemas.openxmlformats.org/officeDocument/2006/relationships/slide" Target="slide373.xml"/><Relationship Id="rId3" Type="http://schemas.openxmlformats.org/officeDocument/2006/relationships/slide" Target="slide350.xml"/><Relationship Id="rId21" Type="http://schemas.openxmlformats.org/officeDocument/2006/relationships/slide" Target="slide368.xml"/><Relationship Id="rId7" Type="http://schemas.openxmlformats.org/officeDocument/2006/relationships/slide" Target="slide354.xml"/><Relationship Id="rId12" Type="http://schemas.openxmlformats.org/officeDocument/2006/relationships/slide" Target="slide359.xml"/><Relationship Id="rId17" Type="http://schemas.openxmlformats.org/officeDocument/2006/relationships/slide" Target="slide364.xml"/><Relationship Id="rId25" Type="http://schemas.openxmlformats.org/officeDocument/2006/relationships/slide" Target="slide372.xml"/><Relationship Id="rId2" Type="http://schemas.openxmlformats.org/officeDocument/2006/relationships/slide" Target="slide349.xml"/><Relationship Id="rId16" Type="http://schemas.openxmlformats.org/officeDocument/2006/relationships/slide" Target="slide363.xml"/><Relationship Id="rId20" Type="http://schemas.openxmlformats.org/officeDocument/2006/relationships/slide" Target="slide367.xml"/><Relationship Id="rId29" Type="http://schemas.openxmlformats.org/officeDocument/2006/relationships/slide" Target="slide37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353.xml"/><Relationship Id="rId11" Type="http://schemas.openxmlformats.org/officeDocument/2006/relationships/slide" Target="slide358.xml"/><Relationship Id="rId24" Type="http://schemas.openxmlformats.org/officeDocument/2006/relationships/slide" Target="slide371.xml"/><Relationship Id="rId32" Type="http://schemas.openxmlformats.org/officeDocument/2006/relationships/slide" Target="slide379.xml"/><Relationship Id="rId5" Type="http://schemas.openxmlformats.org/officeDocument/2006/relationships/slide" Target="slide352.xml"/><Relationship Id="rId15" Type="http://schemas.openxmlformats.org/officeDocument/2006/relationships/slide" Target="slide362.xml"/><Relationship Id="rId23" Type="http://schemas.openxmlformats.org/officeDocument/2006/relationships/slide" Target="slide370.xml"/><Relationship Id="rId28" Type="http://schemas.openxmlformats.org/officeDocument/2006/relationships/slide" Target="slide375.xml"/><Relationship Id="rId10" Type="http://schemas.openxmlformats.org/officeDocument/2006/relationships/slide" Target="slide357.xml"/><Relationship Id="rId19" Type="http://schemas.openxmlformats.org/officeDocument/2006/relationships/slide" Target="slide366.xml"/><Relationship Id="rId31" Type="http://schemas.openxmlformats.org/officeDocument/2006/relationships/slide" Target="slide378.xml"/><Relationship Id="rId4" Type="http://schemas.openxmlformats.org/officeDocument/2006/relationships/slide" Target="slide351.xml"/><Relationship Id="rId9" Type="http://schemas.openxmlformats.org/officeDocument/2006/relationships/slide" Target="slide356.xml"/><Relationship Id="rId14" Type="http://schemas.openxmlformats.org/officeDocument/2006/relationships/slide" Target="slide361.xml"/><Relationship Id="rId22" Type="http://schemas.openxmlformats.org/officeDocument/2006/relationships/slide" Target="slide369.xml"/><Relationship Id="rId27" Type="http://schemas.openxmlformats.org/officeDocument/2006/relationships/slide" Target="slide374.xml"/><Relationship Id="rId30" Type="http://schemas.openxmlformats.org/officeDocument/2006/relationships/slide" Target="slide37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slide" Target="slide75.xml"/><Relationship Id="rId18" Type="http://schemas.openxmlformats.org/officeDocument/2006/relationships/slide" Target="slide80.xml"/><Relationship Id="rId26" Type="http://schemas.openxmlformats.org/officeDocument/2006/relationships/slide" Target="slide88.xml"/><Relationship Id="rId3" Type="http://schemas.openxmlformats.org/officeDocument/2006/relationships/slide" Target="slide65.xml"/><Relationship Id="rId21" Type="http://schemas.openxmlformats.org/officeDocument/2006/relationships/slide" Target="slide83.xml"/><Relationship Id="rId7" Type="http://schemas.openxmlformats.org/officeDocument/2006/relationships/slide" Target="slide69.xml"/><Relationship Id="rId12" Type="http://schemas.openxmlformats.org/officeDocument/2006/relationships/slide" Target="slide74.xml"/><Relationship Id="rId17" Type="http://schemas.openxmlformats.org/officeDocument/2006/relationships/slide" Target="slide79.xml"/><Relationship Id="rId25" Type="http://schemas.openxmlformats.org/officeDocument/2006/relationships/slide" Target="slide87.xml"/><Relationship Id="rId33" Type="http://schemas.openxmlformats.org/officeDocument/2006/relationships/slide" Target="slide95.xml"/><Relationship Id="rId2" Type="http://schemas.openxmlformats.org/officeDocument/2006/relationships/notesSlide" Target="../notesSlides/notesSlide2.xml"/><Relationship Id="rId16" Type="http://schemas.openxmlformats.org/officeDocument/2006/relationships/slide" Target="slide78.xml"/><Relationship Id="rId20" Type="http://schemas.openxmlformats.org/officeDocument/2006/relationships/slide" Target="slide82.xml"/><Relationship Id="rId29" Type="http://schemas.openxmlformats.org/officeDocument/2006/relationships/slide" Target="slide9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8.xml"/><Relationship Id="rId11" Type="http://schemas.openxmlformats.org/officeDocument/2006/relationships/slide" Target="slide73.xml"/><Relationship Id="rId24" Type="http://schemas.openxmlformats.org/officeDocument/2006/relationships/slide" Target="slide86.xml"/><Relationship Id="rId32" Type="http://schemas.openxmlformats.org/officeDocument/2006/relationships/slide" Target="slide94.xml"/><Relationship Id="rId5" Type="http://schemas.openxmlformats.org/officeDocument/2006/relationships/slide" Target="slide67.xml"/><Relationship Id="rId15" Type="http://schemas.openxmlformats.org/officeDocument/2006/relationships/slide" Target="slide77.xml"/><Relationship Id="rId23" Type="http://schemas.openxmlformats.org/officeDocument/2006/relationships/slide" Target="slide85.xml"/><Relationship Id="rId28" Type="http://schemas.openxmlformats.org/officeDocument/2006/relationships/slide" Target="slide90.xml"/><Relationship Id="rId10" Type="http://schemas.openxmlformats.org/officeDocument/2006/relationships/slide" Target="slide72.xml"/><Relationship Id="rId19" Type="http://schemas.openxmlformats.org/officeDocument/2006/relationships/slide" Target="slide81.xml"/><Relationship Id="rId31" Type="http://schemas.openxmlformats.org/officeDocument/2006/relationships/slide" Target="slide93.xml"/><Relationship Id="rId4" Type="http://schemas.openxmlformats.org/officeDocument/2006/relationships/slide" Target="slide66.xml"/><Relationship Id="rId9" Type="http://schemas.openxmlformats.org/officeDocument/2006/relationships/slide" Target="slide71.xml"/><Relationship Id="rId14" Type="http://schemas.openxmlformats.org/officeDocument/2006/relationships/slide" Target="slide76.xml"/><Relationship Id="rId22" Type="http://schemas.openxmlformats.org/officeDocument/2006/relationships/slide" Target="slide84.xml"/><Relationship Id="rId27" Type="http://schemas.openxmlformats.org/officeDocument/2006/relationships/slide" Target="slide89.xml"/><Relationship Id="rId30" Type="http://schemas.openxmlformats.org/officeDocument/2006/relationships/slide" Target="slide92.xml"/><Relationship Id="rId8" Type="http://schemas.openxmlformats.org/officeDocument/2006/relationships/slide" Target="slide7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" Target="slide103.xml"/><Relationship Id="rId13" Type="http://schemas.openxmlformats.org/officeDocument/2006/relationships/slide" Target="slide108.xml"/><Relationship Id="rId18" Type="http://schemas.openxmlformats.org/officeDocument/2006/relationships/slide" Target="slide113.xml"/><Relationship Id="rId26" Type="http://schemas.openxmlformats.org/officeDocument/2006/relationships/slide" Target="slide121.xml"/><Relationship Id="rId3" Type="http://schemas.openxmlformats.org/officeDocument/2006/relationships/slide" Target="slide98.xml"/><Relationship Id="rId21" Type="http://schemas.openxmlformats.org/officeDocument/2006/relationships/slide" Target="slide116.xml"/><Relationship Id="rId7" Type="http://schemas.openxmlformats.org/officeDocument/2006/relationships/slide" Target="slide102.xml"/><Relationship Id="rId12" Type="http://schemas.openxmlformats.org/officeDocument/2006/relationships/slide" Target="slide107.xml"/><Relationship Id="rId17" Type="http://schemas.openxmlformats.org/officeDocument/2006/relationships/slide" Target="slide112.xml"/><Relationship Id="rId25" Type="http://schemas.openxmlformats.org/officeDocument/2006/relationships/slide" Target="slide120.xml"/><Relationship Id="rId2" Type="http://schemas.openxmlformats.org/officeDocument/2006/relationships/slide" Target="slide97.xml"/><Relationship Id="rId16" Type="http://schemas.openxmlformats.org/officeDocument/2006/relationships/slide" Target="slide111.xml"/><Relationship Id="rId20" Type="http://schemas.openxmlformats.org/officeDocument/2006/relationships/slide" Target="slide115.xml"/><Relationship Id="rId29" Type="http://schemas.openxmlformats.org/officeDocument/2006/relationships/slide" Target="slide12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1.xml"/><Relationship Id="rId11" Type="http://schemas.openxmlformats.org/officeDocument/2006/relationships/slide" Target="slide106.xml"/><Relationship Id="rId24" Type="http://schemas.openxmlformats.org/officeDocument/2006/relationships/slide" Target="slide119.xml"/><Relationship Id="rId5" Type="http://schemas.openxmlformats.org/officeDocument/2006/relationships/slide" Target="slide100.xml"/><Relationship Id="rId15" Type="http://schemas.openxmlformats.org/officeDocument/2006/relationships/slide" Target="slide110.xml"/><Relationship Id="rId23" Type="http://schemas.openxmlformats.org/officeDocument/2006/relationships/slide" Target="slide118.xml"/><Relationship Id="rId28" Type="http://schemas.openxmlformats.org/officeDocument/2006/relationships/slide" Target="slide123.xml"/><Relationship Id="rId10" Type="http://schemas.openxmlformats.org/officeDocument/2006/relationships/slide" Target="slide105.xml"/><Relationship Id="rId19" Type="http://schemas.openxmlformats.org/officeDocument/2006/relationships/slide" Target="slide114.xml"/><Relationship Id="rId31" Type="http://schemas.openxmlformats.org/officeDocument/2006/relationships/slide" Target="slide126.xml"/><Relationship Id="rId4" Type="http://schemas.openxmlformats.org/officeDocument/2006/relationships/slide" Target="slide99.xml"/><Relationship Id="rId9" Type="http://schemas.openxmlformats.org/officeDocument/2006/relationships/slide" Target="slide104.xml"/><Relationship Id="rId14" Type="http://schemas.openxmlformats.org/officeDocument/2006/relationships/slide" Target="slide109.xml"/><Relationship Id="rId22" Type="http://schemas.openxmlformats.org/officeDocument/2006/relationships/slide" Target="slide117.xml"/><Relationship Id="rId27" Type="http://schemas.openxmlformats.org/officeDocument/2006/relationships/slide" Target="slide122.xml"/><Relationship Id="rId30" Type="http://schemas.openxmlformats.org/officeDocument/2006/relationships/slide" Target="slide12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3D1-2DA0-0A83-6CA7-B2235E9A4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1329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5DC35-B3F8-CF69-B98A-D910F4DB4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7, 2023</a:t>
            </a:r>
          </a:p>
        </p:txBody>
      </p:sp>
    </p:spTree>
    <p:extLst>
      <p:ext uri="{BB962C8B-B14F-4D97-AF65-F5344CB8AC3E}">
        <p14:creationId xmlns:p14="http://schemas.microsoft.com/office/powerpoint/2010/main" val="26236179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4, 2023</a:t>
            </a:r>
          </a:p>
        </p:txBody>
      </p:sp>
    </p:spTree>
    <p:extLst>
      <p:ext uri="{BB962C8B-B14F-4D97-AF65-F5344CB8AC3E}">
        <p14:creationId xmlns:p14="http://schemas.microsoft.com/office/powerpoint/2010/main" val="12175704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5, 2023</a:t>
            </a:r>
          </a:p>
        </p:txBody>
      </p:sp>
    </p:spTree>
    <p:extLst>
      <p:ext uri="{BB962C8B-B14F-4D97-AF65-F5344CB8AC3E}">
        <p14:creationId xmlns:p14="http://schemas.microsoft.com/office/powerpoint/2010/main" val="42364766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6, 2023</a:t>
            </a:r>
          </a:p>
        </p:txBody>
      </p:sp>
    </p:spTree>
    <p:extLst>
      <p:ext uri="{BB962C8B-B14F-4D97-AF65-F5344CB8AC3E}">
        <p14:creationId xmlns:p14="http://schemas.microsoft.com/office/powerpoint/2010/main" val="40355945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7, 2023</a:t>
            </a:r>
          </a:p>
        </p:txBody>
      </p:sp>
    </p:spTree>
    <p:extLst>
      <p:ext uri="{BB962C8B-B14F-4D97-AF65-F5344CB8AC3E}">
        <p14:creationId xmlns:p14="http://schemas.microsoft.com/office/powerpoint/2010/main" val="16630540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8, 2023</a:t>
            </a:r>
          </a:p>
        </p:txBody>
      </p:sp>
    </p:spTree>
    <p:extLst>
      <p:ext uri="{BB962C8B-B14F-4D97-AF65-F5344CB8AC3E}">
        <p14:creationId xmlns:p14="http://schemas.microsoft.com/office/powerpoint/2010/main" val="34512816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9, 2023</a:t>
            </a:r>
          </a:p>
        </p:txBody>
      </p:sp>
    </p:spTree>
    <p:extLst>
      <p:ext uri="{BB962C8B-B14F-4D97-AF65-F5344CB8AC3E}">
        <p14:creationId xmlns:p14="http://schemas.microsoft.com/office/powerpoint/2010/main" val="3508699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10, 2023</a:t>
            </a:r>
          </a:p>
        </p:txBody>
      </p:sp>
    </p:spTree>
    <p:extLst>
      <p:ext uri="{BB962C8B-B14F-4D97-AF65-F5344CB8AC3E}">
        <p14:creationId xmlns:p14="http://schemas.microsoft.com/office/powerpoint/2010/main" val="33720490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11, 2023</a:t>
            </a:r>
          </a:p>
        </p:txBody>
      </p:sp>
    </p:spTree>
    <p:extLst>
      <p:ext uri="{BB962C8B-B14F-4D97-AF65-F5344CB8AC3E}">
        <p14:creationId xmlns:p14="http://schemas.microsoft.com/office/powerpoint/2010/main" val="23704331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12, 2023</a:t>
            </a:r>
          </a:p>
        </p:txBody>
      </p:sp>
    </p:spTree>
    <p:extLst>
      <p:ext uri="{BB962C8B-B14F-4D97-AF65-F5344CB8AC3E}">
        <p14:creationId xmlns:p14="http://schemas.microsoft.com/office/powerpoint/2010/main" val="17243036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13, 2023</a:t>
            </a:r>
          </a:p>
        </p:txBody>
      </p:sp>
    </p:spTree>
    <p:extLst>
      <p:ext uri="{BB962C8B-B14F-4D97-AF65-F5344CB8AC3E}">
        <p14:creationId xmlns:p14="http://schemas.microsoft.com/office/powerpoint/2010/main" val="425994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8DBF6-2438-E41A-85B7-FF2ACD1DD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8, 2023</a:t>
            </a:r>
          </a:p>
        </p:txBody>
      </p:sp>
    </p:spTree>
    <p:extLst>
      <p:ext uri="{BB962C8B-B14F-4D97-AF65-F5344CB8AC3E}">
        <p14:creationId xmlns:p14="http://schemas.microsoft.com/office/powerpoint/2010/main" val="25722472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14, 2023</a:t>
            </a:r>
          </a:p>
        </p:txBody>
      </p:sp>
    </p:spTree>
    <p:extLst>
      <p:ext uri="{BB962C8B-B14F-4D97-AF65-F5344CB8AC3E}">
        <p14:creationId xmlns:p14="http://schemas.microsoft.com/office/powerpoint/2010/main" val="32464040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15, 2023</a:t>
            </a:r>
          </a:p>
        </p:txBody>
      </p:sp>
    </p:spTree>
    <p:extLst>
      <p:ext uri="{BB962C8B-B14F-4D97-AF65-F5344CB8AC3E}">
        <p14:creationId xmlns:p14="http://schemas.microsoft.com/office/powerpoint/2010/main" val="21697547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16, 2023</a:t>
            </a:r>
          </a:p>
        </p:txBody>
      </p:sp>
    </p:spTree>
    <p:extLst>
      <p:ext uri="{BB962C8B-B14F-4D97-AF65-F5344CB8AC3E}">
        <p14:creationId xmlns:p14="http://schemas.microsoft.com/office/powerpoint/2010/main" val="34074516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17, 2023</a:t>
            </a:r>
          </a:p>
        </p:txBody>
      </p:sp>
    </p:spTree>
    <p:extLst>
      <p:ext uri="{BB962C8B-B14F-4D97-AF65-F5344CB8AC3E}">
        <p14:creationId xmlns:p14="http://schemas.microsoft.com/office/powerpoint/2010/main" val="21826449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18, 2023</a:t>
            </a:r>
          </a:p>
        </p:txBody>
      </p:sp>
    </p:spTree>
    <p:extLst>
      <p:ext uri="{BB962C8B-B14F-4D97-AF65-F5344CB8AC3E}">
        <p14:creationId xmlns:p14="http://schemas.microsoft.com/office/powerpoint/2010/main" val="24256748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19, 2023</a:t>
            </a:r>
          </a:p>
        </p:txBody>
      </p:sp>
    </p:spTree>
    <p:extLst>
      <p:ext uri="{BB962C8B-B14F-4D97-AF65-F5344CB8AC3E}">
        <p14:creationId xmlns:p14="http://schemas.microsoft.com/office/powerpoint/2010/main" val="285138157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20, 2023</a:t>
            </a:r>
          </a:p>
        </p:txBody>
      </p:sp>
    </p:spTree>
    <p:extLst>
      <p:ext uri="{BB962C8B-B14F-4D97-AF65-F5344CB8AC3E}">
        <p14:creationId xmlns:p14="http://schemas.microsoft.com/office/powerpoint/2010/main" val="16468655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21, 2023</a:t>
            </a:r>
          </a:p>
        </p:txBody>
      </p:sp>
    </p:spTree>
    <p:extLst>
      <p:ext uri="{BB962C8B-B14F-4D97-AF65-F5344CB8AC3E}">
        <p14:creationId xmlns:p14="http://schemas.microsoft.com/office/powerpoint/2010/main" val="10696993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22, 2023</a:t>
            </a:r>
          </a:p>
        </p:txBody>
      </p:sp>
    </p:spTree>
    <p:extLst>
      <p:ext uri="{BB962C8B-B14F-4D97-AF65-F5344CB8AC3E}">
        <p14:creationId xmlns:p14="http://schemas.microsoft.com/office/powerpoint/2010/main" val="25138278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23, 2023</a:t>
            </a:r>
          </a:p>
        </p:txBody>
      </p:sp>
    </p:spTree>
    <p:extLst>
      <p:ext uri="{BB962C8B-B14F-4D97-AF65-F5344CB8AC3E}">
        <p14:creationId xmlns:p14="http://schemas.microsoft.com/office/powerpoint/2010/main" val="337489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36C3-1998-19D3-D08D-A6CFB0666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9, 2023</a:t>
            </a:r>
          </a:p>
        </p:txBody>
      </p:sp>
    </p:spTree>
    <p:extLst>
      <p:ext uri="{BB962C8B-B14F-4D97-AF65-F5344CB8AC3E}">
        <p14:creationId xmlns:p14="http://schemas.microsoft.com/office/powerpoint/2010/main" val="24419003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24, 2023</a:t>
            </a:r>
          </a:p>
        </p:txBody>
      </p:sp>
    </p:spTree>
    <p:extLst>
      <p:ext uri="{BB962C8B-B14F-4D97-AF65-F5344CB8AC3E}">
        <p14:creationId xmlns:p14="http://schemas.microsoft.com/office/powerpoint/2010/main" val="40951790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25, 2023</a:t>
            </a:r>
          </a:p>
        </p:txBody>
      </p:sp>
    </p:spTree>
    <p:extLst>
      <p:ext uri="{BB962C8B-B14F-4D97-AF65-F5344CB8AC3E}">
        <p14:creationId xmlns:p14="http://schemas.microsoft.com/office/powerpoint/2010/main" val="38139015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26, 2023</a:t>
            </a:r>
          </a:p>
        </p:txBody>
      </p:sp>
    </p:spTree>
    <p:extLst>
      <p:ext uri="{BB962C8B-B14F-4D97-AF65-F5344CB8AC3E}">
        <p14:creationId xmlns:p14="http://schemas.microsoft.com/office/powerpoint/2010/main" val="138616030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27, 2023</a:t>
            </a:r>
          </a:p>
        </p:txBody>
      </p:sp>
    </p:spTree>
    <p:extLst>
      <p:ext uri="{BB962C8B-B14F-4D97-AF65-F5344CB8AC3E}">
        <p14:creationId xmlns:p14="http://schemas.microsoft.com/office/powerpoint/2010/main" val="17566266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28, 2023</a:t>
            </a:r>
          </a:p>
        </p:txBody>
      </p:sp>
    </p:spTree>
    <p:extLst>
      <p:ext uri="{BB962C8B-B14F-4D97-AF65-F5344CB8AC3E}">
        <p14:creationId xmlns:p14="http://schemas.microsoft.com/office/powerpoint/2010/main" val="40284148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29, 2023</a:t>
            </a:r>
          </a:p>
        </p:txBody>
      </p:sp>
    </p:spTree>
    <p:extLst>
      <p:ext uri="{BB962C8B-B14F-4D97-AF65-F5344CB8AC3E}">
        <p14:creationId xmlns:p14="http://schemas.microsoft.com/office/powerpoint/2010/main" val="24492800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30, 2023</a:t>
            </a:r>
          </a:p>
        </p:txBody>
      </p:sp>
    </p:spTree>
    <p:extLst>
      <p:ext uri="{BB962C8B-B14F-4D97-AF65-F5344CB8AC3E}">
        <p14:creationId xmlns:p14="http://schemas.microsoft.com/office/powerpoint/2010/main" val="17237178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F645-361E-6C05-AF88-B4A52709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May 2023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CD42EF-C588-D5BC-B68A-7E2C3A7C8AD1}"/>
              </a:ext>
            </a:extLst>
          </p:cNvPr>
          <p:cNvGrpSpPr/>
          <p:nvPr/>
        </p:nvGrpSpPr>
        <p:grpSpPr>
          <a:xfrm>
            <a:off x="3372647" y="368821"/>
            <a:ext cx="1130834" cy="884782"/>
            <a:chOff x="3372648" y="369282"/>
            <a:chExt cx="1130834" cy="88478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DE14EB2-934B-79FC-87F9-2E67E2952C0B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19F15D-CF75-0C86-3915-4CC695DA9FA3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C074B1-E645-0A55-D37C-72301D37CD39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E9455E6-B9EE-28DE-01FC-58D6364521D2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72F1BA-6376-4F22-BE14-3CE0A6E9C016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F8A480-0E2A-0AE4-21E9-4FA621DB51F6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E7AC43-0FB8-4F59-2451-F6E4B7000C67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609D14B-D2D7-FA95-4239-6574A4A01393}"/>
                </a:ext>
              </a:extLst>
            </p:cNvPr>
            <p:cNvSpPr/>
            <p:nvPr userDrawn="1"/>
          </p:nvSpPr>
          <p:spPr>
            <a:xfrm>
              <a:off x="4355901" y="11227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hlinkClick r:id="rId3" action="ppaction://hlinksldjump"/>
              <a:extLst>
                <a:ext uri="{FF2B5EF4-FFF2-40B4-BE49-F238E27FC236}">
                  <a16:creationId xmlns:a16="http://schemas.microsoft.com/office/drawing/2014/main" id="{90480EE5-0FB0-3297-1A0F-78DE9DB27277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Rectangl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C427F659-BF8D-C373-781A-651F68F057BE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tangle 58">
              <a:hlinkClick r:id="rId5" action="ppaction://hlinksldjump"/>
              <a:extLst>
                <a:ext uri="{FF2B5EF4-FFF2-40B4-BE49-F238E27FC236}">
                  <a16:creationId xmlns:a16="http://schemas.microsoft.com/office/drawing/2014/main" id="{993A5C9A-E136-53F5-3652-3696D6C27463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0" name="Rectangle 59">
              <a:hlinkClick r:id="rId6" action="ppaction://hlinksldjump"/>
              <a:extLst>
                <a:ext uri="{FF2B5EF4-FFF2-40B4-BE49-F238E27FC236}">
                  <a16:creationId xmlns:a16="http://schemas.microsoft.com/office/drawing/2014/main" id="{8B5ACBCB-A4A2-25ED-B272-F6B868940750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>
              <a:hlinkClick r:id="rId7" action="ppaction://hlinksldjump"/>
              <a:extLst>
                <a:ext uri="{FF2B5EF4-FFF2-40B4-BE49-F238E27FC236}">
                  <a16:creationId xmlns:a16="http://schemas.microsoft.com/office/drawing/2014/main" id="{46C689C2-6751-9AC5-51EE-70B9517C419B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2" name="Rectangle 6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F3E67-60CA-3F66-05F2-9CD0A2CED301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3" name="Rectangle 62">
              <a:hlinkClick r:id="rId9" action="ppaction://hlinksldjump"/>
              <a:extLst>
                <a:ext uri="{FF2B5EF4-FFF2-40B4-BE49-F238E27FC236}">
                  <a16:creationId xmlns:a16="http://schemas.microsoft.com/office/drawing/2014/main" id="{81DEDB91-2D94-2FBA-89B4-8CF0BCF091B8}"/>
                </a:ext>
              </a:extLst>
            </p:cNvPr>
            <p:cNvSpPr/>
            <p:nvPr userDrawn="1"/>
          </p:nvSpPr>
          <p:spPr>
            <a:xfrm>
              <a:off x="4358714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4" name="Rectangle 63">
              <a:hlinkClick r:id="rId10" action="ppaction://hlinksldjump"/>
              <a:extLst>
                <a:ext uri="{FF2B5EF4-FFF2-40B4-BE49-F238E27FC236}">
                  <a16:creationId xmlns:a16="http://schemas.microsoft.com/office/drawing/2014/main" id="{A9B4D2A8-8146-C8C1-BCBD-1A42FE07089E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5" name="Rectangle 64">
              <a:hlinkClick r:id="rId11" action="ppaction://hlinksldjump"/>
              <a:extLst>
                <a:ext uri="{FF2B5EF4-FFF2-40B4-BE49-F238E27FC236}">
                  <a16:creationId xmlns:a16="http://schemas.microsoft.com/office/drawing/2014/main" id="{F5483D66-81D9-4E80-2CA9-6C4F5FE4EDBB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6" name="Rectangle 65">
              <a:hlinkClick r:id="rId12" action="ppaction://hlinksldjump"/>
              <a:extLst>
                <a:ext uri="{FF2B5EF4-FFF2-40B4-BE49-F238E27FC236}">
                  <a16:creationId xmlns:a16="http://schemas.microsoft.com/office/drawing/2014/main" id="{ED8D19B1-1634-63E1-C86D-B4344C4CF2CB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7" name="Rectangle 66">
              <a:hlinkClick r:id="rId13" action="ppaction://hlinksldjump"/>
              <a:extLst>
                <a:ext uri="{FF2B5EF4-FFF2-40B4-BE49-F238E27FC236}">
                  <a16:creationId xmlns:a16="http://schemas.microsoft.com/office/drawing/2014/main" id="{A1AA1E39-C9BE-C12F-BF75-E41054B37F89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8" name="Rectangle 67">
              <a:hlinkClick r:id="rId14" action="ppaction://hlinksldjump"/>
              <a:extLst>
                <a:ext uri="{FF2B5EF4-FFF2-40B4-BE49-F238E27FC236}">
                  <a16:creationId xmlns:a16="http://schemas.microsoft.com/office/drawing/2014/main" id="{001F38F8-295D-7359-A540-B5D9695CBE0E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9" name="Rectangle 68">
              <a:hlinkClick r:id="rId15" action="ppaction://hlinksldjump"/>
              <a:extLst>
                <a:ext uri="{FF2B5EF4-FFF2-40B4-BE49-F238E27FC236}">
                  <a16:creationId xmlns:a16="http://schemas.microsoft.com/office/drawing/2014/main" id="{71F141CD-0A85-ACB1-AAAA-5FD95658279E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0" name="Rectangle 69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9103E4-4F3B-5841-B127-DDD32F24B74A}"/>
                </a:ext>
              </a:extLst>
            </p:cNvPr>
            <p:cNvSpPr/>
            <p:nvPr userDrawn="1"/>
          </p:nvSpPr>
          <p:spPr>
            <a:xfrm>
              <a:off x="4358714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1" name="Rectangle 70">
              <a:hlinkClick r:id="rId17" action="ppaction://hlinksldjump"/>
              <a:extLst>
                <a:ext uri="{FF2B5EF4-FFF2-40B4-BE49-F238E27FC236}">
                  <a16:creationId xmlns:a16="http://schemas.microsoft.com/office/drawing/2014/main" id="{02461B8C-EAE7-AC72-BB65-68A33C056A97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1953251C-FC77-3B12-BAF1-5D7A86934977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77205B46-466D-B79A-8B7F-44066B24D7A2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3644E7C-A82D-B5E5-2D5E-D8BF29F9FC1C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E930EA31-6339-FECE-F7FD-9B21A654EA70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BFF57E1-2094-712A-BA01-52A3E000416A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9BF3FFFB-BA41-7B93-80C7-32450B7449EC}"/>
                </a:ext>
              </a:extLst>
            </p:cNvPr>
            <p:cNvSpPr/>
            <p:nvPr userDrawn="1"/>
          </p:nvSpPr>
          <p:spPr>
            <a:xfrm>
              <a:off x="4358714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BC205124-28E2-DDEE-317E-A38BBB49CD05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ACF5898F-96FE-981C-BFDA-98FED7F143B1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99C2E4-9310-1088-C23C-DC57F54F3191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0198C1DA-F277-BC55-582D-5AAD33B61739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6215805C-6374-7442-3D81-D61B6371DA3D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6F33616C-D53C-73A9-9E61-E911BFB2E975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A39252CA-3953-FD6F-3740-48CC0C4CE191}"/>
                </a:ext>
              </a:extLst>
            </p:cNvPr>
            <p:cNvSpPr/>
            <p:nvPr userDrawn="1"/>
          </p:nvSpPr>
          <p:spPr>
            <a:xfrm>
              <a:off x="4358714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7236324D-A003-E47A-0056-A6259E12D940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D895A80B-1595-D017-FBAF-FDE343B0968D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8D7566DA-DC4E-496F-AE8D-0DA2B1C08ACF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76C7E61-E7CD-9625-7151-AAB34AF2716A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F7CEC2-3065-8806-7336-14CFF3A498B4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E0659E2-AD81-2B09-01CC-041F7E2ECF7B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6381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E015-9792-F9C1-7919-233F15CB8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1, 2023</a:t>
            </a:r>
          </a:p>
        </p:txBody>
      </p:sp>
    </p:spTree>
    <p:extLst>
      <p:ext uri="{BB962C8B-B14F-4D97-AF65-F5344CB8AC3E}">
        <p14:creationId xmlns:p14="http://schemas.microsoft.com/office/powerpoint/2010/main" val="202470404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F12-AF1C-0C0E-4E7A-64CC1D38F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2, 2023</a:t>
            </a:r>
          </a:p>
        </p:txBody>
      </p:sp>
    </p:spTree>
    <p:extLst>
      <p:ext uri="{BB962C8B-B14F-4D97-AF65-F5344CB8AC3E}">
        <p14:creationId xmlns:p14="http://schemas.microsoft.com/office/powerpoint/2010/main" val="401612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86596-F10B-339B-12B3-486A165B6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10, 2023</a:t>
            </a:r>
          </a:p>
        </p:txBody>
      </p:sp>
    </p:spTree>
    <p:extLst>
      <p:ext uri="{BB962C8B-B14F-4D97-AF65-F5344CB8AC3E}">
        <p14:creationId xmlns:p14="http://schemas.microsoft.com/office/powerpoint/2010/main" val="16453224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E345C-46E8-6D69-2EB4-360F6A902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3, 2023</a:t>
            </a:r>
          </a:p>
        </p:txBody>
      </p:sp>
    </p:spTree>
    <p:extLst>
      <p:ext uri="{BB962C8B-B14F-4D97-AF65-F5344CB8AC3E}">
        <p14:creationId xmlns:p14="http://schemas.microsoft.com/office/powerpoint/2010/main" val="313941593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B0D87-4B7F-B67E-046E-76A6EBE71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4, 2023</a:t>
            </a:r>
          </a:p>
        </p:txBody>
      </p:sp>
    </p:spTree>
    <p:extLst>
      <p:ext uri="{BB962C8B-B14F-4D97-AF65-F5344CB8AC3E}">
        <p14:creationId xmlns:p14="http://schemas.microsoft.com/office/powerpoint/2010/main" val="5164927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442A8-990E-6DBC-2503-A9E6DE43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5, 2023</a:t>
            </a:r>
          </a:p>
        </p:txBody>
      </p:sp>
    </p:spTree>
    <p:extLst>
      <p:ext uri="{BB962C8B-B14F-4D97-AF65-F5344CB8AC3E}">
        <p14:creationId xmlns:p14="http://schemas.microsoft.com/office/powerpoint/2010/main" val="19808252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00746-0887-51D7-7F76-CC85C801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6, 2023</a:t>
            </a:r>
          </a:p>
        </p:txBody>
      </p:sp>
    </p:spTree>
    <p:extLst>
      <p:ext uri="{BB962C8B-B14F-4D97-AF65-F5344CB8AC3E}">
        <p14:creationId xmlns:p14="http://schemas.microsoft.com/office/powerpoint/2010/main" val="183823170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2A7AF-6DA3-474B-2A57-A86864A4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7, 2023</a:t>
            </a:r>
          </a:p>
        </p:txBody>
      </p:sp>
    </p:spTree>
    <p:extLst>
      <p:ext uri="{BB962C8B-B14F-4D97-AF65-F5344CB8AC3E}">
        <p14:creationId xmlns:p14="http://schemas.microsoft.com/office/powerpoint/2010/main" val="7429331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E09E0-0D84-4796-42E7-0D2BCED4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8, 2023</a:t>
            </a:r>
          </a:p>
        </p:txBody>
      </p:sp>
    </p:spTree>
    <p:extLst>
      <p:ext uri="{BB962C8B-B14F-4D97-AF65-F5344CB8AC3E}">
        <p14:creationId xmlns:p14="http://schemas.microsoft.com/office/powerpoint/2010/main" val="272740426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2741-4293-EDEC-697A-0840E32FB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9, 2023</a:t>
            </a:r>
          </a:p>
        </p:txBody>
      </p:sp>
    </p:spTree>
    <p:extLst>
      <p:ext uri="{BB962C8B-B14F-4D97-AF65-F5344CB8AC3E}">
        <p14:creationId xmlns:p14="http://schemas.microsoft.com/office/powerpoint/2010/main" val="415207850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48A3D-305B-1CA1-5202-C4B0837BC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10, 2023</a:t>
            </a:r>
          </a:p>
        </p:txBody>
      </p:sp>
    </p:spTree>
    <p:extLst>
      <p:ext uri="{BB962C8B-B14F-4D97-AF65-F5344CB8AC3E}">
        <p14:creationId xmlns:p14="http://schemas.microsoft.com/office/powerpoint/2010/main" val="1601287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33AB15-A550-5875-08B2-0C23EADE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11, 2023</a:t>
            </a:r>
          </a:p>
        </p:txBody>
      </p:sp>
    </p:spTree>
    <p:extLst>
      <p:ext uri="{BB962C8B-B14F-4D97-AF65-F5344CB8AC3E}">
        <p14:creationId xmlns:p14="http://schemas.microsoft.com/office/powerpoint/2010/main" val="154476099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586EA-B8A2-D083-47AA-4423C9D7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12, 2023</a:t>
            </a:r>
          </a:p>
        </p:txBody>
      </p:sp>
    </p:spTree>
    <p:extLst>
      <p:ext uri="{BB962C8B-B14F-4D97-AF65-F5344CB8AC3E}">
        <p14:creationId xmlns:p14="http://schemas.microsoft.com/office/powerpoint/2010/main" val="392406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2139A-5722-BFCA-D71F-BA18AC29C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11, 2023</a:t>
            </a:r>
          </a:p>
        </p:txBody>
      </p:sp>
    </p:spTree>
    <p:extLst>
      <p:ext uri="{BB962C8B-B14F-4D97-AF65-F5344CB8AC3E}">
        <p14:creationId xmlns:p14="http://schemas.microsoft.com/office/powerpoint/2010/main" val="8386182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D48-1703-0FE0-F9E8-E77A378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13, 2023</a:t>
            </a:r>
          </a:p>
        </p:txBody>
      </p:sp>
    </p:spTree>
    <p:extLst>
      <p:ext uri="{BB962C8B-B14F-4D97-AF65-F5344CB8AC3E}">
        <p14:creationId xmlns:p14="http://schemas.microsoft.com/office/powerpoint/2010/main" val="32592312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A3C9E-F7EE-030E-A595-A931C328A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14, 2023</a:t>
            </a:r>
          </a:p>
        </p:txBody>
      </p:sp>
    </p:spTree>
    <p:extLst>
      <p:ext uri="{BB962C8B-B14F-4D97-AF65-F5344CB8AC3E}">
        <p14:creationId xmlns:p14="http://schemas.microsoft.com/office/powerpoint/2010/main" val="159867301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8867F-3557-7474-481C-AB2231DD3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15, 2023</a:t>
            </a:r>
          </a:p>
        </p:txBody>
      </p:sp>
    </p:spTree>
    <p:extLst>
      <p:ext uri="{BB962C8B-B14F-4D97-AF65-F5344CB8AC3E}">
        <p14:creationId xmlns:p14="http://schemas.microsoft.com/office/powerpoint/2010/main" val="41126234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7EDA1-ABD9-3F18-4728-9BF78346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16, 2023</a:t>
            </a:r>
          </a:p>
        </p:txBody>
      </p:sp>
    </p:spTree>
    <p:extLst>
      <p:ext uri="{BB962C8B-B14F-4D97-AF65-F5344CB8AC3E}">
        <p14:creationId xmlns:p14="http://schemas.microsoft.com/office/powerpoint/2010/main" val="360372201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19854-AC63-D520-5B9D-89CBE79B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17, 2023</a:t>
            </a:r>
          </a:p>
        </p:txBody>
      </p:sp>
    </p:spTree>
    <p:extLst>
      <p:ext uri="{BB962C8B-B14F-4D97-AF65-F5344CB8AC3E}">
        <p14:creationId xmlns:p14="http://schemas.microsoft.com/office/powerpoint/2010/main" val="244363545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C5BD-9C93-B13E-D100-4B6DA4004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18, 2023</a:t>
            </a:r>
          </a:p>
        </p:txBody>
      </p:sp>
    </p:spTree>
    <p:extLst>
      <p:ext uri="{BB962C8B-B14F-4D97-AF65-F5344CB8AC3E}">
        <p14:creationId xmlns:p14="http://schemas.microsoft.com/office/powerpoint/2010/main" val="223797778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B1A4C-2FE6-5A89-B03F-B3A7C18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19, 2023</a:t>
            </a:r>
          </a:p>
        </p:txBody>
      </p:sp>
    </p:spTree>
    <p:extLst>
      <p:ext uri="{BB962C8B-B14F-4D97-AF65-F5344CB8AC3E}">
        <p14:creationId xmlns:p14="http://schemas.microsoft.com/office/powerpoint/2010/main" val="5762770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F8C7A-782F-24CB-4CAB-A99A4755F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20, 2023</a:t>
            </a:r>
          </a:p>
        </p:txBody>
      </p:sp>
    </p:spTree>
    <p:extLst>
      <p:ext uri="{BB962C8B-B14F-4D97-AF65-F5344CB8AC3E}">
        <p14:creationId xmlns:p14="http://schemas.microsoft.com/office/powerpoint/2010/main" val="84664237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7641-9B3D-DB98-648E-EC4B1EB6E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21, 2023</a:t>
            </a:r>
          </a:p>
        </p:txBody>
      </p:sp>
    </p:spTree>
    <p:extLst>
      <p:ext uri="{BB962C8B-B14F-4D97-AF65-F5344CB8AC3E}">
        <p14:creationId xmlns:p14="http://schemas.microsoft.com/office/powerpoint/2010/main" val="7082115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ED6EC-2551-8915-17B2-01B61E5A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22, 2023</a:t>
            </a:r>
          </a:p>
        </p:txBody>
      </p:sp>
    </p:spTree>
    <p:extLst>
      <p:ext uri="{BB962C8B-B14F-4D97-AF65-F5344CB8AC3E}">
        <p14:creationId xmlns:p14="http://schemas.microsoft.com/office/powerpoint/2010/main" val="28430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989BD-05A3-1D48-CC79-174F33430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12, 2023</a:t>
            </a:r>
          </a:p>
        </p:txBody>
      </p:sp>
    </p:spTree>
    <p:extLst>
      <p:ext uri="{BB962C8B-B14F-4D97-AF65-F5344CB8AC3E}">
        <p14:creationId xmlns:p14="http://schemas.microsoft.com/office/powerpoint/2010/main" val="342929906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CFFF0-233F-65A5-EB9D-E2A3BED0D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23, 2023</a:t>
            </a:r>
          </a:p>
        </p:txBody>
      </p:sp>
    </p:spTree>
    <p:extLst>
      <p:ext uri="{BB962C8B-B14F-4D97-AF65-F5344CB8AC3E}">
        <p14:creationId xmlns:p14="http://schemas.microsoft.com/office/powerpoint/2010/main" val="250539082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F3D5-AFF3-584F-AB46-97B60500C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24, 2023</a:t>
            </a:r>
          </a:p>
        </p:txBody>
      </p:sp>
    </p:spTree>
    <p:extLst>
      <p:ext uri="{BB962C8B-B14F-4D97-AF65-F5344CB8AC3E}">
        <p14:creationId xmlns:p14="http://schemas.microsoft.com/office/powerpoint/2010/main" val="22066397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28A1D-38D2-06E9-71AF-F27AD85D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25, 2023</a:t>
            </a:r>
          </a:p>
        </p:txBody>
      </p:sp>
    </p:spTree>
    <p:extLst>
      <p:ext uri="{BB962C8B-B14F-4D97-AF65-F5344CB8AC3E}">
        <p14:creationId xmlns:p14="http://schemas.microsoft.com/office/powerpoint/2010/main" val="218030785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1CE3A-310C-1DE7-856A-14E52AA8A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26, 2023</a:t>
            </a:r>
          </a:p>
        </p:txBody>
      </p:sp>
    </p:spTree>
    <p:extLst>
      <p:ext uri="{BB962C8B-B14F-4D97-AF65-F5344CB8AC3E}">
        <p14:creationId xmlns:p14="http://schemas.microsoft.com/office/powerpoint/2010/main" val="24273766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C6474-0DE6-8A55-942B-E704D88A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27, 2023</a:t>
            </a:r>
          </a:p>
        </p:txBody>
      </p:sp>
    </p:spTree>
    <p:extLst>
      <p:ext uri="{BB962C8B-B14F-4D97-AF65-F5344CB8AC3E}">
        <p14:creationId xmlns:p14="http://schemas.microsoft.com/office/powerpoint/2010/main" val="3470873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84A92-6D7B-A7DE-F87F-1CCB2F864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28, 2023</a:t>
            </a:r>
          </a:p>
        </p:txBody>
      </p:sp>
    </p:spTree>
    <p:extLst>
      <p:ext uri="{BB962C8B-B14F-4D97-AF65-F5344CB8AC3E}">
        <p14:creationId xmlns:p14="http://schemas.microsoft.com/office/powerpoint/2010/main" val="17224361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22299-AD0E-698F-ADF6-A6D1CDDEA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29, 2023</a:t>
            </a:r>
          </a:p>
        </p:txBody>
      </p:sp>
    </p:spTree>
    <p:extLst>
      <p:ext uri="{BB962C8B-B14F-4D97-AF65-F5344CB8AC3E}">
        <p14:creationId xmlns:p14="http://schemas.microsoft.com/office/powerpoint/2010/main" val="371720238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F65C-84A3-C8A5-F977-5A306C06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30, 2023</a:t>
            </a:r>
          </a:p>
        </p:txBody>
      </p:sp>
    </p:spTree>
    <p:extLst>
      <p:ext uri="{BB962C8B-B14F-4D97-AF65-F5344CB8AC3E}">
        <p14:creationId xmlns:p14="http://schemas.microsoft.com/office/powerpoint/2010/main" val="269529882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750E4-712C-FA7C-5080-C497B645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31, 2023</a:t>
            </a:r>
          </a:p>
        </p:txBody>
      </p:sp>
    </p:spTree>
    <p:extLst>
      <p:ext uri="{BB962C8B-B14F-4D97-AF65-F5344CB8AC3E}">
        <p14:creationId xmlns:p14="http://schemas.microsoft.com/office/powerpoint/2010/main" val="292480444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53A2-3073-00D5-9B0F-DA85C628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June 2023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EF7D0C-E42E-E968-43B5-58E6A82695CB}"/>
              </a:ext>
            </a:extLst>
          </p:cNvPr>
          <p:cNvGrpSpPr/>
          <p:nvPr/>
        </p:nvGrpSpPr>
        <p:grpSpPr>
          <a:xfrm>
            <a:off x="3372647" y="369779"/>
            <a:ext cx="1126501" cy="882865"/>
            <a:chOff x="3372215" y="369282"/>
            <a:chExt cx="1126501" cy="8828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51117E8-ACBE-5D93-28A8-7BD7BC5F9078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A574BCB-1918-BB2D-6F51-0A73E15DEE31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2EC27-B211-C6F5-143B-A428A7D2CC62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F37917-D4D1-1AC6-FBBA-60E0A0A7B7C3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2E204BE-FCCE-517B-B88E-7F4F8DF27650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C5A50C-81E5-AF66-1CD2-BF70E8F73014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6E1690-785F-5F3A-F794-7CEA11C6E168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62AA9B0-03F2-CCAD-C958-4883CCF048C3}"/>
                </a:ext>
              </a:extLst>
            </p:cNvPr>
            <p:cNvSpPr/>
            <p:nvPr userDrawn="1"/>
          </p:nvSpPr>
          <p:spPr>
            <a:xfrm>
              <a:off x="4350192" y="11208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D56E7EC-C937-1580-D0CB-0C25CB7EA294}"/>
                </a:ext>
              </a:extLst>
            </p:cNvPr>
            <p:cNvSpPr/>
            <p:nvPr userDrawn="1"/>
          </p:nvSpPr>
          <p:spPr>
            <a:xfrm>
              <a:off x="337250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1F922D-1467-F42F-E0BA-448186FE4933}"/>
                </a:ext>
              </a:extLst>
            </p:cNvPr>
            <p:cNvSpPr/>
            <p:nvPr userDrawn="1"/>
          </p:nvSpPr>
          <p:spPr>
            <a:xfrm>
              <a:off x="353605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476453-D535-9E5A-6921-0968FFDE072C}"/>
                </a:ext>
              </a:extLst>
            </p:cNvPr>
            <p:cNvSpPr/>
            <p:nvPr userDrawn="1"/>
          </p:nvSpPr>
          <p:spPr>
            <a:xfrm>
              <a:off x="369960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hlinkClick r:id="rId3" action="ppaction://hlinksldjump"/>
              <a:extLst>
                <a:ext uri="{FF2B5EF4-FFF2-40B4-BE49-F238E27FC236}">
                  <a16:creationId xmlns:a16="http://schemas.microsoft.com/office/drawing/2014/main" id="{45E41996-D97B-E1C7-4A08-2F4D32A9DCF4}"/>
                </a:ext>
              </a:extLst>
            </p:cNvPr>
            <p:cNvSpPr/>
            <p:nvPr userDrawn="1"/>
          </p:nvSpPr>
          <p:spPr>
            <a:xfrm>
              <a:off x="386315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" name="Rectangle 60">
              <a:hlinkClick r:id="rId4" action="ppaction://hlinksldjump"/>
              <a:extLst>
                <a:ext uri="{FF2B5EF4-FFF2-40B4-BE49-F238E27FC236}">
                  <a16:creationId xmlns:a16="http://schemas.microsoft.com/office/drawing/2014/main" id="{4ED692F5-3ED5-5F99-ED36-A7AEC28FF092}"/>
                </a:ext>
              </a:extLst>
            </p:cNvPr>
            <p:cNvSpPr/>
            <p:nvPr userDrawn="1"/>
          </p:nvSpPr>
          <p:spPr>
            <a:xfrm>
              <a:off x="402670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" name="Rectangle 61">
              <a:hlinkClick r:id="rId5" action="ppaction://hlinksldjump"/>
              <a:extLst>
                <a:ext uri="{FF2B5EF4-FFF2-40B4-BE49-F238E27FC236}">
                  <a16:creationId xmlns:a16="http://schemas.microsoft.com/office/drawing/2014/main" id="{43221180-4359-B908-BCC4-3AF567FF34D8}"/>
                </a:ext>
              </a:extLst>
            </p:cNvPr>
            <p:cNvSpPr/>
            <p:nvPr userDrawn="1"/>
          </p:nvSpPr>
          <p:spPr>
            <a:xfrm>
              <a:off x="419025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3" name="Rectangle 62">
              <a:hlinkClick r:id="rId6" action="ppaction://hlinksldjump"/>
              <a:extLst>
                <a:ext uri="{FF2B5EF4-FFF2-40B4-BE49-F238E27FC236}">
                  <a16:creationId xmlns:a16="http://schemas.microsoft.com/office/drawing/2014/main" id="{90F2B6B2-A744-E294-4E0C-4C128AC84A80}"/>
                </a:ext>
              </a:extLst>
            </p:cNvPr>
            <p:cNvSpPr/>
            <p:nvPr userDrawn="1"/>
          </p:nvSpPr>
          <p:spPr>
            <a:xfrm>
              <a:off x="4352223" y="51876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4" name="Rectangle 63">
              <a:hlinkClick r:id="rId7" action="ppaction://hlinksldjump"/>
              <a:extLst>
                <a:ext uri="{FF2B5EF4-FFF2-40B4-BE49-F238E27FC236}">
                  <a16:creationId xmlns:a16="http://schemas.microsoft.com/office/drawing/2014/main" id="{0B52CD5E-E1B2-C9F9-4C09-2A70F0167060}"/>
                </a:ext>
              </a:extLst>
            </p:cNvPr>
            <p:cNvSpPr/>
            <p:nvPr userDrawn="1"/>
          </p:nvSpPr>
          <p:spPr>
            <a:xfrm>
              <a:off x="337250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5" name="Rectangle 64">
              <a:hlinkClick r:id="rId8" action="ppaction://hlinksldjump"/>
              <a:extLst>
                <a:ext uri="{FF2B5EF4-FFF2-40B4-BE49-F238E27FC236}">
                  <a16:creationId xmlns:a16="http://schemas.microsoft.com/office/drawing/2014/main" id="{5432715D-ADB8-A566-7948-E68A1A6CFF89}"/>
                </a:ext>
              </a:extLst>
            </p:cNvPr>
            <p:cNvSpPr/>
            <p:nvPr userDrawn="1"/>
          </p:nvSpPr>
          <p:spPr>
            <a:xfrm>
              <a:off x="353605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6" name="Rectangle 65">
              <a:hlinkClick r:id="rId9" action="ppaction://hlinksldjump"/>
              <a:extLst>
                <a:ext uri="{FF2B5EF4-FFF2-40B4-BE49-F238E27FC236}">
                  <a16:creationId xmlns:a16="http://schemas.microsoft.com/office/drawing/2014/main" id="{65550AAA-39F2-B9C9-DF10-1E7E949E83BE}"/>
                </a:ext>
              </a:extLst>
            </p:cNvPr>
            <p:cNvSpPr/>
            <p:nvPr userDrawn="1"/>
          </p:nvSpPr>
          <p:spPr>
            <a:xfrm>
              <a:off x="369960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7" name="Rectangle 66">
              <a:hlinkClick r:id="rId10" action="ppaction://hlinksldjump"/>
              <a:extLst>
                <a:ext uri="{FF2B5EF4-FFF2-40B4-BE49-F238E27FC236}">
                  <a16:creationId xmlns:a16="http://schemas.microsoft.com/office/drawing/2014/main" id="{DDE93255-EDA3-3BE9-ACBE-34E7A69F271F}"/>
                </a:ext>
              </a:extLst>
            </p:cNvPr>
            <p:cNvSpPr/>
            <p:nvPr userDrawn="1"/>
          </p:nvSpPr>
          <p:spPr>
            <a:xfrm>
              <a:off x="386315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8" name="Rectangle 67">
              <a:hlinkClick r:id="rId11" action="ppaction://hlinksldjump"/>
              <a:extLst>
                <a:ext uri="{FF2B5EF4-FFF2-40B4-BE49-F238E27FC236}">
                  <a16:creationId xmlns:a16="http://schemas.microsoft.com/office/drawing/2014/main" id="{9EB736F3-47EF-8599-4292-79B18CF30935}"/>
                </a:ext>
              </a:extLst>
            </p:cNvPr>
            <p:cNvSpPr/>
            <p:nvPr userDrawn="1"/>
          </p:nvSpPr>
          <p:spPr>
            <a:xfrm>
              <a:off x="4026702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9" name="Rectangle 68">
              <a:hlinkClick r:id="rId12" action="ppaction://hlinksldjump"/>
              <a:extLst>
                <a:ext uri="{FF2B5EF4-FFF2-40B4-BE49-F238E27FC236}">
                  <a16:creationId xmlns:a16="http://schemas.microsoft.com/office/drawing/2014/main" id="{02831A28-EA53-810D-8C0E-F8275A41DA49}"/>
                </a:ext>
              </a:extLst>
            </p:cNvPr>
            <p:cNvSpPr/>
            <p:nvPr userDrawn="1"/>
          </p:nvSpPr>
          <p:spPr>
            <a:xfrm>
              <a:off x="4190253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0" name="Rectangle 69">
              <a:hlinkClick r:id="rId13" action="ppaction://hlinksldjump"/>
              <a:extLst>
                <a:ext uri="{FF2B5EF4-FFF2-40B4-BE49-F238E27FC236}">
                  <a16:creationId xmlns:a16="http://schemas.microsoft.com/office/drawing/2014/main" id="{6648CA66-C561-1FE9-D5D4-4D4E83D5C4DE}"/>
                </a:ext>
              </a:extLst>
            </p:cNvPr>
            <p:cNvSpPr/>
            <p:nvPr userDrawn="1"/>
          </p:nvSpPr>
          <p:spPr>
            <a:xfrm>
              <a:off x="4352223" y="66928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1" name="Rectangle 70">
              <a:hlinkClick r:id="rId14" action="ppaction://hlinksldjump"/>
              <a:extLst>
                <a:ext uri="{FF2B5EF4-FFF2-40B4-BE49-F238E27FC236}">
                  <a16:creationId xmlns:a16="http://schemas.microsoft.com/office/drawing/2014/main" id="{E98B6B42-9EF9-5F03-F0A1-329E9825C5F1}"/>
                </a:ext>
              </a:extLst>
            </p:cNvPr>
            <p:cNvSpPr/>
            <p:nvPr userDrawn="1"/>
          </p:nvSpPr>
          <p:spPr>
            <a:xfrm>
              <a:off x="337250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2" name="Rectangle 71">
              <a:hlinkClick r:id="rId15" action="ppaction://hlinksldjump"/>
              <a:extLst>
                <a:ext uri="{FF2B5EF4-FFF2-40B4-BE49-F238E27FC236}">
                  <a16:creationId xmlns:a16="http://schemas.microsoft.com/office/drawing/2014/main" id="{E916D5CD-12B1-CF53-9805-62C86ECFD3A1}"/>
                </a:ext>
              </a:extLst>
            </p:cNvPr>
            <p:cNvSpPr/>
            <p:nvPr userDrawn="1"/>
          </p:nvSpPr>
          <p:spPr>
            <a:xfrm>
              <a:off x="353605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3" name="Rectangle 72">
              <a:hlinkClick r:id="rId16" action="ppaction://hlinksldjump"/>
              <a:extLst>
                <a:ext uri="{FF2B5EF4-FFF2-40B4-BE49-F238E27FC236}">
                  <a16:creationId xmlns:a16="http://schemas.microsoft.com/office/drawing/2014/main" id="{031E0720-C7D5-AC35-306F-C7F8330DFF2C}"/>
                </a:ext>
              </a:extLst>
            </p:cNvPr>
            <p:cNvSpPr/>
            <p:nvPr userDrawn="1"/>
          </p:nvSpPr>
          <p:spPr>
            <a:xfrm>
              <a:off x="369960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4" name="Rectangle 73">
              <a:hlinkClick r:id="rId17" action="ppaction://hlinksldjump"/>
              <a:extLst>
                <a:ext uri="{FF2B5EF4-FFF2-40B4-BE49-F238E27FC236}">
                  <a16:creationId xmlns:a16="http://schemas.microsoft.com/office/drawing/2014/main" id="{749EE34F-E7ED-2A65-1AF4-AFE439AD397E}"/>
                </a:ext>
              </a:extLst>
            </p:cNvPr>
            <p:cNvSpPr/>
            <p:nvPr userDrawn="1"/>
          </p:nvSpPr>
          <p:spPr>
            <a:xfrm>
              <a:off x="386315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E6C4FDB3-2F43-24C6-4A05-D0A1771C9B55}"/>
                </a:ext>
              </a:extLst>
            </p:cNvPr>
            <p:cNvSpPr/>
            <p:nvPr userDrawn="1"/>
          </p:nvSpPr>
          <p:spPr>
            <a:xfrm>
              <a:off x="4026702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E898947A-4F29-B96A-9DEC-3A18FBB93EC2}"/>
                </a:ext>
              </a:extLst>
            </p:cNvPr>
            <p:cNvSpPr/>
            <p:nvPr userDrawn="1"/>
          </p:nvSpPr>
          <p:spPr>
            <a:xfrm>
              <a:off x="4190253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BE3F9374-69B9-6AA9-BB6E-AD0D0F7E1BDE}"/>
                </a:ext>
              </a:extLst>
            </p:cNvPr>
            <p:cNvSpPr/>
            <p:nvPr userDrawn="1"/>
          </p:nvSpPr>
          <p:spPr>
            <a:xfrm>
              <a:off x="4352223" y="81981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04E05050-5DFF-12E9-A75F-F18D352EC1A4}"/>
                </a:ext>
              </a:extLst>
            </p:cNvPr>
            <p:cNvSpPr/>
            <p:nvPr userDrawn="1"/>
          </p:nvSpPr>
          <p:spPr>
            <a:xfrm>
              <a:off x="3372215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CBBF4347-886F-A63F-DC08-C47B2BA38531}"/>
                </a:ext>
              </a:extLst>
            </p:cNvPr>
            <p:cNvSpPr/>
            <p:nvPr userDrawn="1"/>
          </p:nvSpPr>
          <p:spPr>
            <a:xfrm>
              <a:off x="3535478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CF66F234-DD3B-19F3-050A-0A796D3C8404}"/>
                </a:ext>
              </a:extLst>
            </p:cNvPr>
            <p:cNvSpPr/>
            <p:nvPr userDrawn="1"/>
          </p:nvSpPr>
          <p:spPr>
            <a:xfrm>
              <a:off x="3698741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16723F11-FE70-1DFD-AA26-AD0CA5FAFBF5}"/>
                </a:ext>
              </a:extLst>
            </p:cNvPr>
            <p:cNvSpPr/>
            <p:nvPr userDrawn="1"/>
          </p:nvSpPr>
          <p:spPr>
            <a:xfrm>
              <a:off x="3862004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98F558BD-FD71-F3D1-8D4F-E3E1C57C05EA}"/>
                </a:ext>
              </a:extLst>
            </p:cNvPr>
            <p:cNvSpPr/>
            <p:nvPr userDrawn="1"/>
          </p:nvSpPr>
          <p:spPr>
            <a:xfrm>
              <a:off x="4025267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CD40A1CA-71BB-01A7-FD94-09E50D6B7A40}"/>
                </a:ext>
              </a:extLst>
            </p:cNvPr>
            <p:cNvSpPr/>
            <p:nvPr userDrawn="1"/>
          </p:nvSpPr>
          <p:spPr>
            <a:xfrm>
              <a:off x="4188528" y="97033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65CA3D5A-B661-E8A7-A1CC-B7C81148FF66}"/>
                </a:ext>
              </a:extLst>
            </p:cNvPr>
            <p:cNvSpPr/>
            <p:nvPr userDrawn="1"/>
          </p:nvSpPr>
          <p:spPr>
            <a:xfrm>
              <a:off x="4352223" y="97033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9345A84E-934C-574D-6BCE-A5762CE99428}"/>
                </a:ext>
              </a:extLst>
            </p:cNvPr>
            <p:cNvSpPr/>
            <p:nvPr userDrawn="1"/>
          </p:nvSpPr>
          <p:spPr>
            <a:xfrm>
              <a:off x="3372215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F5460102-E0A6-0DF7-E56F-DDE533E27CC7}"/>
                </a:ext>
              </a:extLst>
            </p:cNvPr>
            <p:cNvSpPr/>
            <p:nvPr userDrawn="1"/>
          </p:nvSpPr>
          <p:spPr>
            <a:xfrm>
              <a:off x="3535478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3CB77FE1-A9C4-66FE-1790-EA8CA4E201D4}"/>
                </a:ext>
              </a:extLst>
            </p:cNvPr>
            <p:cNvSpPr/>
            <p:nvPr userDrawn="1"/>
          </p:nvSpPr>
          <p:spPr>
            <a:xfrm>
              <a:off x="3698741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BA1A58FB-7E93-C1B0-79E0-73DC851B9EA7}"/>
                </a:ext>
              </a:extLst>
            </p:cNvPr>
            <p:cNvSpPr/>
            <p:nvPr userDrawn="1"/>
          </p:nvSpPr>
          <p:spPr>
            <a:xfrm>
              <a:off x="3862004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EFD759D2-A6B9-B840-2128-831CD3CFB95D}"/>
                </a:ext>
              </a:extLst>
            </p:cNvPr>
            <p:cNvSpPr/>
            <p:nvPr userDrawn="1"/>
          </p:nvSpPr>
          <p:spPr>
            <a:xfrm>
              <a:off x="4025267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D2CE6B2-FE85-FCCE-1993-C8206EC18540}"/>
                </a:ext>
              </a:extLst>
            </p:cNvPr>
            <p:cNvSpPr/>
            <p:nvPr userDrawn="1"/>
          </p:nvSpPr>
          <p:spPr>
            <a:xfrm>
              <a:off x="4188528" y="112085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76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4888A-42A5-99F5-28FD-951E33F7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13, 2023</a:t>
            </a:r>
          </a:p>
        </p:txBody>
      </p:sp>
    </p:spTree>
    <p:extLst>
      <p:ext uri="{BB962C8B-B14F-4D97-AF65-F5344CB8AC3E}">
        <p14:creationId xmlns:p14="http://schemas.microsoft.com/office/powerpoint/2010/main" val="185950649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7E8-011F-2F77-4BF5-E13C81DAE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1, 2023</a:t>
            </a:r>
          </a:p>
        </p:txBody>
      </p:sp>
    </p:spTree>
    <p:extLst>
      <p:ext uri="{BB962C8B-B14F-4D97-AF65-F5344CB8AC3E}">
        <p14:creationId xmlns:p14="http://schemas.microsoft.com/office/powerpoint/2010/main" val="27632933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6F5F-E2EC-8498-BF61-CD73EC40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2, 2023</a:t>
            </a:r>
          </a:p>
        </p:txBody>
      </p:sp>
    </p:spTree>
    <p:extLst>
      <p:ext uri="{BB962C8B-B14F-4D97-AF65-F5344CB8AC3E}">
        <p14:creationId xmlns:p14="http://schemas.microsoft.com/office/powerpoint/2010/main" val="210196212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8079C-269C-5880-B08A-E3EE103BA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3, 2023</a:t>
            </a:r>
          </a:p>
        </p:txBody>
      </p:sp>
    </p:spTree>
    <p:extLst>
      <p:ext uri="{BB962C8B-B14F-4D97-AF65-F5344CB8AC3E}">
        <p14:creationId xmlns:p14="http://schemas.microsoft.com/office/powerpoint/2010/main" val="232302836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2B51C-5313-9421-6BF6-6480FC16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4, 2023</a:t>
            </a:r>
          </a:p>
        </p:txBody>
      </p:sp>
    </p:spTree>
    <p:extLst>
      <p:ext uri="{BB962C8B-B14F-4D97-AF65-F5344CB8AC3E}">
        <p14:creationId xmlns:p14="http://schemas.microsoft.com/office/powerpoint/2010/main" val="120529698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8ED1E-4ED9-3A17-B1A8-8AA43BE05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5, 2023</a:t>
            </a:r>
          </a:p>
        </p:txBody>
      </p:sp>
    </p:spTree>
    <p:extLst>
      <p:ext uri="{BB962C8B-B14F-4D97-AF65-F5344CB8AC3E}">
        <p14:creationId xmlns:p14="http://schemas.microsoft.com/office/powerpoint/2010/main" val="7778672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10D77-F8A5-D9B9-46D9-76393919A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6, 2023</a:t>
            </a:r>
          </a:p>
        </p:txBody>
      </p:sp>
    </p:spTree>
    <p:extLst>
      <p:ext uri="{BB962C8B-B14F-4D97-AF65-F5344CB8AC3E}">
        <p14:creationId xmlns:p14="http://schemas.microsoft.com/office/powerpoint/2010/main" val="334758863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B5E63-746C-4FFD-4343-E982B8FD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7, 2023</a:t>
            </a:r>
          </a:p>
        </p:txBody>
      </p:sp>
    </p:spTree>
    <p:extLst>
      <p:ext uri="{BB962C8B-B14F-4D97-AF65-F5344CB8AC3E}">
        <p14:creationId xmlns:p14="http://schemas.microsoft.com/office/powerpoint/2010/main" val="419275543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E30A9-8965-E975-E71F-905222F69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8, 2023</a:t>
            </a:r>
          </a:p>
        </p:txBody>
      </p:sp>
    </p:spTree>
    <p:extLst>
      <p:ext uri="{BB962C8B-B14F-4D97-AF65-F5344CB8AC3E}">
        <p14:creationId xmlns:p14="http://schemas.microsoft.com/office/powerpoint/2010/main" val="253405235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F68A6-CE0F-E324-48CB-95FE65D97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9, 2023</a:t>
            </a:r>
          </a:p>
        </p:txBody>
      </p:sp>
    </p:spTree>
    <p:extLst>
      <p:ext uri="{BB962C8B-B14F-4D97-AF65-F5344CB8AC3E}">
        <p14:creationId xmlns:p14="http://schemas.microsoft.com/office/powerpoint/2010/main" val="3681383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135ABC-6413-7B3A-1CEC-6D2FFEB2D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10, 2023</a:t>
            </a:r>
          </a:p>
        </p:txBody>
      </p:sp>
    </p:spTree>
    <p:extLst>
      <p:ext uri="{BB962C8B-B14F-4D97-AF65-F5344CB8AC3E}">
        <p14:creationId xmlns:p14="http://schemas.microsoft.com/office/powerpoint/2010/main" val="80255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A990D-10FA-BC2B-10A6-E8F784BFF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14, 2023</a:t>
            </a:r>
          </a:p>
        </p:txBody>
      </p:sp>
    </p:spTree>
    <p:extLst>
      <p:ext uri="{BB962C8B-B14F-4D97-AF65-F5344CB8AC3E}">
        <p14:creationId xmlns:p14="http://schemas.microsoft.com/office/powerpoint/2010/main" val="78430340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89DE0-7C02-F1DB-BD03-A4C06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11, 2023</a:t>
            </a:r>
          </a:p>
        </p:txBody>
      </p:sp>
    </p:spTree>
    <p:extLst>
      <p:ext uri="{BB962C8B-B14F-4D97-AF65-F5344CB8AC3E}">
        <p14:creationId xmlns:p14="http://schemas.microsoft.com/office/powerpoint/2010/main" val="259941755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0294D-3FE5-33D2-F4B9-9E6D5BC82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12, 2023</a:t>
            </a:r>
          </a:p>
        </p:txBody>
      </p:sp>
    </p:spTree>
    <p:extLst>
      <p:ext uri="{BB962C8B-B14F-4D97-AF65-F5344CB8AC3E}">
        <p14:creationId xmlns:p14="http://schemas.microsoft.com/office/powerpoint/2010/main" val="70445915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59037-BE3B-5A21-BBFE-162A08262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13, 2023</a:t>
            </a:r>
          </a:p>
        </p:txBody>
      </p:sp>
    </p:spTree>
    <p:extLst>
      <p:ext uri="{BB962C8B-B14F-4D97-AF65-F5344CB8AC3E}">
        <p14:creationId xmlns:p14="http://schemas.microsoft.com/office/powerpoint/2010/main" val="351496221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EC9F2-40CA-9197-9E45-DCB992F9B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14, 2023</a:t>
            </a:r>
          </a:p>
        </p:txBody>
      </p:sp>
    </p:spTree>
    <p:extLst>
      <p:ext uri="{BB962C8B-B14F-4D97-AF65-F5344CB8AC3E}">
        <p14:creationId xmlns:p14="http://schemas.microsoft.com/office/powerpoint/2010/main" val="150887058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00EB-2C4C-ABD0-F83D-75A35867D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15, 2023</a:t>
            </a:r>
          </a:p>
        </p:txBody>
      </p:sp>
    </p:spTree>
    <p:extLst>
      <p:ext uri="{BB962C8B-B14F-4D97-AF65-F5344CB8AC3E}">
        <p14:creationId xmlns:p14="http://schemas.microsoft.com/office/powerpoint/2010/main" val="251607038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E6D4-2ED1-4E52-1661-88835BDC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16, 2023</a:t>
            </a:r>
          </a:p>
        </p:txBody>
      </p:sp>
    </p:spTree>
    <p:extLst>
      <p:ext uri="{BB962C8B-B14F-4D97-AF65-F5344CB8AC3E}">
        <p14:creationId xmlns:p14="http://schemas.microsoft.com/office/powerpoint/2010/main" val="300328199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C7DEE-36B4-4050-C004-35E8F4218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17, 2023</a:t>
            </a:r>
          </a:p>
        </p:txBody>
      </p:sp>
    </p:spTree>
    <p:extLst>
      <p:ext uri="{BB962C8B-B14F-4D97-AF65-F5344CB8AC3E}">
        <p14:creationId xmlns:p14="http://schemas.microsoft.com/office/powerpoint/2010/main" val="100702730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75325-6F7C-0B94-8F8A-E9C38F5F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18, 2023</a:t>
            </a:r>
          </a:p>
        </p:txBody>
      </p:sp>
    </p:spTree>
    <p:extLst>
      <p:ext uri="{BB962C8B-B14F-4D97-AF65-F5344CB8AC3E}">
        <p14:creationId xmlns:p14="http://schemas.microsoft.com/office/powerpoint/2010/main" val="15419129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36231-F91F-EB4B-D166-4AFBEED24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19, 2023</a:t>
            </a:r>
          </a:p>
        </p:txBody>
      </p:sp>
    </p:spTree>
    <p:extLst>
      <p:ext uri="{BB962C8B-B14F-4D97-AF65-F5344CB8AC3E}">
        <p14:creationId xmlns:p14="http://schemas.microsoft.com/office/powerpoint/2010/main" val="163038315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DAEC5D-0D60-9A29-67C2-A966FECD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20, 2023</a:t>
            </a:r>
          </a:p>
        </p:txBody>
      </p:sp>
    </p:spTree>
    <p:extLst>
      <p:ext uri="{BB962C8B-B14F-4D97-AF65-F5344CB8AC3E}">
        <p14:creationId xmlns:p14="http://schemas.microsoft.com/office/powerpoint/2010/main" val="168926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6260D-0DED-60CB-7DCC-3148F1FB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15, 2023</a:t>
            </a:r>
          </a:p>
        </p:txBody>
      </p:sp>
    </p:spTree>
    <p:extLst>
      <p:ext uri="{BB962C8B-B14F-4D97-AF65-F5344CB8AC3E}">
        <p14:creationId xmlns:p14="http://schemas.microsoft.com/office/powerpoint/2010/main" val="67467552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266FB-9D72-81C4-6955-A2874A042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21, 2023</a:t>
            </a:r>
          </a:p>
        </p:txBody>
      </p:sp>
    </p:spTree>
    <p:extLst>
      <p:ext uri="{BB962C8B-B14F-4D97-AF65-F5344CB8AC3E}">
        <p14:creationId xmlns:p14="http://schemas.microsoft.com/office/powerpoint/2010/main" val="320943662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8923D-F6F2-8DA6-9C80-D637E650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22, 2023</a:t>
            </a:r>
          </a:p>
        </p:txBody>
      </p:sp>
    </p:spTree>
    <p:extLst>
      <p:ext uri="{BB962C8B-B14F-4D97-AF65-F5344CB8AC3E}">
        <p14:creationId xmlns:p14="http://schemas.microsoft.com/office/powerpoint/2010/main" val="319394350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679A-B394-9E00-F27C-19F86B58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23, 2023</a:t>
            </a:r>
          </a:p>
        </p:txBody>
      </p:sp>
    </p:spTree>
    <p:extLst>
      <p:ext uri="{BB962C8B-B14F-4D97-AF65-F5344CB8AC3E}">
        <p14:creationId xmlns:p14="http://schemas.microsoft.com/office/powerpoint/2010/main" val="21804589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7A664-A98A-D4ED-568C-AFB5706BF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24, 2023</a:t>
            </a:r>
          </a:p>
        </p:txBody>
      </p:sp>
    </p:spTree>
    <p:extLst>
      <p:ext uri="{BB962C8B-B14F-4D97-AF65-F5344CB8AC3E}">
        <p14:creationId xmlns:p14="http://schemas.microsoft.com/office/powerpoint/2010/main" val="192594928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4F2F93-2370-9257-3D82-CB64EF8F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25, 2023</a:t>
            </a:r>
          </a:p>
        </p:txBody>
      </p:sp>
    </p:spTree>
    <p:extLst>
      <p:ext uri="{BB962C8B-B14F-4D97-AF65-F5344CB8AC3E}">
        <p14:creationId xmlns:p14="http://schemas.microsoft.com/office/powerpoint/2010/main" val="152240669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6555F-74D2-A1F7-3667-8DAC4ACFB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26, 2023</a:t>
            </a:r>
          </a:p>
        </p:txBody>
      </p:sp>
    </p:spTree>
    <p:extLst>
      <p:ext uri="{BB962C8B-B14F-4D97-AF65-F5344CB8AC3E}">
        <p14:creationId xmlns:p14="http://schemas.microsoft.com/office/powerpoint/2010/main" val="49487068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9E2F-0C00-9E1B-FDFF-C813B85A2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27, 2023</a:t>
            </a:r>
          </a:p>
        </p:txBody>
      </p:sp>
    </p:spTree>
    <p:extLst>
      <p:ext uri="{BB962C8B-B14F-4D97-AF65-F5344CB8AC3E}">
        <p14:creationId xmlns:p14="http://schemas.microsoft.com/office/powerpoint/2010/main" val="275979900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B3AA8-4240-96FB-871E-BEB0B355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28, 2023</a:t>
            </a:r>
          </a:p>
        </p:txBody>
      </p:sp>
    </p:spTree>
    <p:extLst>
      <p:ext uri="{BB962C8B-B14F-4D97-AF65-F5344CB8AC3E}">
        <p14:creationId xmlns:p14="http://schemas.microsoft.com/office/powerpoint/2010/main" val="89242757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84A06-C3EE-2760-1975-2600F8887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29, 2023</a:t>
            </a:r>
          </a:p>
        </p:txBody>
      </p:sp>
    </p:spTree>
    <p:extLst>
      <p:ext uri="{BB962C8B-B14F-4D97-AF65-F5344CB8AC3E}">
        <p14:creationId xmlns:p14="http://schemas.microsoft.com/office/powerpoint/2010/main" val="356736443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861FB-745A-8115-7E3B-EE5DDB8C5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30, 2023</a:t>
            </a:r>
          </a:p>
        </p:txBody>
      </p:sp>
    </p:spTree>
    <p:extLst>
      <p:ext uri="{BB962C8B-B14F-4D97-AF65-F5344CB8AC3E}">
        <p14:creationId xmlns:p14="http://schemas.microsoft.com/office/powerpoint/2010/main" val="241945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559E1-F04A-F9CE-C267-A8211443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16, 2023</a:t>
            </a:r>
          </a:p>
        </p:txBody>
      </p:sp>
    </p:spTree>
    <p:extLst>
      <p:ext uri="{BB962C8B-B14F-4D97-AF65-F5344CB8AC3E}">
        <p14:creationId xmlns:p14="http://schemas.microsoft.com/office/powerpoint/2010/main" val="150358367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E9B3CCDA-A875-F87B-41A0-24B4240B0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July 2023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3D7A54-3407-4F33-BBCB-B5877B34BA0B}"/>
              </a:ext>
            </a:extLst>
          </p:cNvPr>
          <p:cNvGrpSpPr/>
          <p:nvPr/>
        </p:nvGrpSpPr>
        <p:grpSpPr>
          <a:xfrm>
            <a:off x="3372647" y="368179"/>
            <a:ext cx="1126068" cy="1034428"/>
            <a:chOff x="3372648" y="369282"/>
            <a:chExt cx="1126068" cy="1034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715136-69F7-0DD3-0D95-407ED6A92647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8655E7-16B8-42D4-9CBE-2615FFC7D8DE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2FA7DD-ACFC-0226-320E-39C7A759807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4ED56A-10B3-3685-1A48-9138FD6C42C6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C8AAE3-F2C2-84A1-59E6-57DF41F19B6B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70DD19-C7AE-8DE0-5F61-35CCC9A04707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5F6C64-EF1F-B458-534D-6D37C9B54660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E1A0E-90FF-1D18-7D0A-941AE546EE50}"/>
                </a:ext>
              </a:extLst>
            </p:cNvPr>
            <p:cNvSpPr/>
            <p:nvPr userDrawn="1"/>
          </p:nvSpPr>
          <p:spPr>
            <a:xfrm>
              <a:off x="353731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73CEBF-E2D0-B5DF-6D65-93257069D76B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D59EDD-27EE-46B8-BE38-4E6746E5B6DB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37E056-8C3B-DCC0-F205-A2E1DFA2B772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70AAE7-094E-2E29-1BB2-C8BF1318AE2D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2F65AD-11C0-C559-C6A1-F1F7CB14BF2A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hlinkClick r:id="rId2" action="ppaction://hlinksldjump"/>
              <a:extLst>
                <a:ext uri="{FF2B5EF4-FFF2-40B4-BE49-F238E27FC236}">
                  <a16:creationId xmlns:a16="http://schemas.microsoft.com/office/drawing/2014/main" id="{31589C4D-7C2B-0508-B557-F46DCDF398D6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A59A790C-657F-8D7F-D384-143BA26DC8E6}"/>
                </a:ext>
              </a:extLst>
            </p:cNvPr>
            <p:cNvSpPr/>
            <p:nvPr userDrawn="1"/>
          </p:nvSpPr>
          <p:spPr>
            <a:xfrm>
              <a:off x="4352223" y="52063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>
              <a:hlinkClick r:id="rId4" action="ppaction://hlinksldjump"/>
              <a:extLst>
                <a:ext uri="{FF2B5EF4-FFF2-40B4-BE49-F238E27FC236}">
                  <a16:creationId xmlns:a16="http://schemas.microsoft.com/office/drawing/2014/main" id="{B25428A9-4880-8ECE-896B-2788979620A3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>
              <a:hlinkClick r:id="rId5" action="ppaction://hlinksldjump"/>
              <a:extLst>
                <a:ext uri="{FF2B5EF4-FFF2-40B4-BE49-F238E27FC236}">
                  <a16:creationId xmlns:a16="http://schemas.microsoft.com/office/drawing/2014/main" id="{BE7EE739-B794-E433-73F7-E6FD3186D857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>
              <a:hlinkClick r:id="rId6" action="ppaction://hlinksldjump"/>
              <a:extLst>
                <a:ext uri="{FF2B5EF4-FFF2-40B4-BE49-F238E27FC236}">
                  <a16:creationId xmlns:a16="http://schemas.microsoft.com/office/drawing/2014/main" id="{47F9CF4C-DA1C-5659-D03D-0C2C78684C5F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 23">
              <a:hlinkClick r:id="rId7" action="ppaction://hlinksldjump"/>
              <a:extLst>
                <a:ext uri="{FF2B5EF4-FFF2-40B4-BE49-F238E27FC236}">
                  <a16:creationId xmlns:a16="http://schemas.microsoft.com/office/drawing/2014/main" id="{EEF1C3B5-309E-7B7D-0A78-350A98812945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Rectangle 24">
              <a:hlinkClick r:id="rId8" action="ppaction://hlinksldjump"/>
              <a:extLst>
                <a:ext uri="{FF2B5EF4-FFF2-40B4-BE49-F238E27FC236}">
                  <a16:creationId xmlns:a16="http://schemas.microsoft.com/office/drawing/2014/main" id="{DDFD6A6A-8E4B-7F23-6DC7-FA5D1F1096C3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>
              <a:hlinkClick r:id="rId9" action="ppaction://hlinksldjump"/>
              <a:extLst>
                <a:ext uri="{FF2B5EF4-FFF2-40B4-BE49-F238E27FC236}">
                  <a16:creationId xmlns:a16="http://schemas.microsoft.com/office/drawing/2014/main" id="{2EF90902-3ADE-A30E-2219-62B5E045216C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>
              <a:hlinkClick r:id="rId10" action="ppaction://hlinksldjump"/>
              <a:extLst>
                <a:ext uri="{FF2B5EF4-FFF2-40B4-BE49-F238E27FC236}">
                  <a16:creationId xmlns:a16="http://schemas.microsoft.com/office/drawing/2014/main" id="{4DE60FE9-5DC3-11EE-21C6-9468EB38F51E}"/>
                </a:ext>
              </a:extLst>
            </p:cNvPr>
            <p:cNvSpPr/>
            <p:nvPr userDrawn="1"/>
          </p:nvSpPr>
          <p:spPr>
            <a:xfrm>
              <a:off x="4352223" y="67116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D79DB68D-85F5-DAF6-40F7-D6FA55571EB8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>
              <a:hlinkClick r:id="rId12" action="ppaction://hlinksldjump"/>
              <a:extLst>
                <a:ext uri="{FF2B5EF4-FFF2-40B4-BE49-F238E27FC236}">
                  <a16:creationId xmlns:a16="http://schemas.microsoft.com/office/drawing/2014/main" id="{3C847335-DC61-C2BE-9DCE-F656A7478411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>
              <a:hlinkClick r:id="rId13" action="ppaction://hlinksldjump"/>
              <a:extLst>
                <a:ext uri="{FF2B5EF4-FFF2-40B4-BE49-F238E27FC236}">
                  <a16:creationId xmlns:a16="http://schemas.microsoft.com/office/drawing/2014/main" id="{A3403F27-87D5-D5E0-D9FA-5DED5EDF5695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1" name="Rectangle 30">
              <a:hlinkClick r:id="rId14" action="ppaction://hlinksldjump"/>
              <a:extLst>
                <a:ext uri="{FF2B5EF4-FFF2-40B4-BE49-F238E27FC236}">
                  <a16:creationId xmlns:a16="http://schemas.microsoft.com/office/drawing/2014/main" id="{6E415B7E-5FA1-0B0C-A7F9-39F36B9E2A86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2" name="Rectangle 31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76FCD1-16CC-2192-F695-3D8016C3A53A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3" name="Rectangle 32">
              <a:hlinkClick r:id="rId16" action="ppaction://hlinksldjump"/>
              <a:extLst>
                <a:ext uri="{FF2B5EF4-FFF2-40B4-BE49-F238E27FC236}">
                  <a16:creationId xmlns:a16="http://schemas.microsoft.com/office/drawing/2014/main" id="{6003C6EE-E7AB-8D83-4257-D0682AE5D887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Rectangle 33">
              <a:hlinkClick r:id="rId17" action="ppaction://hlinksldjump"/>
              <a:extLst>
                <a:ext uri="{FF2B5EF4-FFF2-40B4-BE49-F238E27FC236}">
                  <a16:creationId xmlns:a16="http://schemas.microsoft.com/office/drawing/2014/main" id="{848DCEF8-168B-54DA-7C3B-D1AB8409F0D8}"/>
                </a:ext>
              </a:extLst>
            </p:cNvPr>
            <p:cNvSpPr/>
            <p:nvPr userDrawn="1"/>
          </p:nvSpPr>
          <p:spPr>
            <a:xfrm>
              <a:off x="4352223" y="82168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5" name="Rectangl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A3626993-811D-C889-8D84-43331140020C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6" name="Rectangle 35">
              <a:hlinkClick r:id="rId19" action="ppaction://hlinksldjump"/>
              <a:extLst>
                <a:ext uri="{FF2B5EF4-FFF2-40B4-BE49-F238E27FC236}">
                  <a16:creationId xmlns:a16="http://schemas.microsoft.com/office/drawing/2014/main" id="{94418890-928F-73D0-F0F3-1161E387FE58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7" name="Rectangle 36">
              <a:hlinkClick r:id="rId20" action="ppaction://hlinksldjump"/>
              <a:extLst>
                <a:ext uri="{FF2B5EF4-FFF2-40B4-BE49-F238E27FC236}">
                  <a16:creationId xmlns:a16="http://schemas.microsoft.com/office/drawing/2014/main" id="{D2C7F36C-2E15-5D5E-5B74-FE7A2B55E91E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8" name="Rectangle 37">
              <a:hlinkClick r:id="rId21" action="ppaction://hlinksldjump"/>
              <a:extLst>
                <a:ext uri="{FF2B5EF4-FFF2-40B4-BE49-F238E27FC236}">
                  <a16:creationId xmlns:a16="http://schemas.microsoft.com/office/drawing/2014/main" id="{9831D2F5-0EC5-B4FF-351A-54D177178313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9" name="Rectangle 38">
              <a:hlinkClick r:id="rId22" action="ppaction://hlinksldjump"/>
              <a:extLst>
                <a:ext uri="{FF2B5EF4-FFF2-40B4-BE49-F238E27FC236}">
                  <a16:creationId xmlns:a16="http://schemas.microsoft.com/office/drawing/2014/main" id="{404C866C-3F0F-F827-1DD3-21DB34023EB7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0" name="Rectangle 39">
              <a:hlinkClick r:id="rId23" action="ppaction://hlinksldjump"/>
              <a:extLst>
                <a:ext uri="{FF2B5EF4-FFF2-40B4-BE49-F238E27FC236}">
                  <a16:creationId xmlns:a16="http://schemas.microsoft.com/office/drawing/2014/main" id="{93C4526B-38A3-7CA4-A417-41EA37256FCF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1" name="Rectangle 40">
              <a:hlinkClick r:id="rId24" action="ppaction://hlinksldjump"/>
              <a:extLst>
                <a:ext uri="{FF2B5EF4-FFF2-40B4-BE49-F238E27FC236}">
                  <a16:creationId xmlns:a16="http://schemas.microsoft.com/office/drawing/2014/main" id="{F6E795A0-BBA1-74D3-1248-D56C8E8FA28D}"/>
                </a:ext>
              </a:extLst>
            </p:cNvPr>
            <p:cNvSpPr/>
            <p:nvPr userDrawn="1"/>
          </p:nvSpPr>
          <p:spPr>
            <a:xfrm>
              <a:off x="4352223" y="97220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2" name="Rectangle 41">
              <a:hlinkClick r:id="rId25" action="ppaction://hlinksldjump"/>
              <a:extLst>
                <a:ext uri="{FF2B5EF4-FFF2-40B4-BE49-F238E27FC236}">
                  <a16:creationId xmlns:a16="http://schemas.microsoft.com/office/drawing/2014/main" id="{396BF710-5435-6D6E-479D-A46407BE062D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3" name="Rectangle 42">
              <a:hlinkClick r:id="rId26" action="ppaction://hlinksldjump"/>
              <a:extLst>
                <a:ext uri="{FF2B5EF4-FFF2-40B4-BE49-F238E27FC236}">
                  <a16:creationId xmlns:a16="http://schemas.microsoft.com/office/drawing/2014/main" id="{138F052C-D945-6B4F-79B8-B6C139A0ACB4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9" name="Rectangle 88">
              <a:hlinkClick r:id="rId27" action="ppaction://hlinksldjump"/>
              <a:extLst>
                <a:ext uri="{FF2B5EF4-FFF2-40B4-BE49-F238E27FC236}">
                  <a16:creationId xmlns:a16="http://schemas.microsoft.com/office/drawing/2014/main" id="{8C9677C9-D01A-41B0-53BD-5A59BDF71742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0" name="Rectangle 89">
              <a:hlinkClick r:id="rId28" action="ppaction://hlinksldjump"/>
              <a:extLst>
                <a:ext uri="{FF2B5EF4-FFF2-40B4-BE49-F238E27FC236}">
                  <a16:creationId xmlns:a16="http://schemas.microsoft.com/office/drawing/2014/main" id="{E780CE96-76E8-C10A-5C45-19B6FF0E87EE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1" name="Rectangle 90">
              <a:hlinkClick r:id="rId29" action="ppaction://hlinksldjump"/>
              <a:extLst>
                <a:ext uri="{FF2B5EF4-FFF2-40B4-BE49-F238E27FC236}">
                  <a16:creationId xmlns:a16="http://schemas.microsoft.com/office/drawing/2014/main" id="{8F77A9A4-4693-B503-AEFD-FA0F63D49FE4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2" name="Rectangle 91">
              <a:hlinkClick r:id="rId30" action="ppaction://hlinksldjump"/>
              <a:extLst>
                <a:ext uri="{FF2B5EF4-FFF2-40B4-BE49-F238E27FC236}">
                  <a16:creationId xmlns:a16="http://schemas.microsoft.com/office/drawing/2014/main" id="{43720819-ECCC-2936-5DFA-B3AD83E580CB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3" name="Rectangle 92">
              <a:hlinkClick r:id="rId31" action="ppaction://hlinksldjump"/>
              <a:extLst>
                <a:ext uri="{FF2B5EF4-FFF2-40B4-BE49-F238E27FC236}">
                  <a16:creationId xmlns:a16="http://schemas.microsoft.com/office/drawing/2014/main" id="{0CEB6853-6B92-AA9C-0A98-CCEAC8AF679E}"/>
                </a:ext>
              </a:extLst>
            </p:cNvPr>
            <p:cNvSpPr/>
            <p:nvPr userDrawn="1"/>
          </p:nvSpPr>
          <p:spPr>
            <a:xfrm>
              <a:off x="4352223" y="112272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4" name="Rectangle 93">
              <a:hlinkClick r:id="rId32" action="ppaction://hlinksldjump"/>
              <a:extLst>
                <a:ext uri="{FF2B5EF4-FFF2-40B4-BE49-F238E27FC236}">
                  <a16:creationId xmlns:a16="http://schemas.microsoft.com/office/drawing/2014/main" id="{CE238CB2-9570-95E9-75D2-BC28E73C8FD6}"/>
                </a:ext>
              </a:extLst>
            </p:cNvPr>
            <p:cNvSpPr/>
            <p:nvPr userDrawn="1"/>
          </p:nvSpPr>
          <p:spPr>
            <a:xfrm>
              <a:off x="3373985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D1BE70A-F617-F4A7-D83C-934ADCB7CDCA}"/>
                </a:ext>
              </a:extLst>
            </p:cNvPr>
            <p:cNvSpPr/>
            <p:nvPr userDrawn="1"/>
          </p:nvSpPr>
          <p:spPr>
            <a:xfrm>
              <a:off x="3698983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69FEBA9-48A5-EA2A-174E-BE091D83DC2C}"/>
                </a:ext>
              </a:extLst>
            </p:cNvPr>
            <p:cNvSpPr/>
            <p:nvPr userDrawn="1"/>
          </p:nvSpPr>
          <p:spPr>
            <a:xfrm>
              <a:off x="3860649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2F9AA6-BD10-1D76-FD98-8D739F1D4B54}"/>
                </a:ext>
              </a:extLst>
            </p:cNvPr>
            <p:cNvSpPr/>
            <p:nvPr userDrawn="1"/>
          </p:nvSpPr>
          <p:spPr>
            <a:xfrm>
              <a:off x="4022315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BD4C5E5-AB12-3B07-DC8E-A50A72D820E6}"/>
                </a:ext>
              </a:extLst>
            </p:cNvPr>
            <p:cNvSpPr/>
            <p:nvPr userDrawn="1"/>
          </p:nvSpPr>
          <p:spPr>
            <a:xfrm>
              <a:off x="4183981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64D331A-5427-F7D5-A0F0-E9FE8EE9D1E7}"/>
                </a:ext>
              </a:extLst>
            </p:cNvPr>
            <p:cNvSpPr/>
            <p:nvPr userDrawn="1"/>
          </p:nvSpPr>
          <p:spPr>
            <a:xfrm>
              <a:off x="4345647" y="127241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78763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017-0581-C159-EA22-410EA1CD7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1, 2023</a:t>
            </a:r>
          </a:p>
        </p:txBody>
      </p:sp>
    </p:spTree>
    <p:extLst>
      <p:ext uri="{BB962C8B-B14F-4D97-AF65-F5344CB8AC3E}">
        <p14:creationId xmlns:p14="http://schemas.microsoft.com/office/powerpoint/2010/main" val="166776773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4B849-6648-2C14-C4E2-CA71E7B56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2, 2023</a:t>
            </a:r>
          </a:p>
        </p:txBody>
      </p:sp>
    </p:spTree>
    <p:extLst>
      <p:ext uri="{BB962C8B-B14F-4D97-AF65-F5344CB8AC3E}">
        <p14:creationId xmlns:p14="http://schemas.microsoft.com/office/powerpoint/2010/main" val="406736018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2C696-21C5-209B-5E73-4B8C8CA79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3, 2023</a:t>
            </a:r>
          </a:p>
        </p:txBody>
      </p:sp>
    </p:spTree>
    <p:extLst>
      <p:ext uri="{BB962C8B-B14F-4D97-AF65-F5344CB8AC3E}">
        <p14:creationId xmlns:p14="http://schemas.microsoft.com/office/powerpoint/2010/main" val="29675107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C2B17-2BEB-FDB2-8FC9-0995AEE0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4, 2023</a:t>
            </a:r>
          </a:p>
        </p:txBody>
      </p:sp>
    </p:spTree>
    <p:extLst>
      <p:ext uri="{BB962C8B-B14F-4D97-AF65-F5344CB8AC3E}">
        <p14:creationId xmlns:p14="http://schemas.microsoft.com/office/powerpoint/2010/main" val="402451627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988C2-87E4-CB37-198A-84437A39F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5, 2023</a:t>
            </a:r>
          </a:p>
        </p:txBody>
      </p:sp>
    </p:spTree>
    <p:extLst>
      <p:ext uri="{BB962C8B-B14F-4D97-AF65-F5344CB8AC3E}">
        <p14:creationId xmlns:p14="http://schemas.microsoft.com/office/powerpoint/2010/main" val="338976258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F91C8-6D8D-C1F0-7F5B-A232057D2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6, 2023</a:t>
            </a:r>
          </a:p>
        </p:txBody>
      </p:sp>
    </p:spTree>
    <p:extLst>
      <p:ext uri="{BB962C8B-B14F-4D97-AF65-F5344CB8AC3E}">
        <p14:creationId xmlns:p14="http://schemas.microsoft.com/office/powerpoint/2010/main" val="14156668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31580-100A-D05E-8A99-59DB385A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7, 2023</a:t>
            </a:r>
          </a:p>
        </p:txBody>
      </p:sp>
    </p:spTree>
    <p:extLst>
      <p:ext uri="{BB962C8B-B14F-4D97-AF65-F5344CB8AC3E}">
        <p14:creationId xmlns:p14="http://schemas.microsoft.com/office/powerpoint/2010/main" val="71257841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38645-0993-540E-3AB4-54BA61671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8, 2023</a:t>
            </a:r>
          </a:p>
        </p:txBody>
      </p:sp>
    </p:spTree>
    <p:extLst>
      <p:ext uri="{BB962C8B-B14F-4D97-AF65-F5344CB8AC3E}">
        <p14:creationId xmlns:p14="http://schemas.microsoft.com/office/powerpoint/2010/main" val="19829019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BB8DF-275E-0B10-7ABE-D44B94667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9, 2023</a:t>
            </a:r>
          </a:p>
        </p:txBody>
      </p:sp>
    </p:spTree>
    <p:extLst>
      <p:ext uri="{BB962C8B-B14F-4D97-AF65-F5344CB8AC3E}">
        <p14:creationId xmlns:p14="http://schemas.microsoft.com/office/powerpoint/2010/main" val="312048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4E1-D277-8F2E-7618-55A35DD8D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2023 Goals</a:t>
            </a:r>
          </a:p>
        </p:txBody>
      </p:sp>
    </p:spTree>
    <p:extLst>
      <p:ext uri="{BB962C8B-B14F-4D97-AF65-F5344CB8AC3E}">
        <p14:creationId xmlns:p14="http://schemas.microsoft.com/office/powerpoint/2010/main" val="54226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0101B-3F46-B7CE-C7C7-C4434B53E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17, 2023</a:t>
            </a:r>
          </a:p>
        </p:txBody>
      </p:sp>
    </p:spTree>
    <p:extLst>
      <p:ext uri="{BB962C8B-B14F-4D97-AF65-F5344CB8AC3E}">
        <p14:creationId xmlns:p14="http://schemas.microsoft.com/office/powerpoint/2010/main" val="339184513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427D4-98CE-5E27-D20F-B0728AF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10, 2023</a:t>
            </a:r>
          </a:p>
        </p:txBody>
      </p:sp>
    </p:spTree>
    <p:extLst>
      <p:ext uri="{BB962C8B-B14F-4D97-AF65-F5344CB8AC3E}">
        <p14:creationId xmlns:p14="http://schemas.microsoft.com/office/powerpoint/2010/main" val="128912883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2EFD5-D007-135A-F579-CA2BB9B3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11, 2023</a:t>
            </a:r>
          </a:p>
        </p:txBody>
      </p:sp>
    </p:spTree>
    <p:extLst>
      <p:ext uri="{BB962C8B-B14F-4D97-AF65-F5344CB8AC3E}">
        <p14:creationId xmlns:p14="http://schemas.microsoft.com/office/powerpoint/2010/main" val="337094857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59575-24F7-B6DD-C3E9-91DF440A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12, 2023</a:t>
            </a:r>
          </a:p>
        </p:txBody>
      </p:sp>
    </p:spTree>
    <p:extLst>
      <p:ext uri="{BB962C8B-B14F-4D97-AF65-F5344CB8AC3E}">
        <p14:creationId xmlns:p14="http://schemas.microsoft.com/office/powerpoint/2010/main" val="248149320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9E2DA-C64E-D417-4E5E-147350C45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13, 2023</a:t>
            </a:r>
          </a:p>
        </p:txBody>
      </p:sp>
    </p:spTree>
    <p:extLst>
      <p:ext uri="{BB962C8B-B14F-4D97-AF65-F5344CB8AC3E}">
        <p14:creationId xmlns:p14="http://schemas.microsoft.com/office/powerpoint/2010/main" val="149293982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DAF5C-CCCC-6BFC-1654-8F92613E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14, 2023</a:t>
            </a:r>
          </a:p>
        </p:txBody>
      </p:sp>
    </p:spTree>
    <p:extLst>
      <p:ext uri="{BB962C8B-B14F-4D97-AF65-F5344CB8AC3E}">
        <p14:creationId xmlns:p14="http://schemas.microsoft.com/office/powerpoint/2010/main" val="233867223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D9B26-A3C5-0EED-997B-7BC515667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15, 2023</a:t>
            </a:r>
          </a:p>
        </p:txBody>
      </p:sp>
    </p:spTree>
    <p:extLst>
      <p:ext uri="{BB962C8B-B14F-4D97-AF65-F5344CB8AC3E}">
        <p14:creationId xmlns:p14="http://schemas.microsoft.com/office/powerpoint/2010/main" val="199458330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C578B-4A37-9C56-126E-6BDFB948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16, 2023</a:t>
            </a:r>
          </a:p>
        </p:txBody>
      </p:sp>
    </p:spTree>
    <p:extLst>
      <p:ext uri="{BB962C8B-B14F-4D97-AF65-F5344CB8AC3E}">
        <p14:creationId xmlns:p14="http://schemas.microsoft.com/office/powerpoint/2010/main" val="342112522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DA50E-9166-3D3A-C024-3BF127575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17, 2023</a:t>
            </a:r>
          </a:p>
        </p:txBody>
      </p:sp>
    </p:spTree>
    <p:extLst>
      <p:ext uri="{BB962C8B-B14F-4D97-AF65-F5344CB8AC3E}">
        <p14:creationId xmlns:p14="http://schemas.microsoft.com/office/powerpoint/2010/main" val="234383891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996ED-553E-3530-AE47-B5DC80C59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18, 2023</a:t>
            </a:r>
          </a:p>
        </p:txBody>
      </p:sp>
    </p:spTree>
    <p:extLst>
      <p:ext uri="{BB962C8B-B14F-4D97-AF65-F5344CB8AC3E}">
        <p14:creationId xmlns:p14="http://schemas.microsoft.com/office/powerpoint/2010/main" val="242519876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6C70C-B76E-702B-4AAB-69A343A2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19, 2023</a:t>
            </a:r>
          </a:p>
        </p:txBody>
      </p:sp>
    </p:spTree>
    <p:extLst>
      <p:ext uri="{BB962C8B-B14F-4D97-AF65-F5344CB8AC3E}">
        <p14:creationId xmlns:p14="http://schemas.microsoft.com/office/powerpoint/2010/main" val="290015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8E255-6335-6917-B092-F5A31B624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18, 2023</a:t>
            </a:r>
          </a:p>
        </p:txBody>
      </p:sp>
    </p:spTree>
    <p:extLst>
      <p:ext uri="{BB962C8B-B14F-4D97-AF65-F5344CB8AC3E}">
        <p14:creationId xmlns:p14="http://schemas.microsoft.com/office/powerpoint/2010/main" val="6049811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AF8E4-3EC3-78B4-328D-B4172F023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20, 2023</a:t>
            </a:r>
          </a:p>
        </p:txBody>
      </p:sp>
    </p:spTree>
    <p:extLst>
      <p:ext uri="{BB962C8B-B14F-4D97-AF65-F5344CB8AC3E}">
        <p14:creationId xmlns:p14="http://schemas.microsoft.com/office/powerpoint/2010/main" val="419874274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EF6C9-2846-1F7D-40B9-20072FA75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21, 2023</a:t>
            </a:r>
          </a:p>
        </p:txBody>
      </p:sp>
    </p:spTree>
    <p:extLst>
      <p:ext uri="{BB962C8B-B14F-4D97-AF65-F5344CB8AC3E}">
        <p14:creationId xmlns:p14="http://schemas.microsoft.com/office/powerpoint/2010/main" val="291552036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92EEF-8D76-EDAC-E071-71D4BD479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22, 2023</a:t>
            </a:r>
          </a:p>
        </p:txBody>
      </p:sp>
    </p:spTree>
    <p:extLst>
      <p:ext uri="{BB962C8B-B14F-4D97-AF65-F5344CB8AC3E}">
        <p14:creationId xmlns:p14="http://schemas.microsoft.com/office/powerpoint/2010/main" val="12829992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EFA00-2F37-E9C9-EC7D-3FA8B044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23, 2023</a:t>
            </a:r>
          </a:p>
        </p:txBody>
      </p:sp>
    </p:spTree>
    <p:extLst>
      <p:ext uri="{BB962C8B-B14F-4D97-AF65-F5344CB8AC3E}">
        <p14:creationId xmlns:p14="http://schemas.microsoft.com/office/powerpoint/2010/main" val="345872657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EA1AE-C6FD-EEE6-1FE6-FA4E0544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24, 2023</a:t>
            </a:r>
          </a:p>
        </p:txBody>
      </p:sp>
    </p:spTree>
    <p:extLst>
      <p:ext uri="{BB962C8B-B14F-4D97-AF65-F5344CB8AC3E}">
        <p14:creationId xmlns:p14="http://schemas.microsoft.com/office/powerpoint/2010/main" val="235130565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219B8-6AD4-5166-03F8-3EDA8BCF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25, 2023</a:t>
            </a:r>
          </a:p>
        </p:txBody>
      </p:sp>
    </p:spTree>
    <p:extLst>
      <p:ext uri="{BB962C8B-B14F-4D97-AF65-F5344CB8AC3E}">
        <p14:creationId xmlns:p14="http://schemas.microsoft.com/office/powerpoint/2010/main" val="323682955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FB488-8246-C444-7489-2F147B41D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26, 2023</a:t>
            </a:r>
          </a:p>
        </p:txBody>
      </p:sp>
    </p:spTree>
    <p:extLst>
      <p:ext uri="{BB962C8B-B14F-4D97-AF65-F5344CB8AC3E}">
        <p14:creationId xmlns:p14="http://schemas.microsoft.com/office/powerpoint/2010/main" val="3186526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6CBE-AEB4-C66D-1CC5-00DB5B471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27, 2023</a:t>
            </a:r>
          </a:p>
        </p:txBody>
      </p:sp>
    </p:spTree>
    <p:extLst>
      <p:ext uri="{BB962C8B-B14F-4D97-AF65-F5344CB8AC3E}">
        <p14:creationId xmlns:p14="http://schemas.microsoft.com/office/powerpoint/2010/main" val="32572664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F506C-93DC-5D82-BA71-76C5BEFF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28, 2023</a:t>
            </a:r>
          </a:p>
        </p:txBody>
      </p:sp>
    </p:spTree>
    <p:extLst>
      <p:ext uri="{BB962C8B-B14F-4D97-AF65-F5344CB8AC3E}">
        <p14:creationId xmlns:p14="http://schemas.microsoft.com/office/powerpoint/2010/main" val="253752789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5711-13CB-6F5F-F6E0-60BF9FF2D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29, 2023</a:t>
            </a:r>
          </a:p>
        </p:txBody>
      </p:sp>
    </p:spTree>
    <p:extLst>
      <p:ext uri="{BB962C8B-B14F-4D97-AF65-F5344CB8AC3E}">
        <p14:creationId xmlns:p14="http://schemas.microsoft.com/office/powerpoint/2010/main" val="70240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30B1-75C4-9FC8-1ADD-47F1BCC8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19, 2023</a:t>
            </a:r>
          </a:p>
        </p:txBody>
      </p:sp>
    </p:spTree>
    <p:extLst>
      <p:ext uri="{BB962C8B-B14F-4D97-AF65-F5344CB8AC3E}">
        <p14:creationId xmlns:p14="http://schemas.microsoft.com/office/powerpoint/2010/main" val="352115096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667E-BC56-26AF-9F39-CF43D03E3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30, 2023</a:t>
            </a:r>
          </a:p>
        </p:txBody>
      </p:sp>
    </p:spTree>
    <p:extLst>
      <p:ext uri="{BB962C8B-B14F-4D97-AF65-F5344CB8AC3E}">
        <p14:creationId xmlns:p14="http://schemas.microsoft.com/office/powerpoint/2010/main" val="86769467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E7E58-A966-8D1A-E5B5-B652B7BE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31, 2023</a:t>
            </a:r>
          </a:p>
        </p:txBody>
      </p:sp>
    </p:spTree>
    <p:extLst>
      <p:ext uri="{BB962C8B-B14F-4D97-AF65-F5344CB8AC3E}">
        <p14:creationId xmlns:p14="http://schemas.microsoft.com/office/powerpoint/2010/main" val="3163077400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C6B1-4E0B-9E66-1793-6D7C4D3F4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August 2023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170871-D0CF-C6B3-7E1F-60107AFE70CD}"/>
              </a:ext>
            </a:extLst>
          </p:cNvPr>
          <p:cNvGrpSpPr/>
          <p:nvPr/>
        </p:nvGrpSpPr>
        <p:grpSpPr>
          <a:xfrm>
            <a:off x="3372647" y="369259"/>
            <a:ext cx="1126068" cy="883906"/>
            <a:chOff x="3372648" y="369282"/>
            <a:chExt cx="1126068" cy="88390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9177287-7E67-B59E-6376-B41886BC663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3071C2-FC92-9929-530A-EBBB1010D237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278411C-C268-4D6D-47BD-9BAD06B2A578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9632A2-3D32-D5ED-763F-F574A7E216B7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CDE46-1789-A7A2-AD91-E05C27037837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1994B1-6F22-07D0-1D08-5274C905543F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F42CCA-5721-4430-500C-CA3831D175F9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FFAE6D8-7DE3-7E4B-79C8-850F6F63BC3B}"/>
                </a:ext>
              </a:extLst>
            </p:cNvPr>
            <p:cNvSpPr/>
            <p:nvPr userDrawn="1"/>
          </p:nvSpPr>
          <p:spPr>
            <a:xfrm>
              <a:off x="4351041" y="112189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360C9B-1EF4-E1FB-A78D-4022441819D5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hlinkClick r:id="rId3" action="ppaction://hlinksldjump"/>
              <a:extLst>
                <a:ext uri="{FF2B5EF4-FFF2-40B4-BE49-F238E27FC236}">
                  <a16:creationId xmlns:a16="http://schemas.microsoft.com/office/drawing/2014/main" id="{3C7192C0-50E8-AE79-D96B-52C30A61FA7F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9A8F4-90ED-FE46-7B5D-35AF4827274B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Rectangle 59">
              <a:hlinkClick r:id="rId5" action="ppaction://hlinksldjump"/>
              <a:extLst>
                <a:ext uri="{FF2B5EF4-FFF2-40B4-BE49-F238E27FC236}">
                  <a16:creationId xmlns:a16="http://schemas.microsoft.com/office/drawing/2014/main" id="{60C28A00-02CE-84E2-A562-7789DF62377D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" name="Rectangle 60">
              <a:hlinkClick r:id="rId6" action="ppaction://hlinksldjump"/>
              <a:extLst>
                <a:ext uri="{FF2B5EF4-FFF2-40B4-BE49-F238E27FC236}">
                  <a16:creationId xmlns:a16="http://schemas.microsoft.com/office/drawing/2014/main" id="{1481EFDB-E803-6A39-986E-A767C3DC089B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" name="Rectangle 61">
              <a:hlinkClick r:id="rId7" action="ppaction://hlinksldjump"/>
              <a:extLst>
                <a:ext uri="{FF2B5EF4-FFF2-40B4-BE49-F238E27FC236}">
                  <a16:creationId xmlns:a16="http://schemas.microsoft.com/office/drawing/2014/main" id="{D2E40570-A110-30C7-3463-F45DABB2BDAC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Rectangle 62">
              <a:hlinkClick r:id="rId8" action="ppaction://hlinksldjump"/>
              <a:extLst>
                <a:ext uri="{FF2B5EF4-FFF2-40B4-BE49-F238E27FC236}">
                  <a16:creationId xmlns:a16="http://schemas.microsoft.com/office/drawing/2014/main" id="{847675D4-141B-962A-DF00-E435496F218C}"/>
                </a:ext>
              </a:extLst>
            </p:cNvPr>
            <p:cNvSpPr/>
            <p:nvPr userDrawn="1"/>
          </p:nvSpPr>
          <p:spPr>
            <a:xfrm>
              <a:off x="4351041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ctangle 63">
              <a:hlinkClick r:id="rId9" action="ppaction://hlinksldjump"/>
              <a:extLst>
                <a:ext uri="{FF2B5EF4-FFF2-40B4-BE49-F238E27FC236}">
                  <a16:creationId xmlns:a16="http://schemas.microsoft.com/office/drawing/2014/main" id="{2A35F527-E5DD-6B20-8DC3-10D83A55A4B8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5" name="Rectangle 64">
              <a:hlinkClick r:id="rId10" action="ppaction://hlinksldjump"/>
              <a:extLst>
                <a:ext uri="{FF2B5EF4-FFF2-40B4-BE49-F238E27FC236}">
                  <a16:creationId xmlns:a16="http://schemas.microsoft.com/office/drawing/2014/main" id="{90005D8B-DA3A-EE45-3E33-3BBC2FF95141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6" name="Rectangle 65">
              <a:hlinkClick r:id="rId11" action="ppaction://hlinksldjump"/>
              <a:extLst>
                <a:ext uri="{FF2B5EF4-FFF2-40B4-BE49-F238E27FC236}">
                  <a16:creationId xmlns:a16="http://schemas.microsoft.com/office/drawing/2014/main" id="{0C996D46-1CF3-72F5-8B7D-3B285F7B9AE1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7" name="Rectangle 66">
              <a:hlinkClick r:id="rId12" action="ppaction://hlinksldjump"/>
              <a:extLst>
                <a:ext uri="{FF2B5EF4-FFF2-40B4-BE49-F238E27FC236}">
                  <a16:creationId xmlns:a16="http://schemas.microsoft.com/office/drawing/2014/main" id="{257A51D5-1D9C-F946-9C71-5711504012F4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8" name="Rectangle 67">
              <a:hlinkClick r:id="rId13" action="ppaction://hlinksldjump"/>
              <a:extLst>
                <a:ext uri="{FF2B5EF4-FFF2-40B4-BE49-F238E27FC236}">
                  <a16:creationId xmlns:a16="http://schemas.microsoft.com/office/drawing/2014/main" id="{C0097412-3877-29E1-3AF3-464ACB9A18C9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9" name="Rectangle 68">
              <a:hlinkClick r:id="rId14" action="ppaction://hlinksldjump"/>
              <a:extLst>
                <a:ext uri="{FF2B5EF4-FFF2-40B4-BE49-F238E27FC236}">
                  <a16:creationId xmlns:a16="http://schemas.microsoft.com/office/drawing/2014/main" id="{5640F272-BE2B-155B-C1E2-09ECCC5299F8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0" name="Rectangle 69">
              <a:hlinkClick r:id="rId15" action="ppaction://hlinksldjump"/>
              <a:extLst>
                <a:ext uri="{FF2B5EF4-FFF2-40B4-BE49-F238E27FC236}">
                  <a16:creationId xmlns:a16="http://schemas.microsoft.com/office/drawing/2014/main" id="{E4B71602-BAE7-2F98-1421-9F5632FD7389}"/>
                </a:ext>
              </a:extLst>
            </p:cNvPr>
            <p:cNvSpPr/>
            <p:nvPr userDrawn="1"/>
          </p:nvSpPr>
          <p:spPr>
            <a:xfrm>
              <a:off x="4351041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1" name="Rectangle 70">
              <a:hlinkClick r:id="rId16" action="ppaction://hlinksldjump"/>
              <a:extLst>
                <a:ext uri="{FF2B5EF4-FFF2-40B4-BE49-F238E27FC236}">
                  <a16:creationId xmlns:a16="http://schemas.microsoft.com/office/drawing/2014/main" id="{58D1B57B-DA61-26F3-DD1D-12561F85A2D6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2" name="Rectangle 71">
              <a:hlinkClick r:id="rId17" action="ppaction://hlinksldjump"/>
              <a:extLst>
                <a:ext uri="{FF2B5EF4-FFF2-40B4-BE49-F238E27FC236}">
                  <a16:creationId xmlns:a16="http://schemas.microsoft.com/office/drawing/2014/main" id="{CBF16D3A-16C1-C999-0EBF-19A7211AC919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3" name="Rectangle 72">
              <a:hlinkClick r:id="rId18" action="ppaction://hlinksldjump"/>
              <a:extLst>
                <a:ext uri="{FF2B5EF4-FFF2-40B4-BE49-F238E27FC236}">
                  <a16:creationId xmlns:a16="http://schemas.microsoft.com/office/drawing/2014/main" id="{C88CE563-FEF0-DD08-78EF-6D99584C1376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4" name="Rectangle 73">
              <a:hlinkClick r:id="rId19" action="ppaction://hlinksldjump"/>
              <a:extLst>
                <a:ext uri="{FF2B5EF4-FFF2-40B4-BE49-F238E27FC236}">
                  <a16:creationId xmlns:a16="http://schemas.microsoft.com/office/drawing/2014/main" id="{90F862D2-37C9-7A8F-0A57-F8B8D1BE1089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5" name="Rectangle 74">
              <a:hlinkClick r:id="rId20" action="ppaction://hlinksldjump"/>
              <a:extLst>
                <a:ext uri="{FF2B5EF4-FFF2-40B4-BE49-F238E27FC236}">
                  <a16:creationId xmlns:a16="http://schemas.microsoft.com/office/drawing/2014/main" id="{A1E9428B-6AB1-B2D1-88F0-209ADB61BA0D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6" name="Rectangle 75">
              <a:hlinkClick r:id="rId21" action="ppaction://hlinksldjump"/>
              <a:extLst>
                <a:ext uri="{FF2B5EF4-FFF2-40B4-BE49-F238E27FC236}">
                  <a16:creationId xmlns:a16="http://schemas.microsoft.com/office/drawing/2014/main" id="{1E9D8B13-91B5-56C2-A500-C008E7EEE7CB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7" name="Rectangle 76">
              <a:hlinkClick r:id="rId22" action="ppaction://hlinksldjump"/>
              <a:extLst>
                <a:ext uri="{FF2B5EF4-FFF2-40B4-BE49-F238E27FC236}">
                  <a16:creationId xmlns:a16="http://schemas.microsoft.com/office/drawing/2014/main" id="{E2203F2A-EC51-5B44-BEE4-1B0352AC7DF0}"/>
                </a:ext>
              </a:extLst>
            </p:cNvPr>
            <p:cNvSpPr/>
            <p:nvPr userDrawn="1"/>
          </p:nvSpPr>
          <p:spPr>
            <a:xfrm>
              <a:off x="4351041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8" name="Rectangle 77">
              <a:hlinkClick r:id="rId23" action="ppaction://hlinksldjump"/>
              <a:extLst>
                <a:ext uri="{FF2B5EF4-FFF2-40B4-BE49-F238E27FC236}">
                  <a16:creationId xmlns:a16="http://schemas.microsoft.com/office/drawing/2014/main" id="{15FC7BAB-883F-AB91-45AE-A0B178EF04F2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9" name="Rectangle 78">
              <a:hlinkClick r:id="rId24" action="ppaction://hlinksldjump"/>
              <a:extLst>
                <a:ext uri="{FF2B5EF4-FFF2-40B4-BE49-F238E27FC236}">
                  <a16:creationId xmlns:a16="http://schemas.microsoft.com/office/drawing/2014/main" id="{8BF4A32D-1354-2125-71C0-C345F74CA791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0" name="Rectangle 79">
              <a:hlinkClick r:id="rId25" action="ppaction://hlinksldjump"/>
              <a:extLst>
                <a:ext uri="{FF2B5EF4-FFF2-40B4-BE49-F238E27FC236}">
                  <a16:creationId xmlns:a16="http://schemas.microsoft.com/office/drawing/2014/main" id="{1E0B69BB-1799-3FB7-9253-F4B7A05780EE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1" name="Rectangle 80">
              <a:hlinkClick r:id="rId26" action="ppaction://hlinksldjump"/>
              <a:extLst>
                <a:ext uri="{FF2B5EF4-FFF2-40B4-BE49-F238E27FC236}">
                  <a16:creationId xmlns:a16="http://schemas.microsoft.com/office/drawing/2014/main" id="{FEA70F8C-CF08-D549-92AE-31688E599ADA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2" name="Rectangle 81">
              <a:hlinkClick r:id="rId27" action="ppaction://hlinksldjump"/>
              <a:extLst>
                <a:ext uri="{FF2B5EF4-FFF2-40B4-BE49-F238E27FC236}">
                  <a16:creationId xmlns:a16="http://schemas.microsoft.com/office/drawing/2014/main" id="{B46B0CC8-792A-9818-A3B3-DB2BCB47AFC0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" name="Rectangle 82">
              <a:hlinkClick r:id="rId28" action="ppaction://hlinksldjump"/>
              <a:extLst>
                <a:ext uri="{FF2B5EF4-FFF2-40B4-BE49-F238E27FC236}">
                  <a16:creationId xmlns:a16="http://schemas.microsoft.com/office/drawing/2014/main" id="{3C37F219-22B0-68A4-43BF-EE7EB957AE7A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4" name="Rectangle 83">
              <a:hlinkClick r:id="rId29" action="ppaction://hlinksldjump"/>
              <a:extLst>
                <a:ext uri="{FF2B5EF4-FFF2-40B4-BE49-F238E27FC236}">
                  <a16:creationId xmlns:a16="http://schemas.microsoft.com/office/drawing/2014/main" id="{F50BAB6C-327C-6EAB-76B8-1C74753DFD19}"/>
                </a:ext>
              </a:extLst>
            </p:cNvPr>
            <p:cNvSpPr/>
            <p:nvPr userDrawn="1"/>
          </p:nvSpPr>
          <p:spPr>
            <a:xfrm>
              <a:off x="4351041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5" name="Rectangle 84">
              <a:hlinkClick r:id="rId30" action="ppaction://hlinksldjump"/>
              <a:extLst>
                <a:ext uri="{FF2B5EF4-FFF2-40B4-BE49-F238E27FC236}">
                  <a16:creationId xmlns:a16="http://schemas.microsoft.com/office/drawing/2014/main" id="{B69BEC22-06D8-6CF4-902A-92DBD16B4829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6" name="Rectangle 85">
              <a:hlinkClick r:id="rId31" action="ppaction://hlinksldjump"/>
              <a:extLst>
                <a:ext uri="{FF2B5EF4-FFF2-40B4-BE49-F238E27FC236}">
                  <a16:creationId xmlns:a16="http://schemas.microsoft.com/office/drawing/2014/main" id="{226D82E6-EB99-A794-2984-7193FA4973DC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7" name="Rectangle 86">
              <a:hlinkClick r:id="rId32" action="ppaction://hlinksldjump"/>
              <a:extLst>
                <a:ext uri="{FF2B5EF4-FFF2-40B4-BE49-F238E27FC236}">
                  <a16:creationId xmlns:a16="http://schemas.microsoft.com/office/drawing/2014/main" id="{9A6515DD-39B4-CF34-F909-30EF6915534F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8" name="Rectangle 87">
              <a:hlinkClick r:id="rId33" action="ppaction://hlinksldjump"/>
              <a:extLst>
                <a:ext uri="{FF2B5EF4-FFF2-40B4-BE49-F238E27FC236}">
                  <a16:creationId xmlns:a16="http://schemas.microsoft.com/office/drawing/2014/main" id="{C03D15A2-A9BF-F8FB-8219-E000B86B0DA6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5BB2514-1B82-454A-C090-68C43F58697A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172ADD-D536-2CFD-0A76-231DBDAAA542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7890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1, 2023</a:t>
            </a:r>
          </a:p>
        </p:txBody>
      </p:sp>
    </p:spTree>
    <p:extLst>
      <p:ext uri="{BB962C8B-B14F-4D97-AF65-F5344CB8AC3E}">
        <p14:creationId xmlns:p14="http://schemas.microsoft.com/office/powerpoint/2010/main" val="227559397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2, 2023</a:t>
            </a:r>
          </a:p>
        </p:txBody>
      </p:sp>
    </p:spTree>
    <p:extLst>
      <p:ext uri="{BB962C8B-B14F-4D97-AF65-F5344CB8AC3E}">
        <p14:creationId xmlns:p14="http://schemas.microsoft.com/office/powerpoint/2010/main" val="243092631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3, 2023</a:t>
            </a:r>
          </a:p>
        </p:txBody>
      </p:sp>
    </p:spTree>
    <p:extLst>
      <p:ext uri="{BB962C8B-B14F-4D97-AF65-F5344CB8AC3E}">
        <p14:creationId xmlns:p14="http://schemas.microsoft.com/office/powerpoint/2010/main" val="153892408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4, 2023</a:t>
            </a:r>
          </a:p>
        </p:txBody>
      </p:sp>
    </p:spTree>
    <p:extLst>
      <p:ext uri="{BB962C8B-B14F-4D97-AF65-F5344CB8AC3E}">
        <p14:creationId xmlns:p14="http://schemas.microsoft.com/office/powerpoint/2010/main" val="327461871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5, 2023</a:t>
            </a:r>
          </a:p>
        </p:txBody>
      </p:sp>
    </p:spTree>
    <p:extLst>
      <p:ext uri="{BB962C8B-B14F-4D97-AF65-F5344CB8AC3E}">
        <p14:creationId xmlns:p14="http://schemas.microsoft.com/office/powerpoint/2010/main" val="209941374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6, 2023</a:t>
            </a:r>
          </a:p>
        </p:txBody>
      </p:sp>
    </p:spTree>
    <p:extLst>
      <p:ext uri="{BB962C8B-B14F-4D97-AF65-F5344CB8AC3E}">
        <p14:creationId xmlns:p14="http://schemas.microsoft.com/office/powerpoint/2010/main" val="168665400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7, 2023</a:t>
            </a:r>
          </a:p>
        </p:txBody>
      </p:sp>
    </p:spTree>
    <p:extLst>
      <p:ext uri="{BB962C8B-B14F-4D97-AF65-F5344CB8AC3E}">
        <p14:creationId xmlns:p14="http://schemas.microsoft.com/office/powerpoint/2010/main" val="273869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94A97-FE26-E7CD-5A95-27E07C117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20, 2023</a:t>
            </a:r>
          </a:p>
        </p:txBody>
      </p:sp>
    </p:spTree>
    <p:extLst>
      <p:ext uri="{BB962C8B-B14F-4D97-AF65-F5344CB8AC3E}">
        <p14:creationId xmlns:p14="http://schemas.microsoft.com/office/powerpoint/2010/main" val="316868665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8, 2023</a:t>
            </a:r>
          </a:p>
        </p:txBody>
      </p:sp>
    </p:spTree>
    <p:extLst>
      <p:ext uri="{BB962C8B-B14F-4D97-AF65-F5344CB8AC3E}">
        <p14:creationId xmlns:p14="http://schemas.microsoft.com/office/powerpoint/2010/main" val="104638482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9, 2023</a:t>
            </a:r>
          </a:p>
        </p:txBody>
      </p:sp>
    </p:spTree>
    <p:extLst>
      <p:ext uri="{BB962C8B-B14F-4D97-AF65-F5344CB8AC3E}">
        <p14:creationId xmlns:p14="http://schemas.microsoft.com/office/powerpoint/2010/main" val="301725326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10, 2023</a:t>
            </a:r>
          </a:p>
        </p:txBody>
      </p:sp>
    </p:spTree>
    <p:extLst>
      <p:ext uri="{BB962C8B-B14F-4D97-AF65-F5344CB8AC3E}">
        <p14:creationId xmlns:p14="http://schemas.microsoft.com/office/powerpoint/2010/main" val="1494427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11, 2023</a:t>
            </a:r>
          </a:p>
        </p:txBody>
      </p:sp>
    </p:spTree>
    <p:extLst>
      <p:ext uri="{BB962C8B-B14F-4D97-AF65-F5344CB8AC3E}">
        <p14:creationId xmlns:p14="http://schemas.microsoft.com/office/powerpoint/2010/main" val="300071694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12, 2023</a:t>
            </a:r>
          </a:p>
        </p:txBody>
      </p:sp>
    </p:spTree>
    <p:extLst>
      <p:ext uri="{BB962C8B-B14F-4D97-AF65-F5344CB8AC3E}">
        <p14:creationId xmlns:p14="http://schemas.microsoft.com/office/powerpoint/2010/main" val="213285269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13, 2023</a:t>
            </a:r>
          </a:p>
        </p:txBody>
      </p:sp>
    </p:spTree>
    <p:extLst>
      <p:ext uri="{BB962C8B-B14F-4D97-AF65-F5344CB8AC3E}">
        <p14:creationId xmlns:p14="http://schemas.microsoft.com/office/powerpoint/2010/main" val="203022035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14, 2023</a:t>
            </a:r>
          </a:p>
        </p:txBody>
      </p:sp>
    </p:spTree>
    <p:extLst>
      <p:ext uri="{BB962C8B-B14F-4D97-AF65-F5344CB8AC3E}">
        <p14:creationId xmlns:p14="http://schemas.microsoft.com/office/powerpoint/2010/main" val="70680906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15, 2023</a:t>
            </a:r>
          </a:p>
        </p:txBody>
      </p:sp>
    </p:spTree>
    <p:extLst>
      <p:ext uri="{BB962C8B-B14F-4D97-AF65-F5344CB8AC3E}">
        <p14:creationId xmlns:p14="http://schemas.microsoft.com/office/powerpoint/2010/main" val="4062830484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16, 2023</a:t>
            </a:r>
          </a:p>
        </p:txBody>
      </p:sp>
    </p:spTree>
    <p:extLst>
      <p:ext uri="{BB962C8B-B14F-4D97-AF65-F5344CB8AC3E}">
        <p14:creationId xmlns:p14="http://schemas.microsoft.com/office/powerpoint/2010/main" val="262081588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17, 2023</a:t>
            </a:r>
          </a:p>
        </p:txBody>
      </p:sp>
    </p:spTree>
    <p:extLst>
      <p:ext uri="{BB962C8B-B14F-4D97-AF65-F5344CB8AC3E}">
        <p14:creationId xmlns:p14="http://schemas.microsoft.com/office/powerpoint/2010/main" val="279313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F5731-C140-AC4A-F40C-48400FE3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21, 2023</a:t>
            </a:r>
          </a:p>
        </p:txBody>
      </p:sp>
    </p:spTree>
    <p:extLst>
      <p:ext uri="{BB962C8B-B14F-4D97-AF65-F5344CB8AC3E}">
        <p14:creationId xmlns:p14="http://schemas.microsoft.com/office/powerpoint/2010/main" val="1888088240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18, 2023</a:t>
            </a:r>
          </a:p>
        </p:txBody>
      </p:sp>
    </p:spTree>
    <p:extLst>
      <p:ext uri="{BB962C8B-B14F-4D97-AF65-F5344CB8AC3E}">
        <p14:creationId xmlns:p14="http://schemas.microsoft.com/office/powerpoint/2010/main" val="103589561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19, 2023</a:t>
            </a:r>
          </a:p>
        </p:txBody>
      </p:sp>
    </p:spTree>
    <p:extLst>
      <p:ext uri="{BB962C8B-B14F-4D97-AF65-F5344CB8AC3E}">
        <p14:creationId xmlns:p14="http://schemas.microsoft.com/office/powerpoint/2010/main" val="411048048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20, 2023</a:t>
            </a:r>
          </a:p>
        </p:txBody>
      </p:sp>
    </p:spTree>
    <p:extLst>
      <p:ext uri="{BB962C8B-B14F-4D97-AF65-F5344CB8AC3E}">
        <p14:creationId xmlns:p14="http://schemas.microsoft.com/office/powerpoint/2010/main" val="845509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21, 2023</a:t>
            </a:r>
          </a:p>
        </p:txBody>
      </p:sp>
    </p:spTree>
    <p:extLst>
      <p:ext uri="{BB962C8B-B14F-4D97-AF65-F5344CB8AC3E}">
        <p14:creationId xmlns:p14="http://schemas.microsoft.com/office/powerpoint/2010/main" val="200470073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22, 2023</a:t>
            </a:r>
          </a:p>
        </p:txBody>
      </p:sp>
    </p:spTree>
    <p:extLst>
      <p:ext uri="{BB962C8B-B14F-4D97-AF65-F5344CB8AC3E}">
        <p14:creationId xmlns:p14="http://schemas.microsoft.com/office/powerpoint/2010/main" val="102833643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23, 2023</a:t>
            </a:r>
          </a:p>
        </p:txBody>
      </p:sp>
    </p:spTree>
    <p:extLst>
      <p:ext uri="{BB962C8B-B14F-4D97-AF65-F5344CB8AC3E}">
        <p14:creationId xmlns:p14="http://schemas.microsoft.com/office/powerpoint/2010/main" val="212161150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24, 2023</a:t>
            </a:r>
          </a:p>
        </p:txBody>
      </p:sp>
    </p:spTree>
    <p:extLst>
      <p:ext uri="{BB962C8B-B14F-4D97-AF65-F5344CB8AC3E}">
        <p14:creationId xmlns:p14="http://schemas.microsoft.com/office/powerpoint/2010/main" val="259358486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25, 2023</a:t>
            </a:r>
          </a:p>
        </p:txBody>
      </p:sp>
    </p:spTree>
    <p:extLst>
      <p:ext uri="{BB962C8B-B14F-4D97-AF65-F5344CB8AC3E}">
        <p14:creationId xmlns:p14="http://schemas.microsoft.com/office/powerpoint/2010/main" val="397646843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26, 2023</a:t>
            </a:r>
          </a:p>
        </p:txBody>
      </p:sp>
    </p:spTree>
    <p:extLst>
      <p:ext uri="{BB962C8B-B14F-4D97-AF65-F5344CB8AC3E}">
        <p14:creationId xmlns:p14="http://schemas.microsoft.com/office/powerpoint/2010/main" val="242389074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27, 2023</a:t>
            </a:r>
          </a:p>
        </p:txBody>
      </p:sp>
    </p:spTree>
    <p:extLst>
      <p:ext uri="{BB962C8B-B14F-4D97-AF65-F5344CB8AC3E}">
        <p14:creationId xmlns:p14="http://schemas.microsoft.com/office/powerpoint/2010/main" val="273482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4538C-554D-17D9-1FE0-03C05AEDA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22, 2023</a:t>
            </a:r>
          </a:p>
        </p:txBody>
      </p:sp>
    </p:spTree>
    <p:extLst>
      <p:ext uri="{BB962C8B-B14F-4D97-AF65-F5344CB8AC3E}">
        <p14:creationId xmlns:p14="http://schemas.microsoft.com/office/powerpoint/2010/main" val="2976555484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28, 2023</a:t>
            </a:r>
          </a:p>
        </p:txBody>
      </p:sp>
    </p:spTree>
    <p:extLst>
      <p:ext uri="{BB962C8B-B14F-4D97-AF65-F5344CB8AC3E}">
        <p14:creationId xmlns:p14="http://schemas.microsoft.com/office/powerpoint/2010/main" val="236113371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29, 2023</a:t>
            </a:r>
          </a:p>
        </p:txBody>
      </p:sp>
    </p:spTree>
    <p:extLst>
      <p:ext uri="{BB962C8B-B14F-4D97-AF65-F5344CB8AC3E}">
        <p14:creationId xmlns:p14="http://schemas.microsoft.com/office/powerpoint/2010/main" val="114723093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30, 2023</a:t>
            </a:r>
          </a:p>
        </p:txBody>
      </p:sp>
    </p:spTree>
    <p:extLst>
      <p:ext uri="{BB962C8B-B14F-4D97-AF65-F5344CB8AC3E}">
        <p14:creationId xmlns:p14="http://schemas.microsoft.com/office/powerpoint/2010/main" val="3196067798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31, 2023</a:t>
            </a:r>
          </a:p>
        </p:txBody>
      </p:sp>
    </p:spTree>
    <p:extLst>
      <p:ext uri="{BB962C8B-B14F-4D97-AF65-F5344CB8AC3E}">
        <p14:creationId xmlns:p14="http://schemas.microsoft.com/office/powerpoint/2010/main" val="211831624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2F05-5635-B166-22B6-B6CF464DC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September 2023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4F6796-E55A-1A0E-2A2A-DF77371AA47A}"/>
              </a:ext>
            </a:extLst>
          </p:cNvPr>
          <p:cNvGrpSpPr/>
          <p:nvPr/>
        </p:nvGrpSpPr>
        <p:grpSpPr>
          <a:xfrm>
            <a:off x="3372647" y="369259"/>
            <a:ext cx="1128383" cy="883906"/>
            <a:chOff x="3372648" y="369282"/>
            <a:chExt cx="1128383" cy="88390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B4A1EB-1C2D-A31E-D474-A25F467B8D49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BE05B2-F6FA-FC1A-5EBA-8E4BC6A346DF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001106F-57AF-2B21-D804-7AF1D7BCD5FE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F07E1D-BEA6-BE7E-00F9-E36B625635BD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7DE53C-99F8-36CA-DD14-DBA0999A7547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97E207-37DD-03DD-8F8B-F63EF8A116D8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057E5B0-045C-D061-B0FB-51331B27B1A6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E9199-B8BA-07E1-15AD-30E220EF491A}"/>
                </a:ext>
              </a:extLst>
            </p:cNvPr>
            <p:cNvSpPr/>
            <p:nvPr userDrawn="1"/>
          </p:nvSpPr>
          <p:spPr>
            <a:xfrm>
              <a:off x="4356263" y="112148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8F80F9-B8A7-A297-640C-5C9C5D4D6347}"/>
                </a:ext>
              </a:extLst>
            </p:cNvPr>
            <p:cNvSpPr/>
            <p:nvPr userDrawn="1"/>
          </p:nvSpPr>
          <p:spPr>
            <a:xfrm>
              <a:off x="33761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4E208E-95F6-8B84-8B6E-A26A361C01A0}"/>
                </a:ext>
              </a:extLst>
            </p:cNvPr>
            <p:cNvSpPr/>
            <p:nvPr userDrawn="1"/>
          </p:nvSpPr>
          <p:spPr>
            <a:xfrm>
              <a:off x="35396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BB46D-DA0B-BB65-0F8B-D28207D7F901}"/>
                </a:ext>
              </a:extLst>
            </p:cNvPr>
            <p:cNvSpPr/>
            <p:nvPr userDrawn="1"/>
          </p:nvSpPr>
          <p:spPr>
            <a:xfrm>
              <a:off x="37032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197550-BE52-8B24-9753-F4D5450FF64B}"/>
                </a:ext>
              </a:extLst>
            </p:cNvPr>
            <p:cNvSpPr/>
            <p:nvPr userDrawn="1"/>
          </p:nvSpPr>
          <p:spPr>
            <a:xfrm>
              <a:off x="38667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hlinkClick r:id="rId3" action="ppaction://hlinksldjump"/>
              <a:extLst>
                <a:ext uri="{FF2B5EF4-FFF2-40B4-BE49-F238E27FC236}">
                  <a16:creationId xmlns:a16="http://schemas.microsoft.com/office/drawing/2014/main" id="{E54E4C2C-B8D7-428E-4075-94B3DD6296EA}"/>
                </a:ext>
              </a:extLst>
            </p:cNvPr>
            <p:cNvSpPr/>
            <p:nvPr userDrawn="1"/>
          </p:nvSpPr>
          <p:spPr>
            <a:xfrm>
              <a:off x="40303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" name="Rectangle 61">
              <a:hlinkClick r:id="rId4" action="ppaction://hlinksldjump"/>
              <a:extLst>
                <a:ext uri="{FF2B5EF4-FFF2-40B4-BE49-F238E27FC236}">
                  <a16:creationId xmlns:a16="http://schemas.microsoft.com/office/drawing/2014/main" id="{B083BC5B-3C85-033E-077E-5831DAFB7F65}"/>
                </a:ext>
              </a:extLst>
            </p:cNvPr>
            <p:cNvSpPr/>
            <p:nvPr userDrawn="1"/>
          </p:nvSpPr>
          <p:spPr>
            <a:xfrm>
              <a:off x="41938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3" name="Rectangle 62">
              <a:hlinkClick r:id="rId5" action="ppaction://hlinksldjump"/>
              <a:extLst>
                <a:ext uri="{FF2B5EF4-FFF2-40B4-BE49-F238E27FC236}">
                  <a16:creationId xmlns:a16="http://schemas.microsoft.com/office/drawing/2014/main" id="{1487C5E9-23EE-DD6D-A008-FAC91C3D981F}"/>
                </a:ext>
              </a:extLst>
            </p:cNvPr>
            <p:cNvSpPr/>
            <p:nvPr userDrawn="1"/>
          </p:nvSpPr>
          <p:spPr>
            <a:xfrm>
              <a:off x="43530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Rectangle 63">
              <a:hlinkClick r:id="rId6" action="ppaction://hlinksldjump"/>
              <a:extLst>
                <a:ext uri="{FF2B5EF4-FFF2-40B4-BE49-F238E27FC236}">
                  <a16:creationId xmlns:a16="http://schemas.microsoft.com/office/drawing/2014/main" id="{8F3B8997-29D2-4B5C-60EF-06AEE1CE8AD9}"/>
                </a:ext>
              </a:extLst>
            </p:cNvPr>
            <p:cNvSpPr/>
            <p:nvPr userDrawn="1"/>
          </p:nvSpPr>
          <p:spPr>
            <a:xfrm>
              <a:off x="33761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5" name="Rectangle 64">
              <a:hlinkClick r:id="rId7" action="ppaction://hlinksldjump"/>
              <a:extLst>
                <a:ext uri="{FF2B5EF4-FFF2-40B4-BE49-F238E27FC236}">
                  <a16:creationId xmlns:a16="http://schemas.microsoft.com/office/drawing/2014/main" id="{C2BA17C7-57EA-9E57-84C6-C776343D08EF}"/>
                </a:ext>
              </a:extLst>
            </p:cNvPr>
            <p:cNvSpPr/>
            <p:nvPr userDrawn="1"/>
          </p:nvSpPr>
          <p:spPr>
            <a:xfrm>
              <a:off x="35396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6" name="Rectangle 65">
              <a:hlinkClick r:id="rId8" action="ppaction://hlinksldjump"/>
              <a:extLst>
                <a:ext uri="{FF2B5EF4-FFF2-40B4-BE49-F238E27FC236}">
                  <a16:creationId xmlns:a16="http://schemas.microsoft.com/office/drawing/2014/main" id="{2FC7ADB1-0EA0-280E-7C45-46B1D584D5DB}"/>
                </a:ext>
              </a:extLst>
            </p:cNvPr>
            <p:cNvSpPr/>
            <p:nvPr userDrawn="1"/>
          </p:nvSpPr>
          <p:spPr>
            <a:xfrm>
              <a:off x="37032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7" name="Rectangle 66">
              <a:hlinkClick r:id="rId9" action="ppaction://hlinksldjump"/>
              <a:extLst>
                <a:ext uri="{FF2B5EF4-FFF2-40B4-BE49-F238E27FC236}">
                  <a16:creationId xmlns:a16="http://schemas.microsoft.com/office/drawing/2014/main" id="{1E55A194-6D34-1F20-5759-BA57CB4E6F98}"/>
                </a:ext>
              </a:extLst>
            </p:cNvPr>
            <p:cNvSpPr/>
            <p:nvPr userDrawn="1"/>
          </p:nvSpPr>
          <p:spPr>
            <a:xfrm>
              <a:off x="38667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8" name="Rectangle 67">
              <a:hlinkClick r:id="rId10" action="ppaction://hlinksldjump"/>
              <a:extLst>
                <a:ext uri="{FF2B5EF4-FFF2-40B4-BE49-F238E27FC236}">
                  <a16:creationId xmlns:a16="http://schemas.microsoft.com/office/drawing/2014/main" id="{3E0D3D18-58A7-4668-2219-0B71B6E86643}"/>
                </a:ext>
              </a:extLst>
            </p:cNvPr>
            <p:cNvSpPr/>
            <p:nvPr userDrawn="1"/>
          </p:nvSpPr>
          <p:spPr>
            <a:xfrm>
              <a:off x="40303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9" name="Rectangle 68">
              <a:hlinkClick r:id="rId11" action="ppaction://hlinksldjump"/>
              <a:extLst>
                <a:ext uri="{FF2B5EF4-FFF2-40B4-BE49-F238E27FC236}">
                  <a16:creationId xmlns:a16="http://schemas.microsoft.com/office/drawing/2014/main" id="{C3E40FE3-BC5B-AA5F-F65D-E11701ADF0D9}"/>
                </a:ext>
              </a:extLst>
            </p:cNvPr>
            <p:cNvSpPr/>
            <p:nvPr userDrawn="1"/>
          </p:nvSpPr>
          <p:spPr>
            <a:xfrm>
              <a:off x="41938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0" name="Rectangle 69">
              <a:hlinkClick r:id="rId12" action="ppaction://hlinksldjump"/>
              <a:extLst>
                <a:ext uri="{FF2B5EF4-FFF2-40B4-BE49-F238E27FC236}">
                  <a16:creationId xmlns:a16="http://schemas.microsoft.com/office/drawing/2014/main" id="{5A4E231B-4CC6-8E23-5929-C2FD2532CDBD}"/>
                </a:ext>
              </a:extLst>
            </p:cNvPr>
            <p:cNvSpPr/>
            <p:nvPr userDrawn="1"/>
          </p:nvSpPr>
          <p:spPr>
            <a:xfrm>
              <a:off x="43530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1" name="Rectangle 70">
              <a:hlinkClick r:id="rId13" action="ppaction://hlinksldjump"/>
              <a:extLst>
                <a:ext uri="{FF2B5EF4-FFF2-40B4-BE49-F238E27FC236}">
                  <a16:creationId xmlns:a16="http://schemas.microsoft.com/office/drawing/2014/main" id="{40692DA0-6D3C-38C2-44B3-95FC590B0AED}"/>
                </a:ext>
              </a:extLst>
            </p:cNvPr>
            <p:cNvSpPr/>
            <p:nvPr userDrawn="1"/>
          </p:nvSpPr>
          <p:spPr>
            <a:xfrm>
              <a:off x="33761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2" name="Rectangle 71">
              <a:hlinkClick r:id="rId14" action="ppaction://hlinksldjump"/>
              <a:extLst>
                <a:ext uri="{FF2B5EF4-FFF2-40B4-BE49-F238E27FC236}">
                  <a16:creationId xmlns:a16="http://schemas.microsoft.com/office/drawing/2014/main" id="{304226B5-A6A2-B19B-E1F3-B7EA31D7E40B}"/>
                </a:ext>
              </a:extLst>
            </p:cNvPr>
            <p:cNvSpPr/>
            <p:nvPr userDrawn="1"/>
          </p:nvSpPr>
          <p:spPr>
            <a:xfrm>
              <a:off x="35396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3" name="Rectangle 72">
              <a:hlinkClick r:id="rId15" action="ppaction://hlinksldjump"/>
              <a:extLst>
                <a:ext uri="{FF2B5EF4-FFF2-40B4-BE49-F238E27FC236}">
                  <a16:creationId xmlns:a16="http://schemas.microsoft.com/office/drawing/2014/main" id="{F94F0922-0086-D4FB-913C-368A4F5FC6C6}"/>
                </a:ext>
              </a:extLst>
            </p:cNvPr>
            <p:cNvSpPr/>
            <p:nvPr userDrawn="1"/>
          </p:nvSpPr>
          <p:spPr>
            <a:xfrm>
              <a:off x="37032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4" name="Rectangle 73">
              <a:hlinkClick r:id="rId16" action="ppaction://hlinksldjump"/>
              <a:extLst>
                <a:ext uri="{FF2B5EF4-FFF2-40B4-BE49-F238E27FC236}">
                  <a16:creationId xmlns:a16="http://schemas.microsoft.com/office/drawing/2014/main" id="{EC503429-EE0F-2C71-0074-697BA204EE22}"/>
                </a:ext>
              </a:extLst>
            </p:cNvPr>
            <p:cNvSpPr/>
            <p:nvPr userDrawn="1"/>
          </p:nvSpPr>
          <p:spPr>
            <a:xfrm>
              <a:off x="38667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5" name="Rectangle 74">
              <a:hlinkClick r:id="rId17" action="ppaction://hlinksldjump"/>
              <a:extLst>
                <a:ext uri="{FF2B5EF4-FFF2-40B4-BE49-F238E27FC236}">
                  <a16:creationId xmlns:a16="http://schemas.microsoft.com/office/drawing/2014/main" id="{3EA735F5-2548-2446-A5ED-17A60B6C193A}"/>
                </a:ext>
              </a:extLst>
            </p:cNvPr>
            <p:cNvSpPr/>
            <p:nvPr userDrawn="1"/>
          </p:nvSpPr>
          <p:spPr>
            <a:xfrm>
              <a:off x="40303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6" name="Rectangle 75">
              <a:hlinkClick r:id="rId18" action="ppaction://hlinksldjump"/>
              <a:extLst>
                <a:ext uri="{FF2B5EF4-FFF2-40B4-BE49-F238E27FC236}">
                  <a16:creationId xmlns:a16="http://schemas.microsoft.com/office/drawing/2014/main" id="{3805CB26-F3F2-5CEB-25ED-6D39FC792C0B}"/>
                </a:ext>
              </a:extLst>
            </p:cNvPr>
            <p:cNvSpPr/>
            <p:nvPr userDrawn="1"/>
          </p:nvSpPr>
          <p:spPr>
            <a:xfrm>
              <a:off x="41938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7" name="Rectangle 76">
              <a:hlinkClick r:id="rId19" action="ppaction://hlinksldjump"/>
              <a:extLst>
                <a:ext uri="{FF2B5EF4-FFF2-40B4-BE49-F238E27FC236}">
                  <a16:creationId xmlns:a16="http://schemas.microsoft.com/office/drawing/2014/main" id="{93F9B7A6-C46D-1AB8-C8A8-578E436ECF35}"/>
                </a:ext>
              </a:extLst>
            </p:cNvPr>
            <p:cNvSpPr/>
            <p:nvPr userDrawn="1"/>
          </p:nvSpPr>
          <p:spPr>
            <a:xfrm>
              <a:off x="43530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hlinkClick r:id="rId20" action="ppaction://hlinksldjump"/>
              <a:extLst>
                <a:ext uri="{FF2B5EF4-FFF2-40B4-BE49-F238E27FC236}">
                  <a16:creationId xmlns:a16="http://schemas.microsoft.com/office/drawing/2014/main" id="{AEEA40F2-845F-C6E9-0094-8E392FEAE595}"/>
                </a:ext>
              </a:extLst>
            </p:cNvPr>
            <p:cNvSpPr/>
            <p:nvPr userDrawn="1"/>
          </p:nvSpPr>
          <p:spPr>
            <a:xfrm>
              <a:off x="337585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9" name="Rectangle 78">
              <a:hlinkClick r:id="rId21" action="ppaction://hlinksldjump"/>
              <a:extLst>
                <a:ext uri="{FF2B5EF4-FFF2-40B4-BE49-F238E27FC236}">
                  <a16:creationId xmlns:a16="http://schemas.microsoft.com/office/drawing/2014/main" id="{78C9E38E-3FF4-30EF-7AA6-9515895E35BA}"/>
                </a:ext>
              </a:extLst>
            </p:cNvPr>
            <p:cNvSpPr/>
            <p:nvPr userDrawn="1"/>
          </p:nvSpPr>
          <p:spPr>
            <a:xfrm>
              <a:off x="353912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0" name="Rectangle 79">
              <a:hlinkClick r:id="rId22" action="ppaction://hlinksldjump"/>
              <a:extLst>
                <a:ext uri="{FF2B5EF4-FFF2-40B4-BE49-F238E27FC236}">
                  <a16:creationId xmlns:a16="http://schemas.microsoft.com/office/drawing/2014/main" id="{A5F35DC8-AA51-C442-04A4-47C9DA56F8CC}"/>
                </a:ext>
              </a:extLst>
            </p:cNvPr>
            <p:cNvSpPr/>
            <p:nvPr userDrawn="1"/>
          </p:nvSpPr>
          <p:spPr>
            <a:xfrm>
              <a:off x="37023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1" name="Rectangle 80">
              <a:hlinkClick r:id="rId23" action="ppaction://hlinksldjump"/>
              <a:extLst>
                <a:ext uri="{FF2B5EF4-FFF2-40B4-BE49-F238E27FC236}">
                  <a16:creationId xmlns:a16="http://schemas.microsoft.com/office/drawing/2014/main" id="{B68FC1AB-074E-B418-E4CE-40A147748F0D}"/>
                </a:ext>
              </a:extLst>
            </p:cNvPr>
            <p:cNvSpPr/>
            <p:nvPr userDrawn="1"/>
          </p:nvSpPr>
          <p:spPr>
            <a:xfrm>
              <a:off x="38656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2" name="Rectangle 81">
              <a:hlinkClick r:id="rId24" action="ppaction://hlinksldjump"/>
              <a:extLst>
                <a:ext uri="{FF2B5EF4-FFF2-40B4-BE49-F238E27FC236}">
                  <a16:creationId xmlns:a16="http://schemas.microsoft.com/office/drawing/2014/main" id="{8C738AF4-3A8C-BF57-426B-6B17615F4094}"/>
                </a:ext>
              </a:extLst>
            </p:cNvPr>
            <p:cNvSpPr/>
            <p:nvPr userDrawn="1"/>
          </p:nvSpPr>
          <p:spPr>
            <a:xfrm>
              <a:off x="40289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3" name="Rectangle 82">
              <a:hlinkClick r:id="rId25" action="ppaction://hlinksldjump"/>
              <a:extLst>
                <a:ext uri="{FF2B5EF4-FFF2-40B4-BE49-F238E27FC236}">
                  <a16:creationId xmlns:a16="http://schemas.microsoft.com/office/drawing/2014/main" id="{36F555D9-8428-F605-7E49-CC4AA17E5CB4}"/>
                </a:ext>
              </a:extLst>
            </p:cNvPr>
            <p:cNvSpPr/>
            <p:nvPr userDrawn="1"/>
          </p:nvSpPr>
          <p:spPr>
            <a:xfrm>
              <a:off x="419217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Rectangle 83">
              <a:hlinkClick r:id="rId26" action="ppaction://hlinksldjump"/>
              <a:extLst>
                <a:ext uri="{FF2B5EF4-FFF2-40B4-BE49-F238E27FC236}">
                  <a16:creationId xmlns:a16="http://schemas.microsoft.com/office/drawing/2014/main" id="{5FAB71D4-2C6E-5B2A-3E0C-A7976DDA12E0}"/>
                </a:ext>
              </a:extLst>
            </p:cNvPr>
            <p:cNvSpPr/>
            <p:nvPr userDrawn="1"/>
          </p:nvSpPr>
          <p:spPr>
            <a:xfrm>
              <a:off x="4353047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5" name="Rectangle 84">
              <a:hlinkClick r:id="rId27" action="ppaction://hlinksldjump"/>
              <a:extLst>
                <a:ext uri="{FF2B5EF4-FFF2-40B4-BE49-F238E27FC236}">
                  <a16:creationId xmlns:a16="http://schemas.microsoft.com/office/drawing/2014/main" id="{590A15A7-81BE-E968-D888-EF6F05BB5B30}"/>
                </a:ext>
              </a:extLst>
            </p:cNvPr>
            <p:cNvSpPr/>
            <p:nvPr userDrawn="1"/>
          </p:nvSpPr>
          <p:spPr>
            <a:xfrm>
              <a:off x="337585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6" name="Rectangle 85">
              <a:hlinkClick r:id="rId28" action="ppaction://hlinksldjump"/>
              <a:extLst>
                <a:ext uri="{FF2B5EF4-FFF2-40B4-BE49-F238E27FC236}">
                  <a16:creationId xmlns:a16="http://schemas.microsoft.com/office/drawing/2014/main" id="{D5571DC2-4018-7C6D-C707-9F9AE10DF64F}"/>
                </a:ext>
              </a:extLst>
            </p:cNvPr>
            <p:cNvSpPr/>
            <p:nvPr userDrawn="1"/>
          </p:nvSpPr>
          <p:spPr>
            <a:xfrm>
              <a:off x="353912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7" name="Rectangle 86">
              <a:hlinkClick r:id="rId29" action="ppaction://hlinksldjump"/>
              <a:extLst>
                <a:ext uri="{FF2B5EF4-FFF2-40B4-BE49-F238E27FC236}">
                  <a16:creationId xmlns:a16="http://schemas.microsoft.com/office/drawing/2014/main" id="{D8C0DA6B-FB8B-6B86-C0D9-48793DF804CB}"/>
                </a:ext>
              </a:extLst>
            </p:cNvPr>
            <p:cNvSpPr/>
            <p:nvPr userDrawn="1"/>
          </p:nvSpPr>
          <p:spPr>
            <a:xfrm>
              <a:off x="37023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8" name="Rectangle 87">
              <a:hlinkClick r:id="rId30" action="ppaction://hlinksldjump"/>
              <a:extLst>
                <a:ext uri="{FF2B5EF4-FFF2-40B4-BE49-F238E27FC236}">
                  <a16:creationId xmlns:a16="http://schemas.microsoft.com/office/drawing/2014/main" id="{E52EC957-077B-A70C-53C5-09501AEB0A03}"/>
                </a:ext>
              </a:extLst>
            </p:cNvPr>
            <p:cNvSpPr/>
            <p:nvPr userDrawn="1"/>
          </p:nvSpPr>
          <p:spPr>
            <a:xfrm>
              <a:off x="38656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9" name="Rectangle 88">
              <a:hlinkClick r:id="rId31" action="ppaction://hlinksldjump"/>
              <a:extLst>
                <a:ext uri="{FF2B5EF4-FFF2-40B4-BE49-F238E27FC236}">
                  <a16:creationId xmlns:a16="http://schemas.microsoft.com/office/drawing/2014/main" id="{0F345F0A-5F12-7260-CB78-CE9D7A7392B2}"/>
                </a:ext>
              </a:extLst>
            </p:cNvPr>
            <p:cNvSpPr/>
            <p:nvPr userDrawn="1"/>
          </p:nvSpPr>
          <p:spPr>
            <a:xfrm>
              <a:off x="40289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0" name="Rectangle 89">
              <a:hlinkClick r:id="rId32" action="ppaction://hlinksldjump"/>
              <a:extLst>
                <a:ext uri="{FF2B5EF4-FFF2-40B4-BE49-F238E27FC236}">
                  <a16:creationId xmlns:a16="http://schemas.microsoft.com/office/drawing/2014/main" id="{F420539A-93E9-0569-421F-D894BB65488A}"/>
                </a:ext>
              </a:extLst>
            </p:cNvPr>
            <p:cNvSpPr/>
            <p:nvPr userDrawn="1"/>
          </p:nvSpPr>
          <p:spPr>
            <a:xfrm>
              <a:off x="419217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77334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6678-C704-C244-7E0E-C8B9A845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1, 2023</a:t>
            </a:r>
          </a:p>
        </p:txBody>
      </p:sp>
    </p:spTree>
    <p:extLst>
      <p:ext uri="{BB962C8B-B14F-4D97-AF65-F5344CB8AC3E}">
        <p14:creationId xmlns:p14="http://schemas.microsoft.com/office/powerpoint/2010/main" val="3208521163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4882-ADA2-6C0D-7308-587CA334A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2, 2023</a:t>
            </a:r>
          </a:p>
        </p:txBody>
      </p:sp>
    </p:spTree>
    <p:extLst>
      <p:ext uri="{BB962C8B-B14F-4D97-AF65-F5344CB8AC3E}">
        <p14:creationId xmlns:p14="http://schemas.microsoft.com/office/powerpoint/2010/main" val="222155919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0A5C4-556C-E812-CF1E-AC989160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3, 2023</a:t>
            </a:r>
          </a:p>
        </p:txBody>
      </p:sp>
    </p:spTree>
    <p:extLst>
      <p:ext uri="{BB962C8B-B14F-4D97-AF65-F5344CB8AC3E}">
        <p14:creationId xmlns:p14="http://schemas.microsoft.com/office/powerpoint/2010/main" val="94309995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AB59F-72CB-7020-DA0D-5847AFCFC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4, 2023</a:t>
            </a:r>
          </a:p>
        </p:txBody>
      </p:sp>
    </p:spTree>
    <p:extLst>
      <p:ext uri="{BB962C8B-B14F-4D97-AF65-F5344CB8AC3E}">
        <p14:creationId xmlns:p14="http://schemas.microsoft.com/office/powerpoint/2010/main" val="2015519447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C971-6DC9-7777-CF36-C8462D0DD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5, 2023</a:t>
            </a:r>
          </a:p>
        </p:txBody>
      </p:sp>
    </p:spTree>
    <p:extLst>
      <p:ext uri="{BB962C8B-B14F-4D97-AF65-F5344CB8AC3E}">
        <p14:creationId xmlns:p14="http://schemas.microsoft.com/office/powerpoint/2010/main" val="61389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77067-FB30-008D-7C9A-6FA97F41E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23, 2023</a:t>
            </a:r>
          </a:p>
        </p:txBody>
      </p:sp>
    </p:spTree>
    <p:extLst>
      <p:ext uri="{BB962C8B-B14F-4D97-AF65-F5344CB8AC3E}">
        <p14:creationId xmlns:p14="http://schemas.microsoft.com/office/powerpoint/2010/main" val="2371152396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AE897-BEA6-73F2-99DE-A4FD0506D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6, 2023</a:t>
            </a:r>
          </a:p>
        </p:txBody>
      </p:sp>
    </p:spTree>
    <p:extLst>
      <p:ext uri="{BB962C8B-B14F-4D97-AF65-F5344CB8AC3E}">
        <p14:creationId xmlns:p14="http://schemas.microsoft.com/office/powerpoint/2010/main" val="145259182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40874-3605-D574-5371-A3FE0D60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7, 2023</a:t>
            </a:r>
          </a:p>
        </p:txBody>
      </p:sp>
    </p:spTree>
    <p:extLst>
      <p:ext uri="{BB962C8B-B14F-4D97-AF65-F5344CB8AC3E}">
        <p14:creationId xmlns:p14="http://schemas.microsoft.com/office/powerpoint/2010/main" val="326143085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83749-C861-52A1-6640-C8949BED3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8, 2023</a:t>
            </a:r>
          </a:p>
        </p:txBody>
      </p:sp>
    </p:spTree>
    <p:extLst>
      <p:ext uri="{BB962C8B-B14F-4D97-AF65-F5344CB8AC3E}">
        <p14:creationId xmlns:p14="http://schemas.microsoft.com/office/powerpoint/2010/main" val="460067293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1204-4459-E6DD-E79B-27F9F5A2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9, 2023</a:t>
            </a:r>
          </a:p>
        </p:txBody>
      </p:sp>
    </p:spTree>
    <p:extLst>
      <p:ext uri="{BB962C8B-B14F-4D97-AF65-F5344CB8AC3E}">
        <p14:creationId xmlns:p14="http://schemas.microsoft.com/office/powerpoint/2010/main" val="338152302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B43DC-A38F-B372-880C-BFE7BD3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10, 2023</a:t>
            </a:r>
          </a:p>
        </p:txBody>
      </p:sp>
    </p:spTree>
    <p:extLst>
      <p:ext uri="{BB962C8B-B14F-4D97-AF65-F5344CB8AC3E}">
        <p14:creationId xmlns:p14="http://schemas.microsoft.com/office/powerpoint/2010/main" val="3001370132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BDF6F-3D5B-55FD-127E-0AD807EC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11, 2023</a:t>
            </a:r>
          </a:p>
        </p:txBody>
      </p:sp>
    </p:spTree>
    <p:extLst>
      <p:ext uri="{BB962C8B-B14F-4D97-AF65-F5344CB8AC3E}">
        <p14:creationId xmlns:p14="http://schemas.microsoft.com/office/powerpoint/2010/main" val="979187322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2A39A-3247-2C9B-E4EE-7A6367B41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12, 2023</a:t>
            </a:r>
          </a:p>
        </p:txBody>
      </p:sp>
    </p:spTree>
    <p:extLst>
      <p:ext uri="{BB962C8B-B14F-4D97-AF65-F5344CB8AC3E}">
        <p14:creationId xmlns:p14="http://schemas.microsoft.com/office/powerpoint/2010/main" val="230270995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3E542-1F13-1C5D-A364-11A19CE4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13, 2023</a:t>
            </a:r>
          </a:p>
        </p:txBody>
      </p:sp>
    </p:spTree>
    <p:extLst>
      <p:ext uri="{BB962C8B-B14F-4D97-AF65-F5344CB8AC3E}">
        <p14:creationId xmlns:p14="http://schemas.microsoft.com/office/powerpoint/2010/main" val="153068706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200DA-A3C9-7F41-2DBE-E964EC3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14, 2023</a:t>
            </a:r>
          </a:p>
        </p:txBody>
      </p:sp>
    </p:spTree>
    <p:extLst>
      <p:ext uri="{BB962C8B-B14F-4D97-AF65-F5344CB8AC3E}">
        <p14:creationId xmlns:p14="http://schemas.microsoft.com/office/powerpoint/2010/main" val="14173245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B516B-A821-A116-3119-726A39414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15, 2023</a:t>
            </a:r>
          </a:p>
        </p:txBody>
      </p:sp>
    </p:spTree>
    <p:extLst>
      <p:ext uri="{BB962C8B-B14F-4D97-AF65-F5344CB8AC3E}">
        <p14:creationId xmlns:p14="http://schemas.microsoft.com/office/powerpoint/2010/main" val="369300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1753A-BBC1-C9F9-2D6A-8C5EC9B6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24, 2023</a:t>
            </a:r>
          </a:p>
        </p:txBody>
      </p:sp>
    </p:spTree>
    <p:extLst>
      <p:ext uri="{BB962C8B-B14F-4D97-AF65-F5344CB8AC3E}">
        <p14:creationId xmlns:p14="http://schemas.microsoft.com/office/powerpoint/2010/main" val="2043396509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620B86-F5B0-8B2B-C9AE-6A301E104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16, 2023</a:t>
            </a:r>
          </a:p>
        </p:txBody>
      </p:sp>
    </p:spTree>
    <p:extLst>
      <p:ext uri="{BB962C8B-B14F-4D97-AF65-F5344CB8AC3E}">
        <p14:creationId xmlns:p14="http://schemas.microsoft.com/office/powerpoint/2010/main" val="2785910779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DCE05-8D6C-853A-BB3D-2993A4749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17, 2023</a:t>
            </a:r>
          </a:p>
        </p:txBody>
      </p:sp>
    </p:spTree>
    <p:extLst>
      <p:ext uri="{BB962C8B-B14F-4D97-AF65-F5344CB8AC3E}">
        <p14:creationId xmlns:p14="http://schemas.microsoft.com/office/powerpoint/2010/main" val="143992733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28E6F-CE1B-BF4D-F0E7-58C24B53B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18, 2023</a:t>
            </a:r>
          </a:p>
        </p:txBody>
      </p:sp>
    </p:spTree>
    <p:extLst>
      <p:ext uri="{BB962C8B-B14F-4D97-AF65-F5344CB8AC3E}">
        <p14:creationId xmlns:p14="http://schemas.microsoft.com/office/powerpoint/2010/main" val="186929979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1A4CD-4381-00D7-5073-C50539CFE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19, 2023</a:t>
            </a:r>
          </a:p>
        </p:txBody>
      </p:sp>
    </p:spTree>
    <p:extLst>
      <p:ext uri="{BB962C8B-B14F-4D97-AF65-F5344CB8AC3E}">
        <p14:creationId xmlns:p14="http://schemas.microsoft.com/office/powerpoint/2010/main" val="3513818329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C4CA2-5FD7-0BB5-1385-1F602AFB9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20, 2023</a:t>
            </a:r>
          </a:p>
        </p:txBody>
      </p:sp>
    </p:spTree>
    <p:extLst>
      <p:ext uri="{BB962C8B-B14F-4D97-AF65-F5344CB8AC3E}">
        <p14:creationId xmlns:p14="http://schemas.microsoft.com/office/powerpoint/2010/main" val="3951087765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5B86C-C198-5FAC-5EAF-96B25A895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21, 2023</a:t>
            </a:r>
          </a:p>
        </p:txBody>
      </p:sp>
    </p:spTree>
    <p:extLst>
      <p:ext uri="{BB962C8B-B14F-4D97-AF65-F5344CB8AC3E}">
        <p14:creationId xmlns:p14="http://schemas.microsoft.com/office/powerpoint/2010/main" val="422113824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E0804-BE2F-0900-952A-938B55880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22, 2023</a:t>
            </a:r>
          </a:p>
        </p:txBody>
      </p:sp>
    </p:spTree>
    <p:extLst>
      <p:ext uri="{BB962C8B-B14F-4D97-AF65-F5344CB8AC3E}">
        <p14:creationId xmlns:p14="http://schemas.microsoft.com/office/powerpoint/2010/main" val="175366108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6D044-0568-808C-24A1-A70472202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23, 2023</a:t>
            </a:r>
          </a:p>
        </p:txBody>
      </p:sp>
    </p:spTree>
    <p:extLst>
      <p:ext uri="{BB962C8B-B14F-4D97-AF65-F5344CB8AC3E}">
        <p14:creationId xmlns:p14="http://schemas.microsoft.com/office/powerpoint/2010/main" val="3249114136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45579-F4C2-6197-AE68-A95D76F6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24, 2023</a:t>
            </a:r>
          </a:p>
        </p:txBody>
      </p:sp>
    </p:spTree>
    <p:extLst>
      <p:ext uri="{BB962C8B-B14F-4D97-AF65-F5344CB8AC3E}">
        <p14:creationId xmlns:p14="http://schemas.microsoft.com/office/powerpoint/2010/main" val="289840566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BE58-8005-5C37-8A8A-577CFF121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25, 2023</a:t>
            </a:r>
          </a:p>
        </p:txBody>
      </p:sp>
    </p:spTree>
    <p:extLst>
      <p:ext uri="{BB962C8B-B14F-4D97-AF65-F5344CB8AC3E}">
        <p14:creationId xmlns:p14="http://schemas.microsoft.com/office/powerpoint/2010/main" val="17087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E3CD3-A34C-959E-2D7E-F1EB33A8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25, 2023</a:t>
            </a:r>
          </a:p>
        </p:txBody>
      </p:sp>
    </p:spTree>
    <p:extLst>
      <p:ext uri="{BB962C8B-B14F-4D97-AF65-F5344CB8AC3E}">
        <p14:creationId xmlns:p14="http://schemas.microsoft.com/office/powerpoint/2010/main" val="377845872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9C184-CDF1-9529-47BD-D6EC21DC3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26, 2023</a:t>
            </a:r>
          </a:p>
        </p:txBody>
      </p:sp>
    </p:spTree>
    <p:extLst>
      <p:ext uri="{BB962C8B-B14F-4D97-AF65-F5344CB8AC3E}">
        <p14:creationId xmlns:p14="http://schemas.microsoft.com/office/powerpoint/2010/main" val="3980917834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0FE97-D3AF-E3EB-EF0E-64390352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27, 2023</a:t>
            </a:r>
          </a:p>
        </p:txBody>
      </p:sp>
    </p:spTree>
    <p:extLst>
      <p:ext uri="{BB962C8B-B14F-4D97-AF65-F5344CB8AC3E}">
        <p14:creationId xmlns:p14="http://schemas.microsoft.com/office/powerpoint/2010/main" val="882055035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0B3F5-E280-AB21-AC0B-AC6FE0ED4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28, 2023</a:t>
            </a:r>
          </a:p>
        </p:txBody>
      </p:sp>
    </p:spTree>
    <p:extLst>
      <p:ext uri="{BB962C8B-B14F-4D97-AF65-F5344CB8AC3E}">
        <p14:creationId xmlns:p14="http://schemas.microsoft.com/office/powerpoint/2010/main" val="111494133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B452-FF6E-A066-7104-193EAF36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29, 2023</a:t>
            </a:r>
          </a:p>
        </p:txBody>
      </p:sp>
    </p:spTree>
    <p:extLst>
      <p:ext uri="{BB962C8B-B14F-4D97-AF65-F5344CB8AC3E}">
        <p14:creationId xmlns:p14="http://schemas.microsoft.com/office/powerpoint/2010/main" val="17039697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1B815-AD65-7BB0-2736-574DB448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30, 2023</a:t>
            </a:r>
          </a:p>
        </p:txBody>
      </p:sp>
    </p:spTree>
    <p:extLst>
      <p:ext uri="{BB962C8B-B14F-4D97-AF65-F5344CB8AC3E}">
        <p14:creationId xmlns:p14="http://schemas.microsoft.com/office/powerpoint/2010/main" val="3982725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531-2CE9-193A-5BA6-8E4183D46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October 2023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61C4F2B-8588-03FD-12CC-2A497BC28380}"/>
              </a:ext>
            </a:extLst>
          </p:cNvPr>
          <p:cNvGrpSpPr/>
          <p:nvPr/>
        </p:nvGrpSpPr>
        <p:grpSpPr>
          <a:xfrm>
            <a:off x="3372647" y="368838"/>
            <a:ext cx="1126312" cy="1033660"/>
            <a:chOff x="3372404" y="369282"/>
            <a:chExt cx="1126312" cy="10336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DB9F72C-C50F-3947-6059-AE8ED084119C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5BD2F3-E7E9-33A4-7AFB-B4638FD34D76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DA054C-E0A1-F521-C55B-F55C5FA9BA1C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A3DB8E-CA7A-456B-0C2A-ECD18DE9C41B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491FC3D-A242-275B-CFB6-20D2668E7A13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ED4486-500F-014F-3628-E399C7CF3CAF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55D7E4-213A-6C68-C972-F73CBF2218BB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6" name="Rectangle 55">
              <a:hlinkClick r:id="rId3" action="ppaction://hlinksldjump"/>
              <a:extLst>
                <a:ext uri="{FF2B5EF4-FFF2-40B4-BE49-F238E27FC236}">
                  <a16:creationId xmlns:a16="http://schemas.microsoft.com/office/drawing/2014/main" id="{228775FF-01C7-82B6-FC5A-7000F34D3B7B}"/>
                </a:ext>
              </a:extLst>
            </p:cNvPr>
            <p:cNvSpPr/>
            <p:nvPr userDrawn="1"/>
          </p:nvSpPr>
          <p:spPr>
            <a:xfrm>
              <a:off x="4352223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56">
              <a:hlinkClick r:id="rId4" action="ppaction://hlinksldjump"/>
              <a:extLst>
                <a:ext uri="{FF2B5EF4-FFF2-40B4-BE49-F238E27FC236}">
                  <a16:creationId xmlns:a16="http://schemas.microsoft.com/office/drawing/2014/main" id="{6F92E53F-BCA0-E49D-EB03-D7AAC36F0D48}"/>
                </a:ext>
              </a:extLst>
            </p:cNvPr>
            <p:cNvSpPr/>
            <p:nvPr userDrawn="1"/>
          </p:nvSpPr>
          <p:spPr>
            <a:xfrm>
              <a:off x="337626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" name="Rectangle 57">
              <a:hlinkClick r:id="rId5" action="ppaction://hlinksldjump"/>
              <a:extLst>
                <a:ext uri="{FF2B5EF4-FFF2-40B4-BE49-F238E27FC236}">
                  <a16:creationId xmlns:a16="http://schemas.microsoft.com/office/drawing/2014/main" id="{7E416A77-B792-C87C-CE0E-10E68053B647}"/>
                </a:ext>
              </a:extLst>
            </p:cNvPr>
            <p:cNvSpPr/>
            <p:nvPr userDrawn="1"/>
          </p:nvSpPr>
          <p:spPr>
            <a:xfrm>
              <a:off x="353981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9" name="Rectangle 58">
              <a:hlinkClick r:id="rId6" action="ppaction://hlinksldjump"/>
              <a:extLst>
                <a:ext uri="{FF2B5EF4-FFF2-40B4-BE49-F238E27FC236}">
                  <a16:creationId xmlns:a16="http://schemas.microsoft.com/office/drawing/2014/main" id="{0C72134C-65BA-E832-8DBC-60849F8C8BF3}"/>
                </a:ext>
              </a:extLst>
            </p:cNvPr>
            <p:cNvSpPr/>
            <p:nvPr userDrawn="1"/>
          </p:nvSpPr>
          <p:spPr>
            <a:xfrm>
              <a:off x="370336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0" name="Rectangle 59">
              <a:hlinkClick r:id="rId7" action="ppaction://hlinksldjump"/>
              <a:extLst>
                <a:ext uri="{FF2B5EF4-FFF2-40B4-BE49-F238E27FC236}">
                  <a16:creationId xmlns:a16="http://schemas.microsoft.com/office/drawing/2014/main" id="{1358C7C5-C1AC-394E-6A7A-025CB291099D}"/>
                </a:ext>
              </a:extLst>
            </p:cNvPr>
            <p:cNvSpPr/>
            <p:nvPr userDrawn="1"/>
          </p:nvSpPr>
          <p:spPr>
            <a:xfrm>
              <a:off x="386691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" name="Rectangle 60">
              <a:hlinkClick r:id="rId8" action="ppaction://hlinksldjump"/>
              <a:extLst>
                <a:ext uri="{FF2B5EF4-FFF2-40B4-BE49-F238E27FC236}">
                  <a16:creationId xmlns:a16="http://schemas.microsoft.com/office/drawing/2014/main" id="{81262CFF-4CD9-EA0E-2377-63E9EB807C6C}"/>
                </a:ext>
              </a:extLst>
            </p:cNvPr>
            <p:cNvSpPr/>
            <p:nvPr userDrawn="1"/>
          </p:nvSpPr>
          <p:spPr>
            <a:xfrm>
              <a:off x="403046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tangle 61">
              <a:hlinkClick r:id="rId9" action="ppaction://hlinksldjump"/>
              <a:extLst>
                <a:ext uri="{FF2B5EF4-FFF2-40B4-BE49-F238E27FC236}">
                  <a16:creationId xmlns:a16="http://schemas.microsoft.com/office/drawing/2014/main" id="{EDB43AE4-5528-EFFA-56BE-1C044912838D}"/>
                </a:ext>
              </a:extLst>
            </p:cNvPr>
            <p:cNvSpPr/>
            <p:nvPr userDrawn="1"/>
          </p:nvSpPr>
          <p:spPr>
            <a:xfrm>
              <a:off x="4194010" y="66955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3" name="Rectangle 62">
              <a:hlinkClick r:id="rId10" action="ppaction://hlinksldjump"/>
              <a:extLst>
                <a:ext uri="{FF2B5EF4-FFF2-40B4-BE49-F238E27FC236}">
                  <a16:creationId xmlns:a16="http://schemas.microsoft.com/office/drawing/2014/main" id="{467739CA-EF93-4996-7881-EB204D886A8A}"/>
                </a:ext>
              </a:extLst>
            </p:cNvPr>
            <p:cNvSpPr/>
            <p:nvPr userDrawn="1"/>
          </p:nvSpPr>
          <p:spPr>
            <a:xfrm>
              <a:off x="4352222" y="66725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4" name="Rectangle 63">
              <a:hlinkClick r:id="rId11" action="ppaction://hlinksldjump"/>
              <a:extLst>
                <a:ext uri="{FF2B5EF4-FFF2-40B4-BE49-F238E27FC236}">
                  <a16:creationId xmlns:a16="http://schemas.microsoft.com/office/drawing/2014/main" id="{844B359A-8084-58E9-647B-8BE40AAC3AEE}"/>
                </a:ext>
              </a:extLst>
            </p:cNvPr>
            <p:cNvSpPr/>
            <p:nvPr userDrawn="1"/>
          </p:nvSpPr>
          <p:spPr>
            <a:xfrm>
              <a:off x="337625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5" name="Rectangle 64">
              <a:hlinkClick r:id="rId12" action="ppaction://hlinksldjump"/>
              <a:extLst>
                <a:ext uri="{FF2B5EF4-FFF2-40B4-BE49-F238E27FC236}">
                  <a16:creationId xmlns:a16="http://schemas.microsoft.com/office/drawing/2014/main" id="{774EF755-741A-4EB2-C8D3-A5D0897D2D94}"/>
                </a:ext>
              </a:extLst>
            </p:cNvPr>
            <p:cNvSpPr/>
            <p:nvPr userDrawn="1"/>
          </p:nvSpPr>
          <p:spPr>
            <a:xfrm>
              <a:off x="353980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6" name="Rectangle 65">
              <a:hlinkClick r:id="rId13" action="ppaction://hlinksldjump"/>
              <a:extLst>
                <a:ext uri="{FF2B5EF4-FFF2-40B4-BE49-F238E27FC236}">
                  <a16:creationId xmlns:a16="http://schemas.microsoft.com/office/drawing/2014/main" id="{47475391-8B29-4D7E-D686-785318294705}"/>
                </a:ext>
              </a:extLst>
            </p:cNvPr>
            <p:cNvSpPr/>
            <p:nvPr userDrawn="1"/>
          </p:nvSpPr>
          <p:spPr>
            <a:xfrm>
              <a:off x="370335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7" name="Rectangle 66">
              <a:hlinkClick r:id="rId14" action="ppaction://hlinksldjump"/>
              <a:extLst>
                <a:ext uri="{FF2B5EF4-FFF2-40B4-BE49-F238E27FC236}">
                  <a16:creationId xmlns:a16="http://schemas.microsoft.com/office/drawing/2014/main" id="{F15AEB06-7F87-F737-9F98-270C89B7D51F}"/>
                </a:ext>
              </a:extLst>
            </p:cNvPr>
            <p:cNvSpPr/>
            <p:nvPr userDrawn="1"/>
          </p:nvSpPr>
          <p:spPr>
            <a:xfrm>
              <a:off x="386690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8" name="Rectangle 67">
              <a:hlinkClick r:id="rId15" action="ppaction://hlinksldjump"/>
              <a:extLst>
                <a:ext uri="{FF2B5EF4-FFF2-40B4-BE49-F238E27FC236}">
                  <a16:creationId xmlns:a16="http://schemas.microsoft.com/office/drawing/2014/main" id="{9D76A710-2D54-1286-8839-F0A650F87131}"/>
                </a:ext>
              </a:extLst>
            </p:cNvPr>
            <p:cNvSpPr/>
            <p:nvPr userDrawn="1"/>
          </p:nvSpPr>
          <p:spPr>
            <a:xfrm>
              <a:off x="4030459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9" name="Rectangle 68">
              <a:hlinkClick r:id="rId16" action="ppaction://hlinksldjump"/>
              <a:extLst>
                <a:ext uri="{FF2B5EF4-FFF2-40B4-BE49-F238E27FC236}">
                  <a16:creationId xmlns:a16="http://schemas.microsoft.com/office/drawing/2014/main" id="{7C6636D5-F51F-2F97-BB16-B15E09615B3F}"/>
                </a:ext>
              </a:extLst>
            </p:cNvPr>
            <p:cNvSpPr/>
            <p:nvPr userDrawn="1"/>
          </p:nvSpPr>
          <p:spPr>
            <a:xfrm>
              <a:off x="4194010" y="8200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0" name="Rectangle 69">
              <a:hlinkClick r:id="rId17" action="ppaction://hlinksldjump"/>
              <a:extLst>
                <a:ext uri="{FF2B5EF4-FFF2-40B4-BE49-F238E27FC236}">
                  <a16:creationId xmlns:a16="http://schemas.microsoft.com/office/drawing/2014/main" id="{512CCDDA-0AF7-B79F-1C99-E5350734BFCD}"/>
                </a:ext>
              </a:extLst>
            </p:cNvPr>
            <p:cNvSpPr/>
            <p:nvPr userDrawn="1"/>
          </p:nvSpPr>
          <p:spPr>
            <a:xfrm>
              <a:off x="4352222" y="81777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1" name="Rectangle 70">
              <a:hlinkClick r:id="rId18" action="ppaction://hlinksldjump"/>
              <a:extLst>
                <a:ext uri="{FF2B5EF4-FFF2-40B4-BE49-F238E27FC236}">
                  <a16:creationId xmlns:a16="http://schemas.microsoft.com/office/drawing/2014/main" id="{C5218E66-541A-B210-AC28-7647D30E0811}"/>
                </a:ext>
              </a:extLst>
            </p:cNvPr>
            <p:cNvSpPr/>
            <p:nvPr userDrawn="1"/>
          </p:nvSpPr>
          <p:spPr>
            <a:xfrm>
              <a:off x="337625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2" name="Rectangle 71">
              <a:hlinkClick r:id="rId19" action="ppaction://hlinksldjump"/>
              <a:extLst>
                <a:ext uri="{FF2B5EF4-FFF2-40B4-BE49-F238E27FC236}">
                  <a16:creationId xmlns:a16="http://schemas.microsoft.com/office/drawing/2014/main" id="{D26242DA-335F-15DE-7847-B5FAC84324BC}"/>
                </a:ext>
              </a:extLst>
            </p:cNvPr>
            <p:cNvSpPr/>
            <p:nvPr userDrawn="1"/>
          </p:nvSpPr>
          <p:spPr>
            <a:xfrm>
              <a:off x="353980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3" name="Rectangle 72">
              <a:hlinkClick r:id="rId20" action="ppaction://hlinksldjump"/>
              <a:extLst>
                <a:ext uri="{FF2B5EF4-FFF2-40B4-BE49-F238E27FC236}">
                  <a16:creationId xmlns:a16="http://schemas.microsoft.com/office/drawing/2014/main" id="{AA6B75C1-9E01-75DA-2921-1763418B393B}"/>
                </a:ext>
              </a:extLst>
            </p:cNvPr>
            <p:cNvSpPr/>
            <p:nvPr userDrawn="1"/>
          </p:nvSpPr>
          <p:spPr>
            <a:xfrm>
              <a:off x="370335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4" name="Rectangle 73">
              <a:hlinkClick r:id="rId21" action="ppaction://hlinksldjump"/>
              <a:extLst>
                <a:ext uri="{FF2B5EF4-FFF2-40B4-BE49-F238E27FC236}">
                  <a16:creationId xmlns:a16="http://schemas.microsoft.com/office/drawing/2014/main" id="{2CBBEB28-9BD9-8102-80C2-54E60C3F487C}"/>
                </a:ext>
              </a:extLst>
            </p:cNvPr>
            <p:cNvSpPr/>
            <p:nvPr userDrawn="1"/>
          </p:nvSpPr>
          <p:spPr>
            <a:xfrm>
              <a:off x="386690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5" name="Rectangle 74">
              <a:hlinkClick r:id="rId22" action="ppaction://hlinksldjump"/>
              <a:extLst>
                <a:ext uri="{FF2B5EF4-FFF2-40B4-BE49-F238E27FC236}">
                  <a16:creationId xmlns:a16="http://schemas.microsoft.com/office/drawing/2014/main" id="{9880CB14-60DD-4912-3048-9B91B698006E}"/>
                </a:ext>
              </a:extLst>
            </p:cNvPr>
            <p:cNvSpPr/>
            <p:nvPr userDrawn="1"/>
          </p:nvSpPr>
          <p:spPr>
            <a:xfrm>
              <a:off x="4030459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6" name="Rectangle 75">
              <a:hlinkClick r:id="rId23" action="ppaction://hlinksldjump"/>
              <a:extLst>
                <a:ext uri="{FF2B5EF4-FFF2-40B4-BE49-F238E27FC236}">
                  <a16:creationId xmlns:a16="http://schemas.microsoft.com/office/drawing/2014/main" id="{56107A7B-E308-120D-DF81-1D0A2A94BF86}"/>
                </a:ext>
              </a:extLst>
            </p:cNvPr>
            <p:cNvSpPr/>
            <p:nvPr userDrawn="1"/>
          </p:nvSpPr>
          <p:spPr>
            <a:xfrm>
              <a:off x="4194010" y="97060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7" name="Rectangle 76">
              <a:hlinkClick r:id="rId24" action="ppaction://hlinksldjump"/>
              <a:extLst>
                <a:ext uri="{FF2B5EF4-FFF2-40B4-BE49-F238E27FC236}">
                  <a16:creationId xmlns:a16="http://schemas.microsoft.com/office/drawing/2014/main" id="{D87FFD38-F1A3-220A-F519-BD80DF08BDCE}"/>
                </a:ext>
              </a:extLst>
            </p:cNvPr>
            <p:cNvSpPr/>
            <p:nvPr userDrawn="1"/>
          </p:nvSpPr>
          <p:spPr>
            <a:xfrm>
              <a:off x="4352222" y="968299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8" name="Rectangle 77">
              <a:hlinkClick r:id="rId25" action="ppaction://hlinksldjump"/>
              <a:extLst>
                <a:ext uri="{FF2B5EF4-FFF2-40B4-BE49-F238E27FC236}">
                  <a16:creationId xmlns:a16="http://schemas.microsoft.com/office/drawing/2014/main" id="{432E70E9-BCD3-4AD2-5F1E-AEED074DAE8F}"/>
                </a:ext>
              </a:extLst>
            </p:cNvPr>
            <p:cNvSpPr/>
            <p:nvPr userDrawn="1"/>
          </p:nvSpPr>
          <p:spPr>
            <a:xfrm>
              <a:off x="3375972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9" name="Rectangle 78">
              <a:hlinkClick r:id="rId26" action="ppaction://hlinksldjump"/>
              <a:extLst>
                <a:ext uri="{FF2B5EF4-FFF2-40B4-BE49-F238E27FC236}">
                  <a16:creationId xmlns:a16="http://schemas.microsoft.com/office/drawing/2014/main" id="{E204A68E-AE9A-D212-9494-73BA07BA29A1}"/>
                </a:ext>
              </a:extLst>
            </p:cNvPr>
            <p:cNvSpPr/>
            <p:nvPr userDrawn="1"/>
          </p:nvSpPr>
          <p:spPr>
            <a:xfrm>
              <a:off x="3539235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0" name="Rectangle 79">
              <a:hlinkClick r:id="rId27" action="ppaction://hlinksldjump"/>
              <a:extLst>
                <a:ext uri="{FF2B5EF4-FFF2-40B4-BE49-F238E27FC236}">
                  <a16:creationId xmlns:a16="http://schemas.microsoft.com/office/drawing/2014/main" id="{BBEA0066-EA75-1A3A-6B4F-5DC72B892575}"/>
                </a:ext>
              </a:extLst>
            </p:cNvPr>
            <p:cNvSpPr/>
            <p:nvPr userDrawn="1"/>
          </p:nvSpPr>
          <p:spPr>
            <a:xfrm>
              <a:off x="3702498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1" name="Rectangle 80">
              <a:hlinkClick r:id="rId28" action="ppaction://hlinksldjump"/>
              <a:extLst>
                <a:ext uri="{FF2B5EF4-FFF2-40B4-BE49-F238E27FC236}">
                  <a16:creationId xmlns:a16="http://schemas.microsoft.com/office/drawing/2014/main" id="{AA90E470-BD0D-7FB8-09A4-476333B31368}"/>
                </a:ext>
              </a:extLst>
            </p:cNvPr>
            <p:cNvSpPr/>
            <p:nvPr userDrawn="1"/>
          </p:nvSpPr>
          <p:spPr>
            <a:xfrm>
              <a:off x="3865761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2" name="Rectangle 81">
              <a:hlinkClick r:id="rId29" action="ppaction://hlinksldjump"/>
              <a:extLst>
                <a:ext uri="{FF2B5EF4-FFF2-40B4-BE49-F238E27FC236}">
                  <a16:creationId xmlns:a16="http://schemas.microsoft.com/office/drawing/2014/main" id="{E8DEDE0D-E9DD-ED96-D96E-B3FE15B6A197}"/>
                </a:ext>
              </a:extLst>
            </p:cNvPr>
            <p:cNvSpPr/>
            <p:nvPr userDrawn="1"/>
          </p:nvSpPr>
          <p:spPr>
            <a:xfrm>
              <a:off x="4029024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3" name="Rectangle 82">
              <a:hlinkClick r:id="rId30" action="ppaction://hlinksldjump"/>
              <a:extLst>
                <a:ext uri="{FF2B5EF4-FFF2-40B4-BE49-F238E27FC236}">
                  <a16:creationId xmlns:a16="http://schemas.microsoft.com/office/drawing/2014/main" id="{76B76BC4-7975-D07A-CBA2-675CE8E20349}"/>
                </a:ext>
              </a:extLst>
            </p:cNvPr>
            <p:cNvSpPr/>
            <p:nvPr userDrawn="1"/>
          </p:nvSpPr>
          <p:spPr>
            <a:xfrm>
              <a:off x="4192285" y="112112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4" name="Rectangle 83">
              <a:hlinkClick r:id="rId31" action="ppaction://hlinksldjump"/>
              <a:extLst>
                <a:ext uri="{FF2B5EF4-FFF2-40B4-BE49-F238E27FC236}">
                  <a16:creationId xmlns:a16="http://schemas.microsoft.com/office/drawing/2014/main" id="{ABFA84A6-ED76-5582-D9EC-CEC1FE1504E6}"/>
                </a:ext>
              </a:extLst>
            </p:cNvPr>
            <p:cNvSpPr/>
            <p:nvPr userDrawn="1"/>
          </p:nvSpPr>
          <p:spPr>
            <a:xfrm>
              <a:off x="4352222" y="111882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5" name="Rectangle 84">
              <a:hlinkClick r:id="rId32" action="ppaction://hlinksldjump"/>
              <a:extLst>
                <a:ext uri="{FF2B5EF4-FFF2-40B4-BE49-F238E27FC236}">
                  <a16:creationId xmlns:a16="http://schemas.microsoft.com/office/drawing/2014/main" id="{C3912B42-E996-DD78-1A32-A66770AADD86}"/>
                </a:ext>
              </a:extLst>
            </p:cNvPr>
            <p:cNvSpPr/>
            <p:nvPr userDrawn="1"/>
          </p:nvSpPr>
          <p:spPr>
            <a:xfrm>
              <a:off x="3375972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6" name="Rectangle 85">
              <a:hlinkClick r:id="rId33" action="ppaction://hlinksldjump"/>
              <a:extLst>
                <a:ext uri="{FF2B5EF4-FFF2-40B4-BE49-F238E27FC236}">
                  <a16:creationId xmlns:a16="http://schemas.microsoft.com/office/drawing/2014/main" id="{A04B735F-ACF3-8675-96AD-4A2CAD76EB78}"/>
                </a:ext>
              </a:extLst>
            </p:cNvPr>
            <p:cNvSpPr/>
            <p:nvPr userDrawn="1"/>
          </p:nvSpPr>
          <p:spPr>
            <a:xfrm>
              <a:off x="3539235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5165AD-51A1-1804-098D-DFA18F80CC94}"/>
                </a:ext>
              </a:extLst>
            </p:cNvPr>
            <p:cNvSpPr/>
            <p:nvPr userDrawn="1"/>
          </p:nvSpPr>
          <p:spPr>
            <a:xfrm>
              <a:off x="3702498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2540B9-AC21-879E-1621-0CE13A93F61D}"/>
                </a:ext>
              </a:extLst>
            </p:cNvPr>
            <p:cNvSpPr/>
            <p:nvPr userDrawn="1"/>
          </p:nvSpPr>
          <p:spPr>
            <a:xfrm>
              <a:off x="3865761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3BE056D-CCA4-3970-DDD6-0908869316E2}"/>
                </a:ext>
              </a:extLst>
            </p:cNvPr>
            <p:cNvSpPr/>
            <p:nvPr userDrawn="1"/>
          </p:nvSpPr>
          <p:spPr>
            <a:xfrm>
              <a:off x="4029024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DB96A3-4568-5534-A217-0E44D5CAB74D}"/>
                </a:ext>
              </a:extLst>
            </p:cNvPr>
            <p:cNvSpPr/>
            <p:nvPr userDrawn="1"/>
          </p:nvSpPr>
          <p:spPr>
            <a:xfrm>
              <a:off x="4192285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2637DAC-7F40-8DEF-B0F5-0E4FAB96F319}"/>
                </a:ext>
              </a:extLst>
            </p:cNvPr>
            <p:cNvSpPr/>
            <p:nvPr userDrawn="1"/>
          </p:nvSpPr>
          <p:spPr>
            <a:xfrm>
              <a:off x="3701683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52ABBB0-1DD5-1FE2-4619-5A3B192A2ABB}"/>
                </a:ext>
              </a:extLst>
            </p:cNvPr>
            <p:cNvSpPr/>
            <p:nvPr userDrawn="1"/>
          </p:nvSpPr>
          <p:spPr>
            <a:xfrm>
              <a:off x="3864946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1AF71CE-03FF-D3E3-9892-F8DCCD9EF202}"/>
                </a:ext>
              </a:extLst>
            </p:cNvPr>
            <p:cNvSpPr/>
            <p:nvPr userDrawn="1"/>
          </p:nvSpPr>
          <p:spPr>
            <a:xfrm>
              <a:off x="4028209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018BE60-F52D-7F6B-7E8C-377AF0A8A856}"/>
                </a:ext>
              </a:extLst>
            </p:cNvPr>
            <p:cNvSpPr/>
            <p:nvPr userDrawn="1"/>
          </p:nvSpPr>
          <p:spPr>
            <a:xfrm>
              <a:off x="4191470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60C85A8-164F-AD1C-A434-6DE82C592CBA}"/>
                </a:ext>
              </a:extLst>
            </p:cNvPr>
            <p:cNvSpPr/>
            <p:nvPr userDrawn="1"/>
          </p:nvSpPr>
          <p:spPr>
            <a:xfrm>
              <a:off x="3538631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7D33F6D-21B9-5D31-2D61-56FC9DD30D6E}"/>
                </a:ext>
              </a:extLst>
            </p:cNvPr>
            <p:cNvSpPr/>
            <p:nvPr userDrawn="1"/>
          </p:nvSpPr>
          <p:spPr>
            <a:xfrm>
              <a:off x="3372404" y="51673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BC563CE-7AD5-A21F-9E84-234FC0D5ABCC}"/>
                </a:ext>
              </a:extLst>
            </p:cNvPr>
            <p:cNvSpPr/>
            <p:nvPr userDrawn="1"/>
          </p:nvSpPr>
          <p:spPr>
            <a:xfrm>
              <a:off x="4349353" y="127165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93976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1FA-BD69-F0BA-151B-3B2DD3B1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1, 2023</a:t>
            </a:r>
          </a:p>
        </p:txBody>
      </p:sp>
    </p:spTree>
    <p:extLst>
      <p:ext uri="{BB962C8B-B14F-4D97-AF65-F5344CB8AC3E}">
        <p14:creationId xmlns:p14="http://schemas.microsoft.com/office/powerpoint/2010/main" val="360337870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01F6-E41B-CF8B-A6DE-45E63C1C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2, 2023</a:t>
            </a:r>
          </a:p>
        </p:txBody>
      </p:sp>
    </p:spTree>
    <p:extLst>
      <p:ext uri="{BB962C8B-B14F-4D97-AF65-F5344CB8AC3E}">
        <p14:creationId xmlns:p14="http://schemas.microsoft.com/office/powerpoint/2010/main" val="81129269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2664C-43E0-5868-40E9-0F379D5C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3, 2023</a:t>
            </a:r>
          </a:p>
        </p:txBody>
      </p:sp>
    </p:spTree>
    <p:extLst>
      <p:ext uri="{BB962C8B-B14F-4D97-AF65-F5344CB8AC3E}">
        <p14:creationId xmlns:p14="http://schemas.microsoft.com/office/powerpoint/2010/main" val="1958082204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2D94-274E-A804-1157-08796653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4, 2023</a:t>
            </a:r>
          </a:p>
        </p:txBody>
      </p:sp>
    </p:spTree>
    <p:extLst>
      <p:ext uri="{BB962C8B-B14F-4D97-AF65-F5344CB8AC3E}">
        <p14:creationId xmlns:p14="http://schemas.microsoft.com/office/powerpoint/2010/main" val="1195452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779DD-A9B5-A462-80D3-BB1B24FAB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26, 2023</a:t>
            </a:r>
          </a:p>
        </p:txBody>
      </p:sp>
    </p:spTree>
    <p:extLst>
      <p:ext uri="{BB962C8B-B14F-4D97-AF65-F5344CB8AC3E}">
        <p14:creationId xmlns:p14="http://schemas.microsoft.com/office/powerpoint/2010/main" val="392566659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4FAE2-EFE1-C07C-72B8-0F8651309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5, 2023</a:t>
            </a:r>
          </a:p>
        </p:txBody>
      </p:sp>
    </p:spTree>
    <p:extLst>
      <p:ext uri="{BB962C8B-B14F-4D97-AF65-F5344CB8AC3E}">
        <p14:creationId xmlns:p14="http://schemas.microsoft.com/office/powerpoint/2010/main" val="471697113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0836-811B-7F07-9738-61696F86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6, 2023</a:t>
            </a:r>
          </a:p>
        </p:txBody>
      </p:sp>
    </p:spTree>
    <p:extLst>
      <p:ext uri="{BB962C8B-B14F-4D97-AF65-F5344CB8AC3E}">
        <p14:creationId xmlns:p14="http://schemas.microsoft.com/office/powerpoint/2010/main" val="1306342900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799F10-E8E2-0830-3D66-EB5CAE930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7, 2023</a:t>
            </a:r>
          </a:p>
        </p:txBody>
      </p:sp>
    </p:spTree>
    <p:extLst>
      <p:ext uri="{BB962C8B-B14F-4D97-AF65-F5344CB8AC3E}">
        <p14:creationId xmlns:p14="http://schemas.microsoft.com/office/powerpoint/2010/main" val="225046392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3618E-63D2-889C-FFFF-51642AD46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8, 2023</a:t>
            </a:r>
          </a:p>
        </p:txBody>
      </p:sp>
    </p:spTree>
    <p:extLst>
      <p:ext uri="{BB962C8B-B14F-4D97-AF65-F5344CB8AC3E}">
        <p14:creationId xmlns:p14="http://schemas.microsoft.com/office/powerpoint/2010/main" val="865915774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022C-B6F9-1BA9-4154-A62A77020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9, 2023</a:t>
            </a:r>
          </a:p>
        </p:txBody>
      </p:sp>
    </p:spTree>
    <p:extLst>
      <p:ext uri="{BB962C8B-B14F-4D97-AF65-F5344CB8AC3E}">
        <p14:creationId xmlns:p14="http://schemas.microsoft.com/office/powerpoint/2010/main" val="266765177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71899-21C9-7F69-100A-AAD34DB2B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10, 2023</a:t>
            </a:r>
          </a:p>
        </p:txBody>
      </p:sp>
    </p:spTree>
    <p:extLst>
      <p:ext uri="{BB962C8B-B14F-4D97-AF65-F5344CB8AC3E}">
        <p14:creationId xmlns:p14="http://schemas.microsoft.com/office/powerpoint/2010/main" val="2552427013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19BC6-A521-D547-D220-A4868FFC8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11, 2023</a:t>
            </a:r>
          </a:p>
        </p:txBody>
      </p:sp>
    </p:spTree>
    <p:extLst>
      <p:ext uri="{BB962C8B-B14F-4D97-AF65-F5344CB8AC3E}">
        <p14:creationId xmlns:p14="http://schemas.microsoft.com/office/powerpoint/2010/main" val="2442609425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CAE15-C1C9-788C-8DEB-ADA995879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12, 2023</a:t>
            </a:r>
          </a:p>
        </p:txBody>
      </p:sp>
    </p:spTree>
    <p:extLst>
      <p:ext uri="{BB962C8B-B14F-4D97-AF65-F5344CB8AC3E}">
        <p14:creationId xmlns:p14="http://schemas.microsoft.com/office/powerpoint/2010/main" val="2405045957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7CBE3-CFC8-27F5-258D-05448F1F0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13, 2023</a:t>
            </a:r>
          </a:p>
        </p:txBody>
      </p:sp>
    </p:spTree>
    <p:extLst>
      <p:ext uri="{BB962C8B-B14F-4D97-AF65-F5344CB8AC3E}">
        <p14:creationId xmlns:p14="http://schemas.microsoft.com/office/powerpoint/2010/main" val="69325254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85A3E-EB27-BBCF-484D-C0E96ACA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14, 2023</a:t>
            </a:r>
          </a:p>
        </p:txBody>
      </p:sp>
    </p:spTree>
    <p:extLst>
      <p:ext uri="{BB962C8B-B14F-4D97-AF65-F5344CB8AC3E}">
        <p14:creationId xmlns:p14="http://schemas.microsoft.com/office/powerpoint/2010/main" val="192984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January 2023</a:t>
            </a:r>
          </a:p>
        </p:txBody>
      </p: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704D76FA-F9E2-BD58-242E-57DA900EA4C1}"/>
              </a:ext>
            </a:extLst>
          </p:cNvPr>
          <p:cNvGrpSpPr/>
          <p:nvPr/>
        </p:nvGrpSpPr>
        <p:grpSpPr>
          <a:xfrm>
            <a:off x="3373292" y="374072"/>
            <a:ext cx="1128643" cy="1037834"/>
            <a:chOff x="3373167" y="375164"/>
            <a:chExt cx="1128643" cy="1037834"/>
          </a:xfrm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55F8C233-5FF0-6D7E-5E3E-351ACF7DF888}"/>
                </a:ext>
              </a:extLst>
            </p:cNvPr>
            <p:cNvSpPr/>
            <p:nvPr userDrawn="1"/>
          </p:nvSpPr>
          <p:spPr>
            <a:xfrm>
              <a:off x="337626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B91336DC-1898-F58A-CC78-6C9CAC65A754}"/>
                </a:ext>
              </a:extLst>
            </p:cNvPr>
            <p:cNvSpPr/>
            <p:nvPr userDrawn="1"/>
          </p:nvSpPr>
          <p:spPr>
            <a:xfrm>
              <a:off x="353981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89196700-327A-2E17-235B-663E1ADC44F3}"/>
                </a:ext>
              </a:extLst>
            </p:cNvPr>
            <p:cNvSpPr/>
            <p:nvPr userDrawn="1"/>
          </p:nvSpPr>
          <p:spPr>
            <a:xfrm>
              <a:off x="370336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A08EA676-4A83-261B-4267-1FB4C7F0C5A1}"/>
                </a:ext>
              </a:extLst>
            </p:cNvPr>
            <p:cNvSpPr/>
            <p:nvPr userDrawn="1"/>
          </p:nvSpPr>
          <p:spPr>
            <a:xfrm>
              <a:off x="386691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83032633-71DF-7E77-DCB6-1D3C96A6F5C3}"/>
                </a:ext>
              </a:extLst>
            </p:cNvPr>
            <p:cNvSpPr/>
            <p:nvPr userDrawn="1"/>
          </p:nvSpPr>
          <p:spPr>
            <a:xfrm>
              <a:off x="403046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E82C2FFE-34B8-A880-C6B2-F81F81DEA499}"/>
                </a:ext>
              </a:extLst>
            </p:cNvPr>
            <p:cNvSpPr/>
            <p:nvPr userDrawn="1"/>
          </p:nvSpPr>
          <p:spPr>
            <a:xfrm>
              <a:off x="4194010" y="37516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39" name="Rectangle 538">
              <a:hlinkClick r:id="rId2" action="ppaction://hlinksldjump"/>
              <a:extLst>
                <a:ext uri="{FF2B5EF4-FFF2-40B4-BE49-F238E27FC236}">
                  <a16:creationId xmlns:a16="http://schemas.microsoft.com/office/drawing/2014/main" id="{31DDA417-71F1-BE7C-3BF6-75421DB97930}"/>
                </a:ext>
              </a:extLst>
            </p:cNvPr>
            <p:cNvSpPr/>
            <p:nvPr userDrawn="1"/>
          </p:nvSpPr>
          <p:spPr>
            <a:xfrm>
              <a:off x="3373455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0" name="Rectangle 539">
              <a:hlinkClick r:id="rId3" action="ppaction://hlinksldjump"/>
              <a:extLst>
                <a:ext uri="{FF2B5EF4-FFF2-40B4-BE49-F238E27FC236}">
                  <a16:creationId xmlns:a16="http://schemas.microsoft.com/office/drawing/2014/main" id="{98D622A8-9302-D19F-AC76-80B221C7A292}"/>
                </a:ext>
              </a:extLst>
            </p:cNvPr>
            <p:cNvSpPr/>
            <p:nvPr userDrawn="1"/>
          </p:nvSpPr>
          <p:spPr>
            <a:xfrm>
              <a:off x="353981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1" name="Rectangle 540">
              <a:hlinkClick r:id="rId4" action="ppaction://hlinksldjump"/>
              <a:extLst>
                <a:ext uri="{FF2B5EF4-FFF2-40B4-BE49-F238E27FC236}">
                  <a16:creationId xmlns:a16="http://schemas.microsoft.com/office/drawing/2014/main" id="{FAD499F4-52F6-1FB1-C878-0AC9A52BD7BF}"/>
                </a:ext>
              </a:extLst>
            </p:cNvPr>
            <p:cNvSpPr/>
            <p:nvPr userDrawn="1"/>
          </p:nvSpPr>
          <p:spPr>
            <a:xfrm>
              <a:off x="370336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42" name="Rectangle 541">
              <a:hlinkClick r:id="rId5" action="ppaction://hlinksldjump"/>
              <a:extLst>
                <a:ext uri="{FF2B5EF4-FFF2-40B4-BE49-F238E27FC236}">
                  <a16:creationId xmlns:a16="http://schemas.microsoft.com/office/drawing/2014/main" id="{F3DD696E-EF29-83E8-AC4D-0271E9BE3CBE}"/>
                </a:ext>
              </a:extLst>
            </p:cNvPr>
            <p:cNvSpPr/>
            <p:nvPr userDrawn="1"/>
          </p:nvSpPr>
          <p:spPr>
            <a:xfrm>
              <a:off x="386691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3" name="Rectangle 542">
              <a:hlinkClick r:id="rId6" action="ppaction://hlinksldjump"/>
              <a:extLst>
                <a:ext uri="{FF2B5EF4-FFF2-40B4-BE49-F238E27FC236}">
                  <a16:creationId xmlns:a16="http://schemas.microsoft.com/office/drawing/2014/main" id="{FAEA0183-01E1-B44B-A1BF-2C1F5CEEB618}"/>
                </a:ext>
              </a:extLst>
            </p:cNvPr>
            <p:cNvSpPr/>
            <p:nvPr userDrawn="1"/>
          </p:nvSpPr>
          <p:spPr>
            <a:xfrm>
              <a:off x="403046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4" name="Rectangle 543">
              <a:hlinkClick r:id="rId7" action="ppaction://hlinksldjump"/>
              <a:extLst>
                <a:ext uri="{FF2B5EF4-FFF2-40B4-BE49-F238E27FC236}">
                  <a16:creationId xmlns:a16="http://schemas.microsoft.com/office/drawing/2014/main" id="{35B34493-3798-6566-9491-D419D1ADDE02}"/>
                </a:ext>
              </a:extLst>
            </p:cNvPr>
            <p:cNvSpPr/>
            <p:nvPr userDrawn="1"/>
          </p:nvSpPr>
          <p:spPr>
            <a:xfrm>
              <a:off x="4194010" y="67734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45" name="Rectangle 544">
              <a:hlinkClick r:id="rId8" action="ppaction://hlinksldjump"/>
              <a:extLst>
                <a:ext uri="{FF2B5EF4-FFF2-40B4-BE49-F238E27FC236}">
                  <a16:creationId xmlns:a16="http://schemas.microsoft.com/office/drawing/2014/main" id="{31E43FE4-5958-B1FE-5B7C-CA35683A5486}"/>
                </a:ext>
              </a:extLst>
            </p:cNvPr>
            <p:cNvSpPr/>
            <p:nvPr userDrawn="1"/>
          </p:nvSpPr>
          <p:spPr>
            <a:xfrm>
              <a:off x="3373454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6" name="Rectangle 545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D6AF4-1EF9-AFF5-D411-BA71B6FFF6A9}"/>
                </a:ext>
              </a:extLst>
            </p:cNvPr>
            <p:cNvSpPr/>
            <p:nvPr userDrawn="1"/>
          </p:nvSpPr>
          <p:spPr>
            <a:xfrm>
              <a:off x="353981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7" name="Rectangle 546">
              <a:hlinkClick r:id="rId10" action="ppaction://hlinksldjump"/>
              <a:extLst>
                <a:ext uri="{FF2B5EF4-FFF2-40B4-BE49-F238E27FC236}">
                  <a16:creationId xmlns:a16="http://schemas.microsoft.com/office/drawing/2014/main" id="{9AFB49D0-53E0-2A30-0F6F-5111FFFDEA03}"/>
                </a:ext>
              </a:extLst>
            </p:cNvPr>
            <p:cNvSpPr/>
            <p:nvPr userDrawn="1"/>
          </p:nvSpPr>
          <p:spPr>
            <a:xfrm>
              <a:off x="370336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48" name="Rectangle 547">
              <a:hlinkClick r:id="rId11" action="ppaction://hlinksldjump"/>
              <a:extLst>
                <a:ext uri="{FF2B5EF4-FFF2-40B4-BE49-F238E27FC236}">
                  <a16:creationId xmlns:a16="http://schemas.microsoft.com/office/drawing/2014/main" id="{869FA420-EC70-CC92-B16D-0DB1B2F4C0B2}"/>
                </a:ext>
              </a:extLst>
            </p:cNvPr>
            <p:cNvSpPr/>
            <p:nvPr userDrawn="1"/>
          </p:nvSpPr>
          <p:spPr>
            <a:xfrm>
              <a:off x="386691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49" name="Rectangle 548">
              <a:hlinkClick r:id="rId12" action="ppaction://hlinksldjump"/>
              <a:extLst>
                <a:ext uri="{FF2B5EF4-FFF2-40B4-BE49-F238E27FC236}">
                  <a16:creationId xmlns:a16="http://schemas.microsoft.com/office/drawing/2014/main" id="{C5B0B2B8-85AB-5410-BD64-6A41D5EDE0D4}"/>
                </a:ext>
              </a:extLst>
            </p:cNvPr>
            <p:cNvSpPr/>
            <p:nvPr userDrawn="1"/>
          </p:nvSpPr>
          <p:spPr>
            <a:xfrm>
              <a:off x="403046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50" name="Rectangle 549">
              <a:hlinkClick r:id="rId13" action="ppaction://hlinksldjump"/>
              <a:extLst>
                <a:ext uri="{FF2B5EF4-FFF2-40B4-BE49-F238E27FC236}">
                  <a16:creationId xmlns:a16="http://schemas.microsoft.com/office/drawing/2014/main" id="{50227CBD-4AC8-D5E2-C557-06CE50327B58}"/>
                </a:ext>
              </a:extLst>
            </p:cNvPr>
            <p:cNvSpPr/>
            <p:nvPr userDrawn="1"/>
          </p:nvSpPr>
          <p:spPr>
            <a:xfrm>
              <a:off x="4194010" y="82843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51" name="Rectangle 550">
              <a:hlinkClick r:id="rId14" action="ppaction://hlinksldjump"/>
              <a:extLst>
                <a:ext uri="{FF2B5EF4-FFF2-40B4-BE49-F238E27FC236}">
                  <a16:creationId xmlns:a16="http://schemas.microsoft.com/office/drawing/2014/main" id="{92FBDF15-14A8-ECDA-BC94-02A969D61B31}"/>
                </a:ext>
              </a:extLst>
            </p:cNvPr>
            <p:cNvSpPr/>
            <p:nvPr userDrawn="1"/>
          </p:nvSpPr>
          <p:spPr>
            <a:xfrm>
              <a:off x="3373454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2" name="Rectangle 551">
              <a:hlinkClick r:id="rId15" action="ppaction://hlinksldjump"/>
              <a:extLst>
                <a:ext uri="{FF2B5EF4-FFF2-40B4-BE49-F238E27FC236}">
                  <a16:creationId xmlns:a16="http://schemas.microsoft.com/office/drawing/2014/main" id="{D0A0D186-3776-BCA5-10D0-9B2A1C113B64}"/>
                </a:ext>
              </a:extLst>
            </p:cNvPr>
            <p:cNvSpPr/>
            <p:nvPr userDrawn="1"/>
          </p:nvSpPr>
          <p:spPr>
            <a:xfrm>
              <a:off x="353981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3" name="Rectangle 552">
              <a:hlinkClick r:id="rId16" action="ppaction://hlinksldjump"/>
              <a:extLst>
                <a:ext uri="{FF2B5EF4-FFF2-40B4-BE49-F238E27FC236}">
                  <a16:creationId xmlns:a16="http://schemas.microsoft.com/office/drawing/2014/main" id="{B5BE0BBD-44DD-C8EF-580B-67B054822B03}"/>
                </a:ext>
              </a:extLst>
            </p:cNvPr>
            <p:cNvSpPr/>
            <p:nvPr userDrawn="1"/>
          </p:nvSpPr>
          <p:spPr>
            <a:xfrm>
              <a:off x="370336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54" name="Rectangle 553">
              <a:hlinkClick r:id="rId17" action="ppaction://hlinksldjump"/>
              <a:extLst>
                <a:ext uri="{FF2B5EF4-FFF2-40B4-BE49-F238E27FC236}">
                  <a16:creationId xmlns:a16="http://schemas.microsoft.com/office/drawing/2014/main" id="{1A2F9720-F0B3-F07A-9E18-41351CC06915}"/>
                </a:ext>
              </a:extLst>
            </p:cNvPr>
            <p:cNvSpPr/>
            <p:nvPr userDrawn="1"/>
          </p:nvSpPr>
          <p:spPr>
            <a:xfrm>
              <a:off x="386691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55" name="Rectangle 554">
              <a:hlinkClick r:id="rId18" action="ppaction://hlinksldjump"/>
              <a:extLst>
                <a:ext uri="{FF2B5EF4-FFF2-40B4-BE49-F238E27FC236}">
                  <a16:creationId xmlns:a16="http://schemas.microsoft.com/office/drawing/2014/main" id="{EF4F6B1D-2821-47E3-D834-5516F13A89A4}"/>
                </a:ext>
              </a:extLst>
            </p:cNvPr>
            <p:cNvSpPr/>
            <p:nvPr userDrawn="1"/>
          </p:nvSpPr>
          <p:spPr>
            <a:xfrm>
              <a:off x="403046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56" name="Rectangle 555">
              <a:hlinkClick r:id="rId19" action="ppaction://hlinksldjump"/>
              <a:extLst>
                <a:ext uri="{FF2B5EF4-FFF2-40B4-BE49-F238E27FC236}">
                  <a16:creationId xmlns:a16="http://schemas.microsoft.com/office/drawing/2014/main" id="{271A316A-B1A5-72F5-59CA-621CBB3E8F29}"/>
                </a:ext>
              </a:extLst>
            </p:cNvPr>
            <p:cNvSpPr/>
            <p:nvPr userDrawn="1"/>
          </p:nvSpPr>
          <p:spPr>
            <a:xfrm>
              <a:off x="4194010" y="97952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57" name="Rectangle 556">
              <a:hlinkClick r:id="rId20" action="ppaction://hlinksldjump"/>
              <a:extLst>
                <a:ext uri="{FF2B5EF4-FFF2-40B4-BE49-F238E27FC236}">
                  <a16:creationId xmlns:a16="http://schemas.microsoft.com/office/drawing/2014/main" id="{2C8261E0-3B02-8DF9-701B-15D94E018C7B}"/>
                </a:ext>
              </a:extLst>
            </p:cNvPr>
            <p:cNvSpPr/>
            <p:nvPr userDrawn="1"/>
          </p:nvSpPr>
          <p:spPr>
            <a:xfrm>
              <a:off x="3373167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58" name="Rectangle 557">
              <a:hlinkClick r:id="rId21" action="ppaction://hlinksldjump"/>
              <a:extLst>
                <a:ext uri="{FF2B5EF4-FFF2-40B4-BE49-F238E27FC236}">
                  <a16:creationId xmlns:a16="http://schemas.microsoft.com/office/drawing/2014/main" id="{C4CEE767-E3C9-7B0F-F545-B07A81E7A91D}"/>
                </a:ext>
              </a:extLst>
            </p:cNvPr>
            <p:cNvSpPr/>
            <p:nvPr userDrawn="1"/>
          </p:nvSpPr>
          <p:spPr>
            <a:xfrm>
              <a:off x="353981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59" name="Rectangle 558">
              <a:hlinkClick r:id="rId22" action="ppaction://hlinksldjump"/>
              <a:extLst>
                <a:ext uri="{FF2B5EF4-FFF2-40B4-BE49-F238E27FC236}">
                  <a16:creationId xmlns:a16="http://schemas.microsoft.com/office/drawing/2014/main" id="{E00ECC9E-55F8-D25B-17EE-E4181CB61388}"/>
                </a:ext>
              </a:extLst>
            </p:cNvPr>
            <p:cNvSpPr/>
            <p:nvPr userDrawn="1"/>
          </p:nvSpPr>
          <p:spPr>
            <a:xfrm>
              <a:off x="370336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60" name="Rectangle 559">
              <a:hlinkClick r:id="rId23" action="ppaction://hlinksldjump"/>
              <a:extLst>
                <a:ext uri="{FF2B5EF4-FFF2-40B4-BE49-F238E27FC236}">
                  <a16:creationId xmlns:a16="http://schemas.microsoft.com/office/drawing/2014/main" id="{75121A90-90A8-188B-77CD-4C9EC37080DA}"/>
                </a:ext>
              </a:extLst>
            </p:cNvPr>
            <p:cNvSpPr/>
            <p:nvPr userDrawn="1"/>
          </p:nvSpPr>
          <p:spPr>
            <a:xfrm>
              <a:off x="386691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61" name="Rectangle 560">
              <a:hlinkClick r:id="rId24" action="ppaction://hlinksldjump"/>
              <a:extLst>
                <a:ext uri="{FF2B5EF4-FFF2-40B4-BE49-F238E27FC236}">
                  <a16:creationId xmlns:a16="http://schemas.microsoft.com/office/drawing/2014/main" id="{B7D096CB-40E2-9D40-9993-9BEDF95EF5C2}"/>
                </a:ext>
              </a:extLst>
            </p:cNvPr>
            <p:cNvSpPr/>
            <p:nvPr userDrawn="1"/>
          </p:nvSpPr>
          <p:spPr>
            <a:xfrm>
              <a:off x="403046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62" name="Rectangle 561">
              <a:hlinkClick r:id="rId25" action="ppaction://hlinksldjump"/>
              <a:extLst>
                <a:ext uri="{FF2B5EF4-FFF2-40B4-BE49-F238E27FC236}">
                  <a16:creationId xmlns:a16="http://schemas.microsoft.com/office/drawing/2014/main" id="{5ED11806-B410-3FFD-584C-69C4F9CBC408}"/>
                </a:ext>
              </a:extLst>
            </p:cNvPr>
            <p:cNvSpPr/>
            <p:nvPr userDrawn="1"/>
          </p:nvSpPr>
          <p:spPr>
            <a:xfrm>
              <a:off x="4194010" y="113061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63" name="Rectangle 562">
              <a:hlinkClick r:id="rId26" action="ppaction://hlinksldjump"/>
              <a:extLst>
                <a:ext uri="{FF2B5EF4-FFF2-40B4-BE49-F238E27FC236}">
                  <a16:creationId xmlns:a16="http://schemas.microsoft.com/office/drawing/2014/main" id="{9DDE6DAA-7889-8376-52F0-36C93EF141F2}"/>
                </a:ext>
              </a:extLst>
            </p:cNvPr>
            <p:cNvSpPr/>
            <p:nvPr userDrawn="1"/>
          </p:nvSpPr>
          <p:spPr>
            <a:xfrm>
              <a:off x="3373167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64" name="Rectangle 563">
              <a:hlinkClick r:id="rId27" action="ppaction://hlinksldjump"/>
              <a:extLst>
                <a:ext uri="{FF2B5EF4-FFF2-40B4-BE49-F238E27FC236}">
                  <a16:creationId xmlns:a16="http://schemas.microsoft.com/office/drawing/2014/main" id="{2FD1C1F9-CCDE-2E2A-B009-C20197036E99}"/>
                </a:ext>
              </a:extLst>
            </p:cNvPr>
            <p:cNvSpPr/>
            <p:nvPr userDrawn="1"/>
          </p:nvSpPr>
          <p:spPr>
            <a:xfrm>
              <a:off x="353981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EA535FBE-A81B-0DF0-4F93-5272FF24E3F9}"/>
                </a:ext>
              </a:extLst>
            </p:cNvPr>
            <p:cNvSpPr/>
            <p:nvPr userDrawn="1"/>
          </p:nvSpPr>
          <p:spPr>
            <a:xfrm>
              <a:off x="370336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DF003ACA-B515-4009-E826-CBF524496900}"/>
                </a:ext>
              </a:extLst>
            </p:cNvPr>
            <p:cNvSpPr/>
            <p:nvPr userDrawn="1"/>
          </p:nvSpPr>
          <p:spPr>
            <a:xfrm>
              <a:off x="386691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F29D068C-2604-574B-B208-E3A4D80CD209}"/>
                </a:ext>
              </a:extLst>
            </p:cNvPr>
            <p:cNvSpPr/>
            <p:nvPr userDrawn="1"/>
          </p:nvSpPr>
          <p:spPr>
            <a:xfrm>
              <a:off x="403046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7C130BDC-CF4E-0E07-E7DC-4CFD4B2004C8}"/>
                </a:ext>
              </a:extLst>
            </p:cNvPr>
            <p:cNvSpPr/>
            <p:nvPr userDrawn="1"/>
          </p:nvSpPr>
          <p:spPr>
            <a:xfrm>
              <a:off x="4194010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6F0147C0-F08E-7EAD-CDA9-9733798A1406}"/>
                </a:ext>
              </a:extLst>
            </p:cNvPr>
            <p:cNvSpPr/>
            <p:nvPr userDrawn="1"/>
          </p:nvSpPr>
          <p:spPr>
            <a:xfrm>
              <a:off x="4357042" y="375214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70" name="Rectangle 569">
              <a:hlinkClick r:id="rId28" action="ppaction://hlinksldjump"/>
              <a:extLst>
                <a:ext uri="{FF2B5EF4-FFF2-40B4-BE49-F238E27FC236}">
                  <a16:creationId xmlns:a16="http://schemas.microsoft.com/office/drawing/2014/main" id="{2EE9AB19-6AFB-4CAF-5A8C-9255F1EB9BD3}"/>
                </a:ext>
              </a:extLst>
            </p:cNvPr>
            <p:cNvSpPr/>
            <p:nvPr userDrawn="1"/>
          </p:nvSpPr>
          <p:spPr>
            <a:xfrm>
              <a:off x="4357042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1" name="Rectangle 570">
              <a:hlinkClick r:id="rId29" action="ppaction://hlinksldjump"/>
              <a:extLst>
                <a:ext uri="{FF2B5EF4-FFF2-40B4-BE49-F238E27FC236}">
                  <a16:creationId xmlns:a16="http://schemas.microsoft.com/office/drawing/2014/main" id="{393EC172-D8C9-00E3-3ED1-B655FB9664F9}"/>
                </a:ext>
              </a:extLst>
            </p:cNvPr>
            <p:cNvSpPr/>
            <p:nvPr userDrawn="1"/>
          </p:nvSpPr>
          <p:spPr>
            <a:xfrm>
              <a:off x="4357042" y="67761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2" name="Rectangle 571">
              <a:hlinkClick r:id="rId30" action="ppaction://hlinksldjump"/>
              <a:extLst>
                <a:ext uri="{FF2B5EF4-FFF2-40B4-BE49-F238E27FC236}">
                  <a16:creationId xmlns:a16="http://schemas.microsoft.com/office/drawing/2014/main" id="{32CF67FC-442D-7670-B4E7-00E1B7520DDE}"/>
                </a:ext>
              </a:extLst>
            </p:cNvPr>
            <p:cNvSpPr/>
            <p:nvPr userDrawn="1"/>
          </p:nvSpPr>
          <p:spPr>
            <a:xfrm>
              <a:off x="4357042" y="82863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3" name="Rectangle 572">
              <a:hlinkClick r:id="rId31" action="ppaction://hlinksldjump"/>
              <a:extLst>
                <a:ext uri="{FF2B5EF4-FFF2-40B4-BE49-F238E27FC236}">
                  <a16:creationId xmlns:a16="http://schemas.microsoft.com/office/drawing/2014/main" id="{31928267-DCE4-71DD-F028-EE8168AC65FF}"/>
                </a:ext>
              </a:extLst>
            </p:cNvPr>
            <p:cNvSpPr/>
            <p:nvPr userDrawn="1"/>
          </p:nvSpPr>
          <p:spPr>
            <a:xfrm>
              <a:off x="4357042" y="97966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74" name="Rectangle 573">
              <a:hlinkClick r:id="rId32" action="ppaction://hlinksldjump"/>
              <a:extLst>
                <a:ext uri="{FF2B5EF4-FFF2-40B4-BE49-F238E27FC236}">
                  <a16:creationId xmlns:a16="http://schemas.microsoft.com/office/drawing/2014/main" id="{C31161A7-2E30-1032-BF41-97646A5303FD}"/>
                </a:ext>
              </a:extLst>
            </p:cNvPr>
            <p:cNvSpPr/>
            <p:nvPr userDrawn="1"/>
          </p:nvSpPr>
          <p:spPr>
            <a:xfrm>
              <a:off x="4357042" y="113068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492E7E3D-F6A4-ED8F-4194-BCF4E315435A}"/>
                </a:ext>
              </a:extLst>
            </p:cNvPr>
            <p:cNvSpPr/>
            <p:nvPr userDrawn="1"/>
          </p:nvSpPr>
          <p:spPr>
            <a:xfrm>
              <a:off x="370336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831FE56C-0E85-097A-B474-041771939315}"/>
                </a:ext>
              </a:extLst>
            </p:cNvPr>
            <p:cNvSpPr/>
            <p:nvPr userDrawn="1"/>
          </p:nvSpPr>
          <p:spPr>
            <a:xfrm>
              <a:off x="386691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BB961A7F-CD1C-2DB9-18DB-D7529EEBC272}"/>
                </a:ext>
              </a:extLst>
            </p:cNvPr>
            <p:cNvSpPr/>
            <p:nvPr userDrawn="1"/>
          </p:nvSpPr>
          <p:spPr>
            <a:xfrm>
              <a:off x="403046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BD598EA-AF68-AE58-D2B0-AA8EC2547391}"/>
                </a:ext>
              </a:extLst>
            </p:cNvPr>
            <p:cNvSpPr/>
            <p:nvPr userDrawn="1"/>
          </p:nvSpPr>
          <p:spPr>
            <a:xfrm>
              <a:off x="419401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244AE6C2-8237-C935-5696-8E600EF114C2}"/>
                </a:ext>
              </a:extLst>
            </p:cNvPr>
            <p:cNvSpPr/>
            <p:nvPr userDrawn="1"/>
          </p:nvSpPr>
          <p:spPr>
            <a:xfrm>
              <a:off x="3375738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F460529-CBEB-6856-CFAE-F396C5B695C1}"/>
                </a:ext>
              </a:extLst>
            </p:cNvPr>
            <p:cNvSpPr/>
            <p:nvPr userDrawn="1"/>
          </p:nvSpPr>
          <p:spPr>
            <a:xfrm>
              <a:off x="3539810" y="52625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7820CEA3-A0BC-0DF4-6D03-AD669C8C5917}"/>
                </a:ext>
              </a:extLst>
            </p:cNvPr>
            <p:cNvSpPr/>
            <p:nvPr userDrawn="1"/>
          </p:nvSpPr>
          <p:spPr>
            <a:xfrm>
              <a:off x="4357042" y="128170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79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CCABE-7EBD-E3B9-3655-DB6256AB1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27, 2023</a:t>
            </a:r>
          </a:p>
        </p:txBody>
      </p:sp>
    </p:spTree>
    <p:extLst>
      <p:ext uri="{BB962C8B-B14F-4D97-AF65-F5344CB8AC3E}">
        <p14:creationId xmlns:p14="http://schemas.microsoft.com/office/powerpoint/2010/main" val="841953397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34C2-4A30-D727-AEBA-EE22841D3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15, 2023</a:t>
            </a:r>
          </a:p>
        </p:txBody>
      </p:sp>
    </p:spTree>
    <p:extLst>
      <p:ext uri="{BB962C8B-B14F-4D97-AF65-F5344CB8AC3E}">
        <p14:creationId xmlns:p14="http://schemas.microsoft.com/office/powerpoint/2010/main" val="18684843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964417-F239-FDC0-52E8-B7F5FF6C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16, 2023</a:t>
            </a:r>
          </a:p>
        </p:txBody>
      </p:sp>
    </p:spTree>
    <p:extLst>
      <p:ext uri="{BB962C8B-B14F-4D97-AF65-F5344CB8AC3E}">
        <p14:creationId xmlns:p14="http://schemas.microsoft.com/office/powerpoint/2010/main" val="1791289988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CCC24-3233-6CA8-DE07-EB33AD483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17, 2023</a:t>
            </a:r>
          </a:p>
        </p:txBody>
      </p:sp>
    </p:spTree>
    <p:extLst>
      <p:ext uri="{BB962C8B-B14F-4D97-AF65-F5344CB8AC3E}">
        <p14:creationId xmlns:p14="http://schemas.microsoft.com/office/powerpoint/2010/main" val="48834059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161CC-3885-D776-B981-9858539D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18, 2023</a:t>
            </a:r>
          </a:p>
        </p:txBody>
      </p:sp>
    </p:spTree>
    <p:extLst>
      <p:ext uri="{BB962C8B-B14F-4D97-AF65-F5344CB8AC3E}">
        <p14:creationId xmlns:p14="http://schemas.microsoft.com/office/powerpoint/2010/main" val="2486906699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7DB4-8816-71D6-2FF2-CB57F8726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19, 2023</a:t>
            </a:r>
          </a:p>
        </p:txBody>
      </p:sp>
    </p:spTree>
    <p:extLst>
      <p:ext uri="{BB962C8B-B14F-4D97-AF65-F5344CB8AC3E}">
        <p14:creationId xmlns:p14="http://schemas.microsoft.com/office/powerpoint/2010/main" val="2279716716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ADCF3-EAF2-EF07-0C41-6E63E444F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20, 2023</a:t>
            </a:r>
          </a:p>
        </p:txBody>
      </p:sp>
    </p:spTree>
    <p:extLst>
      <p:ext uri="{BB962C8B-B14F-4D97-AF65-F5344CB8AC3E}">
        <p14:creationId xmlns:p14="http://schemas.microsoft.com/office/powerpoint/2010/main" val="3425295471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05F4C-3F2F-92A8-6EFE-7532CA475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21, 2023</a:t>
            </a:r>
          </a:p>
        </p:txBody>
      </p:sp>
    </p:spTree>
    <p:extLst>
      <p:ext uri="{BB962C8B-B14F-4D97-AF65-F5344CB8AC3E}">
        <p14:creationId xmlns:p14="http://schemas.microsoft.com/office/powerpoint/2010/main" val="1013981030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1BFF-16DD-EFD0-8B44-2119C9DE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22, 2023</a:t>
            </a:r>
          </a:p>
        </p:txBody>
      </p:sp>
    </p:spTree>
    <p:extLst>
      <p:ext uri="{BB962C8B-B14F-4D97-AF65-F5344CB8AC3E}">
        <p14:creationId xmlns:p14="http://schemas.microsoft.com/office/powerpoint/2010/main" val="1290139251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5535C-71B2-60D4-4470-B3283562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23, 2023</a:t>
            </a:r>
          </a:p>
        </p:txBody>
      </p:sp>
    </p:spTree>
    <p:extLst>
      <p:ext uri="{BB962C8B-B14F-4D97-AF65-F5344CB8AC3E}">
        <p14:creationId xmlns:p14="http://schemas.microsoft.com/office/powerpoint/2010/main" val="251278228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43BFB-FC6F-EF18-C3B7-77DA2FD9C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24, 2023</a:t>
            </a:r>
          </a:p>
        </p:txBody>
      </p:sp>
    </p:spTree>
    <p:extLst>
      <p:ext uri="{BB962C8B-B14F-4D97-AF65-F5344CB8AC3E}">
        <p14:creationId xmlns:p14="http://schemas.microsoft.com/office/powerpoint/2010/main" val="1887599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2E00-EBF4-E8EA-E615-67F94FFF0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28, 2023</a:t>
            </a:r>
          </a:p>
        </p:txBody>
      </p:sp>
    </p:spTree>
    <p:extLst>
      <p:ext uri="{BB962C8B-B14F-4D97-AF65-F5344CB8AC3E}">
        <p14:creationId xmlns:p14="http://schemas.microsoft.com/office/powerpoint/2010/main" val="405961798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FCFCD2-6522-08EE-197B-5AD6812A8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25, 2023</a:t>
            </a:r>
          </a:p>
        </p:txBody>
      </p:sp>
    </p:spTree>
    <p:extLst>
      <p:ext uri="{BB962C8B-B14F-4D97-AF65-F5344CB8AC3E}">
        <p14:creationId xmlns:p14="http://schemas.microsoft.com/office/powerpoint/2010/main" val="182885078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E6C5-6A21-4A43-E5A1-6BF6EB2C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26, 2023</a:t>
            </a:r>
          </a:p>
        </p:txBody>
      </p:sp>
    </p:spTree>
    <p:extLst>
      <p:ext uri="{BB962C8B-B14F-4D97-AF65-F5344CB8AC3E}">
        <p14:creationId xmlns:p14="http://schemas.microsoft.com/office/powerpoint/2010/main" val="213948197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EC273-82CE-C4FB-596A-16B885783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27, 2023</a:t>
            </a:r>
          </a:p>
        </p:txBody>
      </p:sp>
    </p:spTree>
    <p:extLst>
      <p:ext uri="{BB962C8B-B14F-4D97-AF65-F5344CB8AC3E}">
        <p14:creationId xmlns:p14="http://schemas.microsoft.com/office/powerpoint/2010/main" val="2328845949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D9208-F209-DA8C-40D4-A83D0CB55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28, 2023</a:t>
            </a:r>
          </a:p>
        </p:txBody>
      </p:sp>
    </p:spTree>
    <p:extLst>
      <p:ext uri="{BB962C8B-B14F-4D97-AF65-F5344CB8AC3E}">
        <p14:creationId xmlns:p14="http://schemas.microsoft.com/office/powerpoint/2010/main" val="112246781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4DC41-E630-E17A-517D-C8E922A8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29, 2023</a:t>
            </a:r>
          </a:p>
        </p:txBody>
      </p:sp>
    </p:spTree>
    <p:extLst>
      <p:ext uri="{BB962C8B-B14F-4D97-AF65-F5344CB8AC3E}">
        <p14:creationId xmlns:p14="http://schemas.microsoft.com/office/powerpoint/2010/main" val="2455662522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BAF60-517A-E11A-B784-0403CE76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30, 2023</a:t>
            </a:r>
          </a:p>
        </p:txBody>
      </p:sp>
    </p:spTree>
    <p:extLst>
      <p:ext uri="{BB962C8B-B14F-4D97-AF65-F5344CB8AC3E}">
        <p14:creationId xmlns:p14="http://schemas.microsoft.com/office/powerpoint/2010/main" val="3829722724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816F4-513A-C9E5-7FB3-8C43A0AF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31, 2023</a:t>
            </a:r>
          </a:p>
        </p:txBody>
      </p:sp>
    </p:spTree>
    <p:extLst>
      <p:ext uri="{BB962C8B-B14F-4D97-AF65-F5344CB8AC3E}">
        <p14:creationId xmlns:p14="http://schemas.microsoft.com/office/powerpoint/2010/main" val="3463843599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4374-982C-5BB1-4EEE-3F72F7EF3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November 2023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6199B3-5994-D9BC-D8C3-F99AF3EFE093}"/>
              </a:ext>
            </a:extLst>
          </p:cNvPr>
          <p:cNvGrpSpPr/>
          <p:nvPr/>
        </p:nvGrpSpPr>
        <p:grpSpPr>
          <a:xfrm>
            <a:off x="3372647" y="368179"/>
            <a:ext cx="1126068" cy="880859"/>
            <a:chOff x="3372648" y="369282"/>
            <a:chExt cx="1126068" cy="88085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266A8B1-6ECB-ADD6-E948-276FAB6B4AB4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FC81DF-E7DB-9565-EB96-AD597B658221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4719343-20CE-9D93-87DE-023E321F78DB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21B951-7030-24E3-D6F6-2EB2C66AE279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B3FE9A-FE8D-6F12-9E7E-F688FA0467A1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885A4E-7095-9698-922D-3959F81E6FC8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615F6B4-9128-0118-9254-5840006A5404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CBEB86-FE5B-F04A-0CC6-4DF459F99774}"/>
                </a:ext>
              </a:extLst>
            </p:cNvPr>
            <p:cNvSpPr/>
            <p:nvPr userDrawn="1"/>
          </p:nvSpPr>
          <p:spPr>
            <a:xfrm>
              <a:off x="4352223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76A8F0-1FA1-4422-261E-72264E49C97D}"/>
                </a:ext>
              </a:extLst>
            </p:cNvPr>
            <p:cNvSpPr/>
            <p:nvPr userDrawn="1"/>
          </p:nvSpPr>
          <p:spPr>
            <a:xfrm>
              <a:off x="337384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14652CA-4E18-BDC4-6A22-DF436C71E700}"/>
                </a:ext>
              </a:extLst>
            </p:cNvPr>
            <p:cNvSpPr/>
            <p:nvPr userDrawn="1"/>
          </p:nvSpPr>
          <p:spPr>
            <a:xfrm>
              <a:off x="353739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hlinkClick r:id="rId3" action="ppaction://hlinksldjump"/>
              <a:extLst>
                <a:ext uri="{FF2B5EF4-FFF2-40B4-BE49-F238E27FC236}">
                  <a16:creationId xmlns:a16="http://schemas.microsoft.com/office/drawing/2014/main" id="{5FA3FBDD-6CAE-EFEA-4721-C94032DEF625}"/>
                </a:ext>
              </a:extLst>
            </p:cNvPr>
            <p:cNvSpPr/>
            <p:nvPr userDrawn="1"/>
          </p:nvSpPr>
          <p:spPr>
            <a:xfrm>
              <a:off x="370094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ctangle 59">
              <a:hlinkClick r:id="rId4" action="ppaction://hlinksldjump"/>
              <a:extLst>
                <a:ext uri="{FF2B5EF4-FFF2-40B4-BE49-F238E27FC236}">
                  <a16:creationId xmlns:a16="http://schemas.microsoft.com/office/drawing/2014/main" id="{25598E4C-83B7-185F-1614-E646289E82A2}"/>
                </a:ext>
              </a:extLst>
            </p:cNvPr>
            <p:cNvSpPr/>
            <p:nvPr userDrawn="1"/>
          </p:nvSpPr>
          <p:spPr>
            <a:xfrm>
              <a:off x="386449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tangle 60">
              <a:hlinkClick r:id="rId5" action="ppaction://hlinksldjump"/>
              <a:extLst>
                <a:ext uri="{FF2B5EF4-FFF2-40B4-BE49-F238E27FC236}">
                  <a16:creationId xmlns:a16="http://schemas.microsoft.com/office/drawing/2014/main" id="{2AB58050-8541-BBCE-62C8-05FED53EF187}"/>
                </a:ext>
              </a:extLst>
            </p:cNvPr>
            <p:cNvSpPr/>
            <p:nvPr userDrawn="1"/>
          </p:nvSpPr>
          <p:spPr>
            <a:xfrm>
              <a:off x="402804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" name="Rectangle 61">
              <a:hlinkClick r:id="rId6" action="ppaction://hlinksldjump"/>
              <a:extLst>
                <a:ext uri="{FF2B5EF4-FFF2-40B4-BE49-F238E27FC236}">
                  <a16:creationId xmlns:a16="http://schemas.microsoft.com/office/drawing/2014/main" id="{CC2DEF8E-C6DE-D0BC-5C1C-D926B94F9ACD}"/>
                </a:ext>
              </a:extLst>
            </p:cNvPr>
            <p:cNvSpPr/>
            <p:nvPr userDrawn="1"/>
          </p:nvSpPr>
          <p:spPr>
            <a:xfrm>
              <a:off x="4191599" y="51675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tangle 62">
              <a:hlinkClick r:id="rId7" action="ppaction://hlinksldjump"/>
              <a:extLst>
                <a:ext uri="{FF2B5EF4-FFF2-40B4-BE49-F238E27FC236}">
                  <a16:creationId xmlns:a16="http://schemas.microsoft.com/office/drawing/2014/main" id="{81D39D1D-07D9-258D-56B2-6996F632C98C}"/>
                </a:ext>
              </a:extLst>
            </p:cNvPr>
            <p:cNvSpPr/>
            <p:nvPr userDrawn="1"/>
          </p:nvSpPr>
          <p:spPr>
            <a:xfrm>
              <a:off x="4352223" y="51446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4" name="Rectangle 63">
              <a:hlinkClick r:id="rId8" action="ppaction://hlinksldjump"/>
              <a:extLst>
                <a:ext uri="{FF2B5EF4-FFF2-40B4-BE49-F238E27FC236}">
                  <a16:creationId xmlns:a16="http://schemas.microsoft.com/office/drawing/2014/main" id="{6864645F-76E9-4BD9-723B-5CACB6A33710}"/>
                </a:ext>
              </a:extLst>
            </p:cNvPr>
            <p:cNvSpPr/>
            <p:nvPr userDrawn="1"/>
          </p:nvSpPr>
          <p:spPr>
            <a:xfrm>
              <a:off x="337384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tangle 6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D8C506-6E6A-902C-BF32-A10939FE51EF}"/>
                </a:ext>
              </a:extLst>
            </p:cNvPr>
            <p:cNvSpPr/>
            <p:nvPr userDrawn="1"/>
          </p:nvSpPr>
          <p:spPr>
            <a:xfrm>
              <a:off x="353739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6" name="Rectangle 65">
              <a:hlinkClick r:id="rId10" action="ppaction://hlinksldjump"/>
              <a:extLst>
                <a:ext uri="{FF2B5EF4-FFF2-40B4-BE49-F238E27FC236}">
                  <a16:creationId xmlns:a16="http://schemas.microsoft.com/office/drawing/2014/main" id="{6DC995E3-57EC-FA60-A358-542FEA186DE4}"/>
                </a:ext>
              </a:extLst>
            </p:cNvPr>
            <p:cNvSpPr/>
            <p:nvPr userDrawn="1"/>
          </p:nvSpPr>
          <p:spPr>
            <a:xfrm>
              <a:off x="370094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7" name="Rectangle 66">
              <a:hlinkClick r:id="rId11" action="ppaction://hlinksldjump"/>
              <a:extLst>
                <a:ext uri="{FF2B5EF4-FFF2-40B4-BE49-F238E27FC236}">
                  <a16:creationId xmlns:a16="http://schemas.microsoft.com/office/drawing/2014/main" id="{97A89294-F54C-9311-12F9-52FED208007E}"/>
                </a:ext>
              </a:extLst>
            </p:cNvPr>
            <p:cNvSpPr/>
            <p:nvPr userDrawn="1"/>
          </p:nvSpPr>
          <p:spPr>
            <a:xfrm>
              <a:off x="386449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8" name="Rectangle 67">
              <a:hlinkClick r:id="rId12" action="ppaction://hlinksldjump"/>
              <a:extLst>
                <a:ext uri="{FF2B5EF4-FFF2-40B4-BE49-F238E27FC236}">
                  <a16:creationId xmlns:a16="http://schemas.microsoft.com/office/drawing/2014/main" id="{A49797B3-85B1-9028-F6A6-C074A6725FBF}"/>
                </a:ext>
              </a:extLst>
            </p:cNvPr>
            <p:cNvSpPr/>
            <p:nvPr userDrawn="1"/>
          </p:nvSpPr>
          <p:spPr>
            <a:xfrm>
              <a:off x="4028048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9" name="Rectangle 68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8883AB-D83F-B5A7-E96F-0C28348D437D}"/>
                </a:ext>
              </a:extLst>
            </p:cNvPr>
            <p:cNvSpPr/>
            <p:nvPr userDrawn="1"/>
          </p:nvSpPr>
          <p:spPr>
            <a:xfrm>
              <a:off x="4191599" y="66728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0" name="Rectangle 69">
              <a:hlinkClick r:id="rId14" action="ppaction://hlinksldjump"/>
              <a:extLst>
                <a:ext uri="{FF2B5EF4-FFF2-40B4-BE49-F238E27FC236}">
                  <a16:creationId xmlns:a16="http://schemas.microsoft.com/office/drawing/2014/main" id="{9D75188B-5268-4644-0234-573DF765229B}"/>
                </a:ext>
              </a:extLst>
            </p:cNvPr>
            <p:cNvSpPr/>
            <p:nvPr userDrawn="1"/>
          </p:nvSpPr>
          <p:spPr>
            <a:xfrm>
              <a:off x="4352223" y="6649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1" name="Rectangle 70">
              <a:hlinkClick r:id="rId15" action="ppaction://hlinksldjump"/>
              <a:extLst>
                <a:ext uri="{FF2B5EF4-FFF2-40B4-BE49-F238E27FC236}">
                  <a16:creationId xmlns:a16="http://schemas.microsoft.com/office/drawing/2014/main" id="{1BF767D1-9613-9741-92F7-C9822CCCBA82}"/>
                </a:ext>
              </a:extLst>
            </p:cNvPr>
            <p:cNvSpPr/>
            <p:nvPr userDrawn="1"/>
          </p:nvSpPr>
          <p:spPr>
            <a:xfrm>
              <a:off x="337384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2" name="Rectangle 71">
              <a:hlinkClick r:id="rId16" action="ppaction://hlinksldjump"/>
              <a:extLst>
                <a:ext uri="{FF2B5EF4-FFF2-40B4-BE49-F238E27FC236}">
                  <a16:creationId xmlns:a16="http://schemas.microsoft.com/office/drawing/2014/main" id="{DD5C5BC9-64EE-E9D6-F4B7-82CE2593C355}"/>
                </a:ext>
              </a:extLst>
            </p:cNvPr>
            <p:cNvSpPr/>
            <p:nvPr userDrawn="1"/>
          </p:nvSpPr>
          <p:spPr>
            <a:xfrm>
              <a:off x="353739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3" name="Rectangle 72">
              <a:hlinkClick r:id="rId17" action="ppaction://hlinksldjump"/>
              <a:extLst>
                <a:ext uri="{FF2B5EF4-FFF2-40B4-BE49-F238E27FC236}">
                  <a16:creationId xmlns:a16="http://schemas.microsoft.com/office/drawing/2014/main" id="{03A3041A-DFEC-1BCE-5884-5A8A365EBDF2}"/>
                </a:ext>
              </a:extLst>
            </p:cNvPr>
            <p:cNvSpPr/>
            <p:nvPr userDrawn="1"/>
          </p:nvSpPr>
          <p:spPr>
            <a:xfrm>
              <a:off x="370094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4" name="Rectangle 7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B1DEE52-978D-3BA8-6967-A24818ABB8C2}"/>
                </a:ext>
              </a:extLst>
            </p:cNvPr>
            <p:cNvSpPr/>
            <p:nvPr userDrawn="1"/>
          </p:nvSpPr>
          <p:spPr>
            <a:xfrm>
              <a:off x="386449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5" name="Rectangle 74">
              <a:hlinkClick r:id="rId19" action="ppaction://hlinksldjump"/>
              <a:extLst>
                <a:ext uri="{FF2B5EF4-FFF2-40B4-BE49-F238E27FC236}">
                  <a16:creationId xmlns:a16="http://schemas.microsoft.com/office/drawing/2014/main" id="{91E14E56-BBFA-F66A-EFA1-0BF15AAD1DC3}"/>
                </a:ext>
              </a:extLst>
            </p:cNvPr>
            <p:cNvSpPr/>
            <p:nvPr userDrawn="1"/>
          </p:nvSpPr>
          <p:spPr>
            <a:xfrm>
              <a:off x="4028048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6" name="Rectangle 75">
              <a:hlinkClick r:id="rId20" action="ppaction://hlinksldjump"/>
              <a:extLst>
                <a:ext uri="{FF2B5EF4-FFF2-40B4-BE49-F238E27FC236}">
                  <a16:creationId xmlns:a16="http://schemas.microsoft.com/office/drawing/2014/main" id="{A9365E6F-1E36-70C0-BFFA-07186591229D}"/>
                </a:ext>
              </a:extLst>
            </p:cNvPr>
            <p:cNvSpPr/>
            <p:nvPr userDrawn="1"/>
          </p:nvSpPr>
          <p:spPr>
            <a:xfrm>
              <a:off x="4191599" y="81780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7" name="Rectangle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41F77789-4D46-B065-C81E-5F3093FE17CB}"/>
                </a:ext>
              </a:extLst>
            </p:cNvPr>
            <p:cNvSpPr/>
            <p:nvPr userDrawn="1"/>
          </p:nvSpPr>
          <p:spPr>
            <a:xfrm>
              <a:off x="4352223" y="815508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8" name="Rectangle 77">
              <a:hlinkClick r:id="rId22" action="ppaction://hlinksldjump"/>
              <a:extLst>
                <a:ext uri="{FF2B5EF4-FFF2-40B4-BE49-F238E27FC236}">
                  <a16:creationId xmlns:a16="http://schemas.microsoft.com/office/drawing/2014/main" id="{9D925C8B-C973-DFE9-F787-496198DBD589}"/>
                </a:ext>
              </a:extLst>
            </p:cNvPr>
            <p:cNvSpPr/>
            <p:nvPr userDrawn="1"/>
          </p:nvSpPr>
          <p:spPr>
            <a:xfrm>
              <a:off x="3373561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9" name="Rectangle 78">
              <a:hlinkClick r:id="rId23" action="ppaction://hlinksldjump"/>
              <a:extLst>
                <a:ext uri="{FF2B5EF4-FFF2-40B4-BE49-F238E27FC236}">
                  <a16:creationId xmlns:a16="http://schemas.microsoft.com/office/drawing/2014/main" id="{7BA890B1-5011-4FA3-22EA-3F5EDCDD640A}"/>
                </a:ext>
              </a:extLst>
            </p:cNvPr>
            <p:cNvSpPr/>
            <p:nvPr userDrawn="1"/>
          </p:nvSpPr>
          <p:spPr>
            <a:xfrm>
              <a:off x="3536824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0" name="Rectangle 79">
              <a:hlinkClick r:id="rId24" action="ppaction://hlinksldjump"/>
              <a:extLst>
                <a:ext uri="{FF2B5EF4-FFF2-40B4-BE49-F238E27FC236}">
                  <a16:creationId xmlns:a16="http://schemas.microsoft.com/office/drawing/2014/main" id="{C0992664-7BF0-C619-D2CC-35586CC254C6}"/>
                </a:ext>
              </a:extLst>
            </p:cNvPr>
            <p:cNvSpPr/>
            <p:nvPr userDrawn="1"/>
          </p:nvSpPr>
          <p:spPr>
            <a:xfrm>
              <a:off x="3700087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1" name="Rectangle 80">
              <a:hlinkClick r:id="rId25" action="ppaction://hlinksldjump"/>
              <a:extLst>
                <a:ext uri="{FF2B5EF4-FFF2-40B4-BE49-F238E27FC236}">
                  <a16:creationId xmlns:a16="http://schemas.microsoft.com/office/drawing/2014/main" id="{35382D02-A657-A5F4-7EC3-2B7D3CF68A74}"/>
                </a:ext>
              </a:extLst>
            </p:cNvPr>
            <p:cNvSpPr/>
            <p:nvPr userDrawn="1"/>
          </p:nvSpPr>
          <p:spPr>
            <a:xfrm>
              <a:off x="3863350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2" name="Rectangle 81">
              <a:hlinkClick r:id="rId26" action="ppaction://hlinksldjump"/>
              <a:extLst>
                <a:ext uri="{FF2B5EF4-FFF2-40B4-BE49-F238E27FC236}">
                  <a16:creationId xmlns:a16="http://schemas.microsoft.com/office/drawing/2014/main" id="{5A646822-2A9F-7E9C-4728-39998264FC00}"/>
                </a:ext>
              </a:extLst>
            </p:cNvPr>
            <p:cNvSpPr/>
            <p:nvPr userDrawn="1"/>
          </p:nvSpPr>
          <p:spPr>
            <a:xfrm>
              <a:off x="4026613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3" name="Rectangle 82">
              <a:hlinkClick r:id="rId27" action="ppaction://hlinksldjump"/>
              <a:extLst>
                <a:ext uri="{FF2B5EF4-FFF2-40B4-BE49-F238E27FC236}">
                  <a16:creationId xmlns:a16="http://schemas.microsoft.com/office/drawing/2014/main" id="{7A36B820-FB01-4F86-8216-4A96840FD556}"/>
                </a:ext>
              </a:extLst>
            </p:cNvPr>
            <p:cNvSpPr/>
            <p:nvPr userDrawn="1"/>
          </p:nvSpPr>
          <p:spPr>
            <a:xfrm>
              <a:off x="4189874" y="96832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4" name="Rectangle 83">
              <a:hlinkClick r:id="rId28" action="ppaction://hlinksldjump"/>
              <a:extLst>
                <a:ext uri="{FF2B5EF4-FFF2-40B4-BE49-F238E27FC236}">
                  <a16:creationId xmlns:a16="http://schemas.microsoft.com/office/drawing/2014/main" id="{8A810251-FFBD-ACE8-99AD-6D0629D7DB6F}"/>
                </a:ext>
              </a:extLst>
            </p:cNvPr>
            <p:cNvSpPr/>
            <p:nvPr userDrawn="1"/>
          </p:nvSpPr>
          <p:spPr>
            <a:xfrm>
              <a:off x="4352223" y="96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5" name="Rectangle 84">
              <a:hlinkClick r:id="rId29" action="ppaction://hlinksldjump"/>
              <a:extLst>
                <a:ext uri="{FF2B5EF4-FFF2-40B4-BE49-F238E27FC236}">
                  <a16:creationId xmlns:a16="http://schemas.microsoft.com/office/drawing/2014/main" id="{441B2451-255A-E7BC-E1F1-F19D66B17897}"/>
                </a:ext>
              </a:extLst>
            </p:cNvPr>
            <p:cNvSpPr/>
            <p:nvPr userDrawn="1"/>
          </p:nvSpPr>
          <p:spPr>
            <a:xfrm>
              <a:off x="3373561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6" name="Rectangle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3896130C-EDF5-4ED1-C6F9-EEF3716F41C6}"/>
                </a:ext>
              </a:extLst>
            </p:cNvPr>
            <p:cNvSpPr/>
            <p:nvPr userDrawn="1"/>
          </p:nvSpPr>
          <p:spPr>
            <a:xfrm>
              <a:off x="3536824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7" name="Rectangle 86">
              <a:hlinkClick r:id="rId31" action="ppaction://hlinksldjump"/>
              <a:extLst>
                <a:ext uri="{FF2B5EF4-FFF2-40B4-BE49-F238E27FC236}">
                  <a16:creationId xmlns:a16="http://schemas.microsoft.com/office/drawing/2014/main" id="{49C0144C-EDAC-F32E-254F-40BFEE9842D5}"/>
                </a:ext>
              </a:extLst>
            </p:cNvPr>
            <p:cNvSpPr/>
            <p:nvPr userDrawn="1"/>
          </p:nvSpPr>
          <p:spPr>
            <a:xfrm>
              <a:off x="3700087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8" name="Rectangle 87">
              <a:hlinkClick r:id="rId32" action="ppaction://hlinksldjump"/>
              <a:extLst>
                <a:ext uri="{FF2B5EF4-FFF2-40B4-BE49-F238E27FC236}">
                  <a16:creationId xmlns:a16="http://schemas.microsoft.com/office/drawing/2014/main" id="{80CA6E88-967F-83B9-80FF-B41BCC3624F8}"/>
                </a:ext>
              </a:extLst>
            </p:cNvPr>
            <p:cNvSpPr/>
            <p:nvPr userDrawn="1"/>
          </p:nvSpPr>
          <p:spPr>
            <a:xfrm>
              <a:off x="3863350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6F67658-7620-5F4E-7223-F024032247EB}"/>
                </a:ext>
              </a:extLst>
            </p:cNvPr>
            <p:cNvSpPr/>
            <p:nvPr userDrawn="1"/>
          </p:nvSpPr>
          <p:spPr>
            <a:xfrm>
              <a:off x="4026613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D607C49-29CA-CFBD-CB00-C580E98F6F23}"/>
                </a:ext>
              </a:extLst>
            </p:cNvPr>
            <p:cNvSpPr/>
            <p:nvPr userDrawn="1"/>
          </p:nvSpPr>
          <p:spPr>
            <a:xfrm>
              <a:off x="4189874" y="11188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BF3-1FC7-EE4A-0360-8E491AEB1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1, 2023</a:t>
            </a:r>
          </a:p>
        </p:txBody>
      </p:sp>
    </p:spTree>
    <p:extLst>
      <p:ext uri="{BB962C8B-B14F-4D97-AF65-F5344CB8AC3E}">
        <p14:creationId xmlns:p14="http://schemas.microsoft.com/office/powerpoint/2010/main" val="3442560579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3BAC5-59C5-3255-00BF-3D975B7DF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2, 2023</a:t>
            </a:r>
          </a:p>
        </p:txBody>
      </p:sp>
    </p:spTree>
    <p:extLst>
      <p:ext uri="{BB962C8B-B14F-4D97-AF65-F5344CB8AC3E}">
        <p14:creationId xmlns:p14="http://schemas.microsoft.com/office/powerpoint/2010/main" val="3625814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E460C-1D61-849A-D2AF-D4468EF75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29, 2023</a:t>
            </a:r>
          </a:p>
        </p:txBody>
      </p:sp>
    </p:spTree>
    <p:extLst>
      <p:ext uri="{BB962C8B-B14F-4D97-AF65-F5344CB8AC3E}">
        <p14:creationId xmlns:p14="http://schemas.microsoft.com/office/powerpoint/2010/main" val="3740645139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70472-35E1-8961-A30D-6A85E6961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3, 2023</a:t>
            </a:r>
          </a:p>
        </p:txBody>
      </p:sp>
    </p:spTree>
    <p:extLst>
      <p:ext uri="{BB962C8B-B14F-4D97-AF65-F5344CB8AC3E}">
        <p14:creationId xmlns:p14="http://schemas.microsoft.com/office/powerpoint/2010/main" val="35967530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C65AE-C4BE-E7E6-50D8-4DFA5B90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4, 2023</a:t>
            </a:r>
          </a:p>
        </p:txBody>
      </p:sp>
    </p:spTree>
    <p:extLst>
      <p:ext uri="{BB962C8B-B14F-4D97-AF65-F5344CB8AC3E}">
        <p14:creationId xmlns:p14="http://schemas.microsoft.com/office/powerpoint/2010/main" val="266877237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4AC1A-7627-A8D4-005E-8A110DB49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5, 2023</a:t>
            </a:r>
          </a:p>
        </p:txBody>
      </p:sp>
    </p:spTree>
    <p:extLst>
      <p:ext uri="{BB962C8B-B14F-4D97-AF65-F5344CB8AC3E}">
        <p14:creationId xmlns:p14="http://schemas.microsoft.com/office/powerpoint/2010/main" val="181593385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6CFF8-7FA0-E9D4-4956-B779BB4CF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6, 2023</a:t>
            </a:r>
          </a:p>
        </p:txBody>
      </p:sp>
    </p:spTree>
    <p:extLst>
      <p:ext uri="{BB962C8B-B14F-4D97-AF65-F5344CB8AC3E}">
        <p14:creationId xmlns:p14="http://schemas.microsoft.com/office/powerpoint/2010/main" val="1562922703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B42B2-DA96-9BC1-7DAB-343CCCC71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7, 2023</a:t>
            </a:r>
          </a:p>
        </p:txBody>
      </p:sp>
    </p:spTree>
    <p:extLst>
      <p:ext uri="{BB962C8B-B14F-4D97-AF65-F5344CB8AC3E}">
        <p14:creationId xmlns:p14="http://schemas.microsoft.com/office/powerpoint/2010/main" val="2937917463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0DFAC-FC42-7948-4D74-AD7E0F005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8, 2023</a:t>
            </a:r>
          </a:p>
        </p:txBody>
      </p:sp>
    </p:spTree>
    <p:extLst>
      <p:ext uri="{BB962C8B-B14F-4D97-AF65-F5344CB8AC3E}">
        <p14:creationId xmlns:p14="http://schemas.microsoft.com/office/powerpoint/2010/main" val="401598094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068A0-6127-5FE7-CCE3-A42FFB86E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9, 2023</a:t>
            </a:r>
          </a:p>
        </p:txBody>
      </p:sp>
    </p:spTree>
    <p:extLst>
      <p:ext uri="{BB962C8B-B14F-4D97-AF65-F5344CB8AC3E}">
        <p14:creationId xmlns:p14="http://schemas.microsoft.com/office/powerpoint/2010/main" val="1198126013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75E21-1A86-4B7E-A10D-B28F94DAB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10, 2023</a:t>
            </a:r>
          </a:p>
        </p:txBody>
      </p:sp>
    </p:spTree>
    <p:extLst>
      <p:ext uri="{BB962C8B-B14F-4D97-AF65-F5344CB8AC3E}">
        <p14:creationId xmlns:p14="http://schemas.microsoft.com/office/powerpoint/2010/main" val="1485964164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D2A816-D731-6623-FF1B-EB3D61D14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11, 2023</a:t>
            </a:r>
          </a:p>
        </p:txBody>
      </p:sp>
    </p:spTree>
    <p:extLst>
      <p:ext uri="{BB962C8B-B14F-4D97-AF65-F5344CB8AC3E}">
        <p14:creationId xmlns:p14="http://schemas.microsoft.com/office/powerpoint/2010/main" val="295910599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89D2F-4161-476E-90FD-A739321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12, 2023</a:t>
            </a:r>
          </a:p>
        </p:txBody>
      </p:sp>
    </p:spTree>
    <p:extLst>
      <p:ext uri="{BB962C8B-B14F-4D97-AF65-F5344CB8AC3E}">
        <p14:creationId xmlns:p14="http://schemas.microsoft.com/office/powerpoint/2010/main" val="257824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6DDAD-A78D-B96E-AA68-FDD67EE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30, 2023</a:t>
            </a:r>
          </a:p>
        </p:txBody>
      </p:sp>
    </p:spTree>
    <p:extLst>
      <p:ext uri="{BB962C8B-B14F-4D97-AF65-F5344CB8AC3E}">
        <p14:creationId xmlns:p14="http://schemas.microsoft.com/office/powerpoint/2010/main" val="418713594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AEE56-88CC-FC43-32E0-19A27BA01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13, 2023</a:t>
            </a:r>
          </a:p>
        </p:txBody>
      </p:sp>
    </p:spTree>
    <p:extLst>
      <p:ext uri="{BB962C8B-B14F-4D97-AF65-F5344CB8AC3E}">
        <p14:creationId xmlns:p14="http://schemas.microsoft.com/office/powerpoint/2010/main" val="3492669765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22477-1A31-8DEC-2E27-7FE3536F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14, 2023</a:t>
            </a:r>
          </a:p>
        </p:txBody>
      </p:sp>
    </p:spTree>
    <p:extLst>
      <p:ext uri="{BB962C8B-B14F-4D97-AF65-F5344CB8AC3E}">
        <p14:creationId xmlns:p14="http://schemas.microsoft.com/office/powerpoint/2010/main" val="2578474519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42148-5BDB-5808-346E-4451D718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15, 2023</a:t>
            </a:r>
          </a:p>
        </p:txBody>
      </p:sp>
    </p:spTree>
    <p:extLst>
      <p:ext uri="{BB962C8B-B14F-4D97-AF65-F5344CB8AC3E}">
        <p14:creationId xmlns:p14="http://schemas.microsoft.com/office/powerpoint/2010/main" val="2986945296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7EC61-6C21-A96E-0113-92D454229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16, 2023</a:t>
            </a:r>
          </a:p>
        </p:txBody>
      </p:sp>
    </p:spTree>
    <p:extLst>
      <p:ext uri="{BB962C8B-B14F-4D97-AF65-F5344CB8AC3E}">
        <p14:creationId xmlns:p14="http://schemas.microsoft.com/office/powerpoint/2010/main" val="303972641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10352-15D5-4C1A-5917-3363359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17, 2023</a:t>
            </a:r>
          </a:p>
        </p:txBody>
      </p:sp>
    </p:spTree>
    <p:extLst>
      <p:ext uri="{BB962C8B-B14F-4D97-AF65-F5344CB8AC3E}">
        <p14:creationId xmlns:p14="http://schemas.microsoft.com/office/powerpoint/2010/main" val="1114495723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9ACDB-923A-D6C4-0C7D-80A69AF41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18, 2023</a:t>
            </a:r>
          </a:p>
        </p:txBody>
      </p:sp>
    </p:spTree>
    <p:extLst>
      <p:ext uri="{BB962C8B-B14F-4D97-AF65-F5344CB8AC3E}">
        <p14:creationId xmlns:p14="http://schemas.microsoft.com/office/powerpoint/2010/main" val="225512086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5EEF2-04B5-DA53-6DC0-DC17E1D3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19, 2023</a:t>
            </a:r>
          </a:p>
        </p:txBody>
      </p:sp>
    </p:spTree>
    <p:extLst>
      <p:ext uri="{BB962C8B-B14F-4D97-AF65-F5344CB8AC3E}">
        <p14:creationId xmlns:p14="http://schemas.microsoft.com/office/powerpoint/2010/main" val="178495747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2F62-05F8-9B06-B441-43BFBA0B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20, 2023</a:t>
            </a:r>
          </a:p>
        </p:txBody>
      </p:sp>
    </p:spTree>
    <p:extLst>
      <p:ext uri="{BB962C8B-B14F-4D97-AF65-F5344CB8AC3E}">
        <p14:creationId xmlns:p14="http://schemas.microsoft.com/office/powerpoint/2010/main" val="4046453463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1CA24-B46D-FF75-7F76-A1D4C7D5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21, 2023</a:t>
            </a:r>
          </a:p>
        </p:txBody>
      </p:sp>
    </p:spTree>
    <p:extLst>
      <p:ext uri="{BB962C8B-B14F-4D97-AF65-F5344CB8AC3E}">
        <p14:creationId xmlns:p14="http://schemas.microsoft.com/office/powerpoint/2010/main" val="119476990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8C43F-5C03-369C-C7DA-C49F8CBDE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22, 2023</a:t>
            </a:r>
          </a:p>
        </p:txBody>
      </p:sp>
    </p:spTree>
    <p:extLst>
      <p:ext uri="{BB962C8B-B14F-4D97-AF65-F5344CB8AC3E}">
        <p14:creationId xmlns:p14="http://schemas.microsoft.com/office/powerpoint/2010/main" val="2413452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F79D7-75C8-C321-DB60-2ADFB8E9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31, 2023</a:t>
            </a:r>
          </a:p>
        </p:txBody>
      </p:sp>
    </p:spTree>
    <p:extLst>
      <p:ext uri="{BB962C8B-B14F-4D97-AF65-F5344CB8AC3E}">
        <p14:creationId xmlns:p14="http://schemas.microsoft.com/office/powerpoint/2010/main" val="417188317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F61B6-A057-4030-D1B4-D78B01644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23, 2023</a:t>
            </a:r>
          </a:p>
        </p:txBody>
      </p:sp>
    </p:spTree>
    <p:extLst>
      <p:ext uri="{BB962C8B-B14F-4D97-AF65-F5344CB8AC3E}">
        <p14:creationId xmlns:p14="http://schemas.microsoft.com/office/powerpoint/2010/main" val="1713063199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BC97-D687-FABC-22E5-EC729DC95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24, 2023</a:t>
            </a:r>
          </a:p>
        </p:txBody>
      </p:sp>
    </p:spTree>
    <p:extLst>
      <p:ext uri="{BB962C8B-B14F-4D97-AF65-F5344CB8AC3E}">
        <p14:creationId xmlns:p14="http://schemas.microsoft.com/office/powerpoint/2010/main" val="2227442020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E2CD2-DCD0-4D72-5FEB-C9211D872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25, 2023</a:t>
            </a:r>
          </a:p>
        </p:txBody>
      </p:sp>
    </p:spTree>
    <p:extLst>
      <p:ext uri="{BB962C8B-B14F-4D97-AF65-F5344CB8AC3E}">
        <p14:creationId xmlns:p14="http://schemas.microsoft.com/office/powerpoint/2010/main" val="369117377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4F6E3-FE12-FADF-2CDB-498DF2908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26, 2023</a:t>
            </a:r>
          </a:p>
        </p:txBody>
      </p:sp>
    </p:spTree>
    <p:extLst>
      <p:ext uri="{BB962C8B-B14F-4D97-AF65-F5344CB8AC3E}">
        <p14:creationId xmlns:p14="http://schemas.microsoft.com/office/powerpoint/2010/main" val="1689101766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C5376-39D5-5487-A807-CE04413CA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27, 2023</a:t>
            </a:r>
          </a:p>
        </p:txBody>
      </p:sp>
    </p:spTree>
    <p:extLst>
      <p:ext uri="{BB962C8B-B14F-4D97-AF65-F5344CB8AC3E}">
        <p14:creationId xmlns:p14="http://schemas.microsoft.com/office/powerpoint/2010/main" val="3837643968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F0C-F463-19AC-7B6A-11ED32B2B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28, 2023</a:t>
            </a:r>
          </a:p>
        </p:txBody>
      </p:sp>
    </p:spTree>
    <p:extLst>
      <p:ext uri="{BB962C8B-B14F-4D97-AF65-F5344CB8AC3E}">
        <p14:creationId xmlns:p14="http://schemas.microsoft.com/office/powerpoint/2010/main" val="2422840376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092B8-9A8B-501A-AA1F-079DE84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29, 2023</a:t>
            </a:r>
          </a:p>
        </p:txBody>
      </p:sp>
    </p:spTree>
    <p:extLst>
      <p:ext uri="{BB962C8B-B14F-4D97-AF65-F5344CB8AC3E}">
        <p14:creationId xmlns:p14="http://schemas.microsoft.com/office/powerpoint/2010/main" val="4069241421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5E94-373B-BDE6-EDFB-2FBA73A24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30, 2023</a:t>
            </a:r>
          </a:p>
        </p:txBody>
      </p:sp>
    </p:spTree>
    <p:extLst>
      <p:ext uri="{BB962C8B-B14F-4D97-AF65-F5344CB8AC3E}">
        <p14:creationId xmlns:p14="http://schemas.microsoft.com/office/powerpoint/2010/main" val="2621147247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12BC90C-8095-324B-2224-90B21D95E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December 2023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6E5B354-A6EE-0B70-3595-99FAB252157F}"/>
              </a:ext>
            </a:extLst>
          </p:cNvPr>
          <p:cNvGrpSpPr/>
          <p:nvPr/>
        </p:nvGrpSpPr>
        <p:grpSpPr>
          <a:xfrm>
            <a:off x="3372359" y="369282"/>
            <a:ext cx="1126357" cy="884356"/>
            <a:chOff x="3372359" y="369282"/>
            <a:chExt cx="1126357" cy="88435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A463B02-F48F-5DF8-6B73-6B8131301C87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B7C64E-A7B3-2F84-7551-6AB9CC393881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F5EE1-9E59-E33C-8616-A197319F8180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15E9FB-1232-28AD-C06E-577D1C271DF4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80D2CD-ED2D-AEF4-D416-4E3CC3AF18B0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DC3B3DE-B206-ED8A-CCE1-BC2C2AB0DB31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4F53D16-9F60-0B3D-B5AB-E99F00F6FF7F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22D1D0-43F1-99D5-ACEB-1BD295854136}"/>
                </a:ext>
              </a:extLst>
            </p:cNvPr>
            <p:cNvSpPr/>
            <p:nvPr userDrawn="1"/>
          </p:nvSpPr>
          <p:spPr>
            <a:xfrm>
              <a:off x="33726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CB80D47-BEE2-FC92-1C4C-C45B5A2FC8C5}"/>
                </a:ext>
              </a:extLst>
            </p:cNvPr>
            <p:cNvSpPr/>
            <p:nvPr userDrawn="1"/>
          </p:nvSpPr>
          <p:spPr>
            <a:xfrm>
              <a:off x="35361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5C2C236-A12F-05F8-4826-EDA59FCDF1C7}"/>
                </a:ext>
              </a:extLst>
            </p:cNvPr>
            <p:cNvSpPr/>
            <p:nvPr userDrawn="1"/>
          </p:nvSpPr>
          <p:spPr>
            <a:xfrm>
              <a:off x="36997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399976F-B381-9E1C-681E-381F4F861FDC}"/>
                </a:ext>
              </a:extLst>
            </p:cNvPr>
            <p:cNvSpPr/>
            <p:nvPr userDrawn="1"/>
          </p:nvSpPr>
          <p:spPr>
            <a:xfrm>
              <a:off x="38632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hlinkClick r:id="rId2" action="ppaction://hlinksldjump"/>
              <a:extLst>
                <a:ext uri="{FF2B5EF4-FFF2-40B4-BE49-F238E27FC236}">
                  <a16:creationId xmlns:a16="http://schemas.microsoft.com/office/drawing/2014/main" id="{565975B9-B8F9-CEE2-9752-C16945DF2E12}"/>
                </a:ext>
              </a:extLst>
            </p:cNvPr>
            <p:cNvSpPr/>
            <p:nvPr userDrawn="1"/>
          </p:nvSpPr>
          <p:spPr>
            <a:xfrm>
              <a:off x="402684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Rectangle 104">
              <a:hlinkClick r:id="rId3" action="ppaction://hlinksldjump"/>
              <a:extLst>
                <a:ext uri="{FF2B5EF4-FFF2-40B4-BE49-F238E27FC236}">
                  <a16:creationId xmlns:a16="http://schemas.microsoft.com/office/drawing/2014/main" id="{C6BB4E8E-113F-D7C4-1670-47BDDDE4AFFD}"/>
                </a:ext>
              </a:extLst>
            </p:cNvPr>
            <p:cNvSpPr/>
            <p:nvPr userDrawn="1"/>
          </p:nvSpPr>
          <p:spPr>
            <a:xfrm>
              <a:off x="4190397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tangle 105">
              <a:hlinkClick r:id="rId4" action="ppaction://hlinksldjump"/>
              <a:extLst>
                <a:ext uri="{FF2B5EF4-FFF2-40B4-BE49-F238E27FC236}">
                  <a16:creationId xmlns:a16="http://schemas.microsoft.com/office/drawing/2014/main" id="{DD7D5FE6-5608-FEE3-0B36-0473B7926238}"/>
                </a:ext>
              </a:extLst>
            </p:cNvPr>
            <p:cNvSpPr/>
            <p:nvPr userDrawn="1"/>
          </p:nvSpPr>
          <p:spPr>
            <a:xfrm>
              <a:off x="43522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Rectangle 106">
              <a:hlinkClick r:id="rId5" action="ppaction://hlinksldjump"/>
              <a:extLst>
                <a:ext uri="{FF2B5EF4-FFF2-40B4-BE49-F238E27FC236}">
                  <a16:creationId xmlns:a16="http://schemas.microsoft.com/office/drawing/2014/main" id="{998F931C-0FFC-B15F-42AB-6BF95039A133}"/>
                </a:ext>
              </a:extLst>
            </p:cNvPr>
            <p:cNvSpPr/>
            <p:nvPr userDrawn="1"/>
          </p:nvSpPr>
          <p:spPr>
            <a:xfrm>
              <a:off x="33726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8" name="Rectangle 107">
              <a:hlinkClick r:id="rId6" action="ppaction://hlinksldjump"/>
              <a:extLst>
                <a:ext uri="{FF2B5EF4-FFF2-40B4-BE49-F238E27FC236}">
                  <a16:creationId xmlns:a16="http://schemas.microsoft.com/office/drawing/2014/main" id="{76C4B76F-64D0-9531-2D50-6AF7ACE36767}"/>
                </a:ext>
              </a:extLst>
            </p:cNvPr>
            <p:cNvSpPr/>
            <p:nvPr userDrawn="1"/>
          </p:nvSpPr>
          <p:spPr>
            <a:xfrm>
              <a:off x="35361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9" name="Rectangle 108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410C8-E2F2-1630-D79C-94CD808E9D28}"/>
                </a:ext>
              </a:extLst>
            </p:cNvPr>
            <p:cNvSpPr/>
            <p:nvPr userDrawn="1"/>
          </p:nvSpPr>
          <p:spPr>
            <a:xfrm>
              <a:off x="36997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0" name="Rectangle 109">
              <a:hlinkClick r:id="rId8" action="ppaction://hlinksldjump"/>
              <a:extLst>
                <a:ext uri="{FF2B5EF4-FFF2-40B4-BE49-F238E27FC236}">
                  <a16:creationId xmlns:a16="http://schemas.microsoft.com/office/drawing/2014/main" id="{F70C13CB-4E6B-F80F-ED0F-B8D5B1D3DAE5}"/>
                </a:ext>
              </a:extLst>
            </p:cNvPr>
            <p:cNvSpPr/>
            <p:nvPr userDrawn="1"/>
          </p:nvSpPr>
          <p:spPr>
            <a:xfrm>
              <a:off x="386329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1" name="Rectangle 110">
              <a:hlinkClick r:id="rId9" action="ppaction://hlinksldjump"/>
              <a:extLst>
                <a:ext uri="{FF2B5EF4-FFF2-40B4-BE49-F238E27FC236}">
                  <a16:creationId xmlns:a16="http://schemas.microsoft.com/office/drawing/2014/main" id="{445109C8-0D79-D7EC-746D-295F2C185E6C}"/>
                </a:ext>
              </a:extLst>
            </p:cNvPr>
            <p:cNvSpPr/>
            <p:nvPr userDrawn="1"/>
          </p:nvSpPr>
          <p:spPr>
            <a:xfrm>
              <a:off x="402684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2" name="Rectangle 111">
              <a:hlinkClick r:id="rId10" action="ppaction://hlinksldjump"/>
              <a:extLst>
                <a:ext uri="{FF2B5EF4-FFF2-40B4-BE49-F238E27FC236}">
                  <a16:creationId xmlns:a16="http://schemas.microsoft.com/office/drawing/2014/main" id="{A77466EC-A901-506F-1350-7AD8EF5379B1}"/>
                </a:ext>
              </a:extLst>
            </p:cNvPr>
            <p:cNvSpPr/>
            <p:nvPr userDrawn="1"/>
          </p:nvSpPr>
          <p:spPr>
            <a:xfrm>
              <a:off x="41903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" name="Rectangle 112">
              <a:hlinkClick r:id="rId11" action="ppaction://hlinksldjump"/>
              <a:extLst>
                <a:ext uri="{FF2B5EF4-FFF2-40B4-BE49-F238E27FC236}">
                  <a16:creationId xmlns:a16="http://schemas.microsoft.com/office/drawing/2014/main" id="{168D81BE-011F-F4E1-91AE-20F45F0C2DB1}"/>
                </a:ext>
              </a:extLst>
            </p:cNvPr>
            <p:cNvSpPr/>
            <p:nvPr userDrawn="1"/>
          </p:nvSpPr>
          <p:spPr>
            <a:xfrm>
              <a:off x="43522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4" name="Rectangle 113">
              <a:hlinkClick r:id="rId12" action="ppaction://hlinksldjump"/>
              <a:extLst>
                <a:ext uri="{FF2B5EF4-FFF2-40B4-BE49-F238E27FC236}">
                  <a16:creationId xmlns:a16="http://schemas.microsoft.com/office/drawing/2014/main" id="{E1344B4E-07C0-C77B-59BF-B56579A6C03E}"/>
                </a:ext>
              </a:extLst>
            </p:cNvPr>
            <p:cNvSpPr/>
            <p:nvPr userDrawn="1"/>
          </p:nvSpPr>
          <p:spPr>
            <a:xfrm>
              <a:off x="33726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5" name="Rectangle 11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500A6AC-BC3E-7808-B40D-CB9A8BDE7A59}"/>
                </a:ext>
              </a:extLst>
            </p:cNvPr>
            <p:cNvSpPr/>
            <p:nvPr userDrawn="1"/>
          </p:nvSpPr>
          <p:spPr>
            <a:xfrm>
              <a:off x="35361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6" name="Rectangle 115">
              <a:hlinkClick r:id="rId14" action="ppaction://hlinksldjump"/>
              <a:extLst>
                <a:ext uri="{FF2B5EF4-FFF2-40B4-BE49-F238E27FC236}">
                  <a16:creationId xmlns:a16="http://schemas.microsoft.com/office/drawing/2014/main" id="{CE66DDC8-E2FA-190A-18A4-ADD9164179E3}"/>
                </a:ext>
              </a:extLst>
            </p:cNvPr>
            <p:cNvSpPr/>
            <p:nvPr userDrawn="1"/>
          </p:nvSpPr>
          <p:spPr>
            <a:xfrm>
              <a:off x="36997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7" name="Rectangle 116">
              <a:hlinkClick r:id="rId15" action="ppaction://hlinksldjump"/>
              <a:extLst>
                <a:ext uri="{FF2B5EF4-FFF2-40B4-BE49-F238E27FC236}">
                  <a16:creationId xmlns:a16="http://schemas.microsoft.com/office/drawing/2014/main" id="{FCA40F4E-98FA-D92E-37EB-CA89C7764DA0}"/>
                </a:ext>
              </a:extLst>
            </p:cNvPr>
            <p:cNvSpPr/>
            <p:nvPr userDrawn="1"/>
          </p:nvSpPr>
          <p:spPr>
            <a:xfrm>
              <a:off x="386329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8" name="Rectangle 117">
              <a:hlinkClick r:id="rId16" action="ppaction://hlinksldjump"/>
              <a:extLst>
                <a:ext uri="{FF2B5EF4-FFF2-40B4-BE49-F238E27FC236}">
                  <a16:creationId xmlns:a16="http://schemas.microsoft.com/office/drawing/2014/main" id="{07741D73-E3DC-EFA3-CE6D-EBAFEA542368}"/>
                </a:ext>
              </a:extLst>
            </p:cNvPr>
            <p:cNvSpPr/>
            <p:nvPr userDrawn="1"/>
          </p:nvSpPr>
          <p:spPr>
            <a:xfrm>
              <a:off x="402684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9" name="Rectangle 118">
              <a:hlinkClick r:id="rId17" action="ppaction://hlinksldjump"/>
              <a:extLst>
                <a:ext uri="{FF2B5EF4-FFF2-40B4-BE49-F238E27FC236}">
                  <a16:creationId xmlns:a16="http://schemas.microsoft.com/office/drawing/2014/main" id="{5D55716E-90AC-5F57-9919-070C5CEF9EDF}"/>
                </a:ext>
              </a:extLst>
            </p:cNvPr>
            <p:cNvSpPr/>
            <p:nvPr userDrawn="1"/>
          </p:nvSpPr>
          <p:spPr>
            <a:xfrm>
              <a:off x="41903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0" name="Rectangle 119">
              <a:hlinkClick r:id="rId18" action="ppaction://hlinksldjump"/>
              <a:extLst>
                <a:ext uri="{FF2B5EF4-FFF2-40B4-BE49-F238E27FC236}">
                  <a16:creationId xmlns:a16="http://schemas.microsoft.com/office/drawing/2014/main" id="{CD45FF30-9772-613C-BF25-F90AC0E56F4F}"/>
                </a:ext>
              </a:extLst>
            </p:cNvPr>
            <p:cNvSpPr/>
            <p:nvPr userDrawn="1"/>
          </p:nvSpPr>
          <p:spPr>
            <a:xfrm>
              <a:off x="43522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1" name="Rectangle 120">
              <a:hlinkClick r:id="rId19" action="ppaction://hlinksldjump"/>
              <a:extLst>
                <a:ext uri="{FF2B5EF4-FFF2-40B4-BE49-F238E27FC236}">
                  <a16:creationId xmlns:a16="http://schemas.microsoft.com/office/drawing/2014/main" id="{803E6BE1-A971-409C-6266-27E72E4C58F0}"/>
                </a:ext>
              </a:extLst>
            </p:cNvPr>
            <p:cNvSpPr/>
            <p:nvPr userDrawn="1"/>
          </p:nvSpPr>
          <p:spPr>
            <a:xfrm>
              <a:off x="337235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2" name="Rectangle 121">
              <a:hlinkClick r:id="rId20" action="ppaction://hlinksldjump"/>
              <a:extLst>
                <a:ext uri="{FF2B5EF4-FFF2-40B4-BE49-F238E27FC236}">
                  <a16:creationId xmlns:a16="http://schemas.microsoft.com/office/drawing/2014/main" id="{78BE4D42-1E3D-747D-511A-33D9E6028AF7}"/>
                </a:ext>
              </a:extLst>
            </p:cNvPr>
            <p:cNvSpPr/>
            <p:nvPr userDrawn="1"/>
          </p:nvSpPr>
          <p:spPr>
            <a:xfrm>
              <a:off x="353562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3" name="Rectangle 122">
              <a:hlinkClick r:id="rId21" action="ppaction://hlinksldjump"/>
              <a:extLst>
                <a:ext uri="{FF2B5EF4-FFF2-40B4-BE49-F238E27FC236}">
                  <a16:creationId xmlns:a16="http://schemas.microsoft.com/office/drawing/2014/main" id="{39989B42-79B3-AA2D-B2EB-C99D4D4FD4C3}"/>
                </a:ext>
              </a:extLst>
            </p:cNvPr>
            <p:cNvSpPr/>
            <p:nvPr userDrawn="1"/>
          </p:nvSpPr>
          <p:spPr>
            <a:xfrm>
              <a:off x="36988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4" name="Rectangle 123">
              <a:hlinkClick r:id="rId22" action="ppaction://hlinksldjump"/>
              <a:extLst>
                <a:ext uri="{FF2B5EF4-FFF2-40B4-BE49-F238E27FC236}">
                  <a16:creationId xmlns:a16="http://schemas.microsoft.com/office/drawing/2014/main" id="{5CDE9BD5-702D-875D-B2D7-9BE800FAC3A3}"/>
                </a:ext>
              </a:extLst>
            </p:cNvPr>
            <p:cNvSpPr/>
            <p:nvPr userDrawn="1"/>
          </p:nvSpPr>
          <p:spPr>
            <a:xfrm>
              <a:off x="38621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5" name="Rectangle 124">
              <a:hlinkClick r:id="rId23" action="ppaction://hlinksldjump"/>
              <a:extLst>
                <a:ext uri="{FF2B5EF4-FFF2-40B4-BE49-F238E27FC236}">
                  <a16:creationId xmlns:a16="http://schemas.microsoft.com/office/drawing/2014/main" id="{0927254F-71D6-AB6F-3727-4A4D52313274}"/>
                </a:ext>
              </a:extLst>
            </p:cNvPr>
            <p:cNvSpPr/>
            <p:nvPr userDrawn="1"/>
          </p:nvSpPr>
          <p:spPr>
            <a:xfrm>
              <a:off x="40254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6" name="Rectangle 125">
              <a:hlinkClick r:id="rId24" action="ppaction://hlinksldjump"/>
              <a:extLst>
                <a:ext uri="{FF2B5EF4-FFF2-40B4-BE49-F238E27FC236}">
                  <a16:creationId xmlns:a16="http://schemas.microsoft.com/office/drawing/2014/main" id="{16F075FB-8581-1E78-575E-7CEDF6C77269}"/>
                </a:ext>
              </a:extLst>
            </p:cNvPr>
            <p:cNvSpPr/>
            <p:nvPr userDrawn="1"/>
          </p:nvSpPr>
          <p:spPr>
            <a:xfrm>
              <a:off x="418867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7" name="Rectangle 126">
              <a:hlinkClick r:id="rId25" action="ppaction://hlinksldjump"/>
              <a:extLst>
                <a:ext uri="{FF2B5EF4-FFF2-40B4-BE49-F238E27FC236}">
                  <a16:creationId xmlns:a16="http://schemas.microsoft.com/office/drawing/2014/main" id="{3EC580C1-176C-BF78-CA6D-47535B9B6ACD}"/>
                </a:ext>
              </a:extLst>
            </p:cNvPr>
            <p:cNvSpPr/>
            <p:nvPr userDrawn="1"/>
          </p:nvSpPr>
          <p:spPr>
            <a:xfrm>
              <a:off x="4352223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28" name="Rectangle 127">
              <a:hlinkClick r:id="rId26" action="ppaction://hlinksldjump"/>
              <a:extLst>
                <a:ext uri="{FF2B5EF4-FFF2-40B4-BE49-F238E27FC236}">
                  <a16:creationId xmlns:a16="http://schemas.microsoft.com/office/drawing/2014/main" id="{48C5B31B-9856-374B-D3FD-7379C55AD251}"/>
                </a:ext>
              </a:extLst>
            </p:cNvPr>
            <p:cNvSpPr/>
            <p:nvPr userDrawn="1"/>
          </p:nvSpPr>
          <p:spPr>
            <a:xfrm>
              <a:off x="337235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9" name="Rectangle 128">
              <a:hlinkClick r:id="rId27" action="ppaction://hlinksldjump"/>
              <a:extLst>
                <a:ext uri="{FF2B5EF4-FFF2-40B4-BE49-F238E27FC236}">
                  <a16:creationId xmlns:a16="http://schemas.microsoft.com/office/drawing/2014/main" id="{7910DF0C-957D-216C-05DF-10A67D119C82}"/>
                </a:ext>
              </a:extLst>
            </p:cNvPr>
            <p:cNvSpPr/>
            <p:nvPr userDrawn="1"/>
          </p:nvSpPr>
          <p:spPr>
            <a:xfrm>
              <a:off x="353562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0" name="Rectangle 129">
              <a:hlinkClick r:id="rId28" action="ppaction://hlinksldjump"/>
              <a:extLst>
                <a:ext uri="{FF2B5EF4-FFF2-40B4-BE49-F238E27FC236}">
                  <a16:creationId xmlns:a16="http://schemas.microsoft.com/office/drawing/2014/main" id="{F2350E43-186F-916B-2140-3037254EBDC2}"/>
                </a:ext>
              </a:extLst>
            </p:cNvPr>
            <p:cNvSpPr/>
            <p:nvPr userDrawn="1"/>
          </p:nvSpPr>
          <p:spPr>
            <a:xfrm>
              <a:off x="36988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1" name="Rectangle 130">
              <a:hlinkClick r:id="rId29" action="ppaction://hlinksldjump"/>
              <a:extLst>
                <a:ext uri="{FF2B5EF4-FFF2-40B4-BE49-F238E27FC236}">
                  <a16:creationId xmlns:a16="http://schemas.microsoft.com/office/drawing/2014/main" id="{343C38DF-81C8-26DC-5467-943E04AABF7F}"/>
                </a:ext>
              </a:extLst>
            </p:cNvPr>
            <p:cNvSpPr/>
            <p:nvPr userDrawn="1"/>
          </p:nvSpPr>
          <p:spPr>
            <a:xfrm>
              <a:off x="38621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2" name="Rectangle 131">
              <a:hlinkClick r:id="rId30" action="ppaction://hlinksldjump"/>
              <a:extLst>
                <a:ext uri="{FF2B5EF4-FFF2-40B4-BE49-F238E27FC236}">
                  <a16:creationId xmlns:a16="http://schemas.microsoft.com/office/drawing/2014/main" id="{DC7DC4CB-EC5E-D46F-ADE4-CA390B26684E}"/>
                </a:ext>
              </a:extLst>
            </p:cNvPr>
            <p:cNvSpPr/>
            <p:nvPr userDrawn="1"/>
          </p:nvSpPr>
          <p:spPr>
            <a:xfrm>
              <a:off x="40254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3" name="Rectangle 132">
              <a:hlinkClick r:id="rId31" action="ppaction://hlinksldjump"/>
              <a:extLst>
                <a:ext uri="{FF2B5EF4-FFF2-40B4-BE49-F238E27FC236}">
                  <a16:creationId xmlns:a16="http://schemas.microsoft.com/office/drawing/2014/main" id="{30161668-9E0B-73FE-C2E5-E250ADFF449C}"/>
                </a:ext>
              </a:extLst>
            </p:cNvPr>
            <p:cNvSpPr/>
            <p:nvPr userDrawn="1"/>
          </p:nvSpPr>
          <p:spPr>
            <a:xfrm>
              <a:off x="418867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4" name="Rectangle 133">
              <a:hlinkClick r:id="rId32" action="ppaction://hlinksldjump"/>
              <a:extLst>
                <a:ext uri="{FF2B5EF4-FFF2-40B4-BE49-F238E27FC236}">
                  <a16:creationId xmlns:a16="http://schemas.microsoft.com/office/drawing/2014/main" id="{B52FCDED-04F4-8700-997D-8BA2A1519906}"/>
                </a:ext>
              </a:extLst>
            </p:cNvPr>
            <p:cNvSpPr/>
            <p:nvPr userDrawn="1"/>
          </p:nvSpPr>
          <p:spPr>
            <a:xfrm>
              <a:off x="4351021" y="112234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64143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9F0-712C-BA78-F451-C7C1DEC3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1, 2023</a:t>
            </a:r>
          </a:p>
        </p:txBody>
      </p:sp>
    </p:spTree>
    <p:extLst>
      <p:ext uri="{BB962C8B-B14F-4D97-AF65-F5344CB8AC3E}">
        <p14:creationId xmlns:p14="http://schemas.microsoft.com/office/powerpoint/2010/main" val="1062861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February 2023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7328E50-C0FF-A374-8B11-B33FE34EF7D1}"/>
              </a:ext>
            </a:extLst>
          </p:cNvPr>
          <p:cNvGrpSpPr/>
          <p:nvPr/>
        </p:nvGrpSpPr>
        <p:grpSpPr>
          <a:xfrm>
            <a:off x="3372647" y="368179"/>
            <a:ext cx="1125996" cy="886065"/>
            <a:chOff x="3373985" y="367123"/>
            <a:chExt cx="1125996" cy="8860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6EA32B-33AC-E180-C1D1-60E0984D9435}"/>
                </a:ext>
              </a:extLst>
            </p:cNvPr>
            <p:cNvSpPr/>
            <p:nvPr userDrawn="1"/>
          </p:nvSpPr>
          <p:spPr>
            <a:xfrm>
              <a:off x="4352223" y="367123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39EDD3D-BB26-55C1-6A92-E6B457BFBD61}"/>
                </a:ext>
              </a:extLst>
            </p:cNvPr>
            <p:cNvSpPr/>
            <p:nvPr userDrawn="1"/>
          </p:nvSpPr>
          <p:spPr>
            <a:xfrm>
              <a:off x="337427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E435B1-F502-BD19-599A-1D6613926785}"/>
                </a:ext>
              </a:extLst>
            </p:cNvPr>
            <p:cNvSpPr/>
            <p:nvPr userDrawn="1"/>
          </p:nvSpPr>
          <p:spPr>
            <a:xfrm>
              <a:off x="353782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BC4689D-BCE2-3AA5-634C-494B90989D2A}"/>
                </a:ext>
              </a:extLst>
            </p:cNvPr>
            <p:cNvSpPr/>
            <p:nvPr userDrawn="1"/>
          </p:nvSpPr>
          <p:spPr>
            <a:xfrm>
              <a:off x="370137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A2E5D44-F894-14DE-6252-E4CB7FCD5486}"/>
                </a:ext>
              </a:extLst>
            </p:cNvPr>
            <p:cNvSpPr/>
            <p:nvPr userDrawn="1"/>
          </p:nvSpPr>
          <p:spPr>
            <a:xfrm>
              <a:off x="386492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E2E6488-4646-F0DD-3BE2-4B212686CFA1}"/>
                </a:ext>
              </a:extLst>
            </p:cNvPr>
            <p:cNvSpPr/>
            <p:nvPr userDrawn="1"/>
          </p:nvSpPr>
          <p:spPr>
            <a:xfrm>
              <a:off x="402847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1A617C-1A24-B3FF-34D9-E15842813F66}"/>
                </a:ext>
              </a:extLst>
            </p:cNvPr>
            <p:cNvSpPr/>
            <p:nvPr userDrawn="1"/>
          </p:nvSpPr>
          <p:spPr>
            <a:xfrm>
              <a:off x="4192023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6926CE-3924-49E8-136C-8AF72D9E8F17}"/>
                </a:ext>
              </a:extLst>
            </p:cNvPr>
            <p:cNvSpPr/>
            <p:nvPr userDrawn="1"/>
          </p:nvSpPr>
          <p:spPr>
            <a:xfrm>
              <a:off x="4352223" y="112133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8BB046-EEF6-CEF8-AFFA-E2AFEAE2CB6B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A501C-F278-B6E5-C79A-35054734E395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hlinkClick r:id="rId2" action="ppaction://hlinksldjump"/>
              <a:extLst>
                <a:ext uri="{FF2B5EF4-FFF2-40B4-BE49-F238E27FC236}">
                  <a16:creationId xmlns:a16="http://schemas.microsoft.com/office/drawing/2014/main" id="{817BA2F4-A5A8-5C2E-BAFB-DC868E352058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>
              <a:hlinkClick r:id="rId3" action="ppaction://hlinksldjump"/>
              <a:extLst>
                <a:ext uri="{FF2B5EF4-FFF2-40B4-BE49-F238E27FC236}">
                  <a16:creationId xmlns:a16="http://schemas.microsoft.com/office/drawing/2014/main" id="{B178E091-5076-4D02-0840-F4B19B9A4CB2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Rectangle 59">
              <a:hlinkClick r:id="rId4" action="ppaction://hlinksldjump"/>
              <a:extLst>
                <a:ext uri="{FF2B5EF4-FFF2-40B4-BE49-F238E27FC236}">
                  <a16:creationId xmlns:a16="http://schemas.microsoft.com/office/drawing/2014/main" id="{460C87FB-3B89-9114-2759-4D3F2FA0EFED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" name="Rectangle 60">
              <a:hlinkClick r:id="rId5" action="ppaction://hlinksldjump"/>
              <a:extLst>
                <a:ext uri="{FF2B5EF4-FFF2-40B4-BE49-F238E27FC236}">
                  <a16:creationId xmlns:a16="http://schemas.microsoft.com/office/drawing/2014/main" id="{0125EA45-B4BD-CC18-4143-7BB9647399A2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" name="Rectangle 61">
              <a:hlinkClick r:id="rId6" action="ppaction://hlinksldjump"/>
              <a:extLst>
                <a:ext uri="{FF2B5EF4-FFF2-40B4-BE49-F238E27FC236}">
                  <a16:creationId xmlns:a16="http://schemas.microsoft.com/office/drawing/2014/main" id="{8AF97B22-8CB3-FBD4-E121-C793B1C03F47}"/>
                </a:ext>
              </a:extLst>
            </p:cNvPr>
            <p:cNvSpPr/>
            <p:nvPr userDrawn="1"/>
          </p:nvSpPr>
          <p:spPr>
            <a:xfrm>
              <a:off x="4352129" y="51796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Rectangle 62">
              <a:hlinkClick r:id="rId7" action="ppaction://hlinksldjump"/>
              <a:extLst>
                <a:ext uri="{FF2B5EF4-FFF2-40B4-BE49-F238E27FC236}">
                  <a16:creationId xmlns:a16="http://schemas.microsoft.com/office/drawing/2014/main" id="{C685F699-B351-B921-D1EB-C55FA3FD7369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ctangle 63">
              <a:hlinkClick r:id="rId8" action="ppaction://hlinksldjump"/>
              <a:extLst>
                <a:ext uri="{FF2B5EF4-FFF2-40B4-BE49-F238E27FC236}">
                  <a16:creationId xmlns:a16="http://schemas.microsoft.com/office/drawing/2014/main" id="{D0D29539-2F99-D030-63DB-E23FDFA62D9B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5" name="Rectangle 64">
              <a:hlinkClick r:id="rId9" action="ppaction://hlinksldjump"/>
              <a:extLst>
                <a:ext uri="{FF2B5EF4-FFF2-40B4-BE49-F238E27FC236}">
                  <a16:creationId xmlns:a16="http://schemas.microsoft.com/office/drawing/2014/main" id="{F95F86FE-31CD-AB03-F91C-8B16532C87F7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6" name="Rectangle 65">
              <a:hlinkClick r:id="rId10" action="ppaction://hlinksldjump"/>
              <a:extLst>
                <a:ext uri="{FF2B5EF4-FFF2-40B4-BE49-F238E27FC236}">
                  <a16:creationId xmlns:a16="http://schemas.microsoft.com/office/drawing/2014/main" id="{2A88D54C-494E-9E29-571D-A55900EB19A8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7" name="Rectangle 66">
              <a:hlinkClick r:id="rId11" action="ppaction://hlinksldjump"/>
              <a:extLst>
                <a:ext uri="{FF2B5EF4-FFF2-40B4-BE49-F238E27FC236}">
                  <a16:creationId xmlns:a16="http://schemas.microsoft.com/office/drawing/2014/main" id="{8D251AE6-6649-AD27-CB86-8CA8B9AB7B51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8" name="Rectangle 67">
              <a:hlinkClick r:id="rId12" action="ppaction://hlinksldjump"/>
              <a:extLst>
                <a:ext uri="{FF2B5EF4-FFF2-40B4-BE49-F238E27FC236}">
                  <a16:creationId xmlns:a16="http://schemas.microsoft.com/office/drawing/2014/main" id="{C9A575EE-31C7-EE2F-BDFB-7BE2F9A9B649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9" name="Rectangle 68">
              <a:hlinkClick r:id="rId13" action="ppaction://hlinksldjump"/>
              <a:extLst>
                <a:ext uri="{FF2B5EF4-FFF2-40B4-BE49-F238E27FC236}">
                  <a16:creationId xmlns:a16="http://schemas.microsoft.com/office/drawing/2014/main" id="{44934F88-1DE8-109D-5843-F1E5788042B5}"/>
                </a:ext>
              </a:extLst>
            </p:cNvPr>
            <p:cNvSpPr/>
            <p:nvPr userDrawn="1"/>
          </p:nvSpPr>
          <p:spPr>
            <a:xfrm>
              <a:off x="4355213" y="668807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0" name="Rectangle 69">
              <a:hlinkClick r:id="rId14" action="ppaction://hlinksldjump"/>
              <a:extLst>
                <a:ext uri="{FF2B5EF4-FFF2-40B4-BE49-F238E27FC236}">
                  <a16:creationId xmlns:a16="http://schemas.microsoft.com/office/drawing/2014/main" id="{7359F406-AC9F-587E-E38D-1C31CE0F7651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1" name="Rectangle 70">
              <a:hlinkClick r:id="rId15" action="ppaction://hlinksldjump"/>
              <a:extLst>
                <a:ext uri="{FF2B5EF4-FFF2-40B4-BE49-F238E27FC236}">
                  <a16:creationId xmlns:a16="http://schemas.microsoft.com/office/drawing/2014/main" id="{66E9D88A-5651-1C4E-D8BC-1726FD5FC1B0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2" name="Rectangle 71">
              <a:hlinkClick r:id="rId16" action="ppaction://hlinksldjump"/>
              <a:extLst>
                <a:ext uri="{FF2B5EF4-FFF2-40B4-BE49-F238E27FC236}">
                  <a16:creationId xmlns:a16="http://schemas.microsoft.com/office/drawing/2014/main" id="{E002E218-1AE3-20CB-A7FA-C0D6E8A258DC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3" name="Rectangle 72">
              <a:hlinkClick r:id="rId17" action="ppaction://hlinksldjump"/>
              <a:extLst>
                <a:ext uri="{FF2B5EF4-FFF2-40B4-BE49-F238E27FC236}">
                  <a16:creationId xmlns:a16="http://schemas.microsoft.com/office/drawing/2014/main" id="{7F0D5E90-70C8-3759-C72A-B827F824C639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4" name="Rectangle 73">
              <a:hlinkClick r:id="rId18" action="ppaction://hlinksldjump"/>
              <a:extLst>
                <a:ext uri="{FF2B5EF4-FFF2-40B4-BE49-F238E27FC236}">
                  <a16:creationId xmlns:a16="http://schemas.microsoft.com/office/drawing/2014/main" id="{81B6B194-A689-F27D-5E36-F0017C6862E4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5" name="Rectangle 74">
              <a:hlinkClick r:id="rId19" action="ppaction://hlinksldjump"/>
              <a:extLst>
                <a:ext uri="{FF2B5EF4-FFF2-40B4-BE49-F238E27FC236}">
                  <a16:creationId xmlns:a16="http://schemas.microsoft.com/office/drawing/2014/main" id="{5B1FBE6E-1332-9E6D-9731-E579AD2FC22A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6" name="Rectangle 75">
              <a:hlinkClick r:id="rId20" action="ppaction://hlinksldjump"/>
              <a:extLst>
                <a:ext uri="{FF2B5EF4-FFF2-40B4-BE49-F238E27FC236}">
                  <a16:creationId xmlns:a16="http://schemas.microsoft.com/office/drawing/2014/main" id="{12E3DDDF-46C4-78B0-9588-4086E041A90A}"/>
                </a:ext>
              </a:extLst>
            </p:cNvPr>
            <p:cNvSpPr/>
            <p:nvPr userDrawn="1"/>
          </p:nvSpPr>
          <p:spPr>
            <a:xfrm>
              <a:off x="4352129" y="81964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7" name="Rectangle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48E35818-ADF0-427C-BE94-686848EA4D8D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8" name="Rectangle 77">
              <a:hlinkClick r:id="rId22" action="ppaction://hlinksldjump"/>
              <a:extLst>
                <a:ext uri="{FF2B5EF4-FFF2-40B4-BE49-F238E27FC236}">
                  <a16:creationId xmlns:a16="http://schemas.microsoft.com/office/drawing/2014/main" id="{251435B0-D224-F192-C7CF-35F54993F6FA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9" name="Rectangle 78">
              <a:hlinkClick r:id="rId23" action="ppaction://hlinksldjump"/>
              <a:extLst>
                <a:ext uri="{FF2B5EF4-FFF2-40B4-BE49-F238E27FC236}">
                  <a16:creationId xmlns:a16="http://schemas.microsoft.com/office/drawing/2014/main" id="{7C4C964E-97D4-9BDA-CD58-CA35AFE27EF6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0" name="Rectangle 79">
              <a:hlinkClick r:id="rId24" action="ppaction://hlinksldjump"/>
              <a:extLst>
                <a:ext uri="{FF2B5EF4-FFF2-40B4-BE49-F238E27FC236}">
                  <a16:creationId xmlns:a16="http://schemas.microsoft.com/office/drawing/2014/main" id="{906587D1-9370-8393-30CC-1A70406CAA60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1" name="Rectangle 80">
              <a:hlinkClick r:id="rId25" action="ppaction://hlinksldjump"/>
              <a:extLst>
                <a:ext uri="{FF2B5EF4-FFF2-40B4-BE49-F238E27FC236}">
                  <a16:creationId xmlns:a16="http://schemas.microsoft.com/office/drawing/2014/main" id="{731D1DDE-C46B-5E35-5169-E33595AA85BC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2" name="Rectangle 81">
              <a:hlinkClick r:id="rId26" action="ppaction://hlinksldjump"/>
              <a:extLst>
                <a:ext uri="{FF2B5EF4-FFF2-40B4-BE49-F238E27FC236}">
                  <a16:creationId xmlns:a16="http://schemas.microsoft.com/office/drawing/2014/main" id="{3441449B-BA85-543A-283D-5DAF8F604507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" name="Rectangle 82">
              <a:hlinkClick r:id="rId27" action="ppaction://hlinksldjump"/>
              <a:extLst>
                <a:ext uri="{FF2B5EF4-FFF2-40B4-BE49-F238E27FC236}">
                  <a16:creationId xmlns:a16="http://schemas.microsoft.com/office/drawing/2014/main" id="{42967B06-7C15-0951-AC9B-5E30CC9F7543}"/>
                </a:ext>
              </a:extLst>
            </p:cNvPr>
            <p:cNvSpPr/>
            <p:nvPr userDrawn="1"/>
          </p:nvSpPr>
          <p:spPr>
            <a:xfrm>
              <a:off x="4352129" y="970491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4" name="Rectangle 83">
              <a:hlinkClick r:id="rId28" action="ppaction://hlinksldjump"/>
              <a:extLst>
                <a:ext uri="{FF2B5EF4-FFF2-40B4-BE49-F238E27FC236}">
                  <a16:creationId xmlns:a16="http://schemas.microsoft.com/office/drawing/2014/main" id="{858F2A4B-8B9D-7119-B82B-2FEF8C26AB51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5" name="Rectangle 84">
              <a:hlinkClick r:id="rId29" action="ppaction://hlinksldjump"/>
              <a:extLst>
                <a:ext uri="{FF2B5EF4-FFF2-40B4-BE49-F238E27FC236}">
                  <a16:creationId xmlns:a16="http://schemas.microsoft.com/office/drawing/2014/main" id="{6434DE37-5355-D6D8-75B5-0ADD29D3423C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55D80BD-0401-62F9-AD04-C77943554258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D7E2AF-9E9A-25F7-4265-27E9B71ABE6F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3A6A474-2357-19D4-30AF-7E92A87D5CB0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F34C88-B5BD-100C-A861-6C57E9DCF0FC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346926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D7E6C-16B4-E586-2875-2A889850D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2,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07129-F394-4368-E83A-4AD1EA40AF2D}"/>
              </a:ext>
            </a:extLst>
          </p:cNvPr>
          <p:cNvSpPr/>
          <p:nvPr/>
        </p:nvSpPr>
        <p:spPr>
          <a:xfrm>
            <a:off x="33726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03678-BDD2-BC25-D293-BD5D8462951B}"/>
              </a:ext>
            </a:extLst>
          </p:cNvPr>
          <p:cNvSpPr/>
          <p:nvPr/>
        </p:nvSpPr>
        <p:spPr>
          <a:xfrm>
            <a:off x="35361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0FB16-7E64-A0F9-2730-0FE771987A4C}"/>
              </a:ext>
            </a:extLst>
          </p:cNvPr>
          <p:cNvSpPr/>
          <p:nvPr/>
        </p:nvSpPr>
        <p:spPr>
          <a:xfrm>
            <a:off x="36997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BF816-A376-4C7B-37DA-D1698EE4C4B2}"/>
              </a:ext>
            </a:extLst>
          </p:cNvPr>
          <p:cNvSpPr/>
          <p:nvPr/>
        </p:nvSpPr>
        <p:spPr>
          <a:xfrm>
            <a:off x="38632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AF101-99E2-0F1A-E03C-094AB34531D3}"/>
              </a:ext>
            </a:extLst>
          </p:cNvPr>
          <p:cNvSpPr/>
          <p:nvPr/>
        </p:nvSpPr>
        <p:spPr>
          <a:xfrm>
            <a:off x="40268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BBFDF-FA74-F48D-2753-05CAF46EB280}"/>
              </a:ext>
            </a:extLst>
          </p:cNvPr>
          <p:cNvSpPr/>
          <p:nvPr/>
        </p:nvSpPr>
        <p:spPr>
          <a:xfrm>
            <a:off x="419039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34D49A-DEA0-7A36-1178-B04D85699FCC}"/>
              </a:ext>
            </a:extLst>
          </p:cNvPr>
          <p:cNvSpPr/>
          <p:nvPr/>
        </p:nvSpPr>
        <p:spPr>
          <a:xfrm>
            <a:off x="4353948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80788-5BD1-F555-8F90-70B886586302}"/>
              </a:ext>
            </a:extLst>
          </p:cNvPr>
          <p:cNvSpPr/>
          <p:nvPr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D56EF-3A62-3253-620D-4C7C4A69E21C}"/>
              </a:ext>
            </a:extLst>
          </p:cNvPr>
          <p:cNvSpPr/>
          <p:nvPr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0E0154-C8E5-0256-3397-EC9619E689A6}"/>
              </a:ext>
            </a:extLst>
          </p:cNvPr>
          <p:cNvSpPr/>
          <p:nvPr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7ABBC-4BC8-8D64-E2BF-AA8FED0EDEDF}"/>
              </a:ext>
            </a:extLst>
          </p:cNvPr>
          <p:cNvSpPr/>
          <p:nvPr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00692-75CD-0BE0-DFE7-059AC8DD493A}"/>
              </a:ext>
            </a:extLst>
          </p:cNvPr>
          <p:cNvSpPr/>
          <p:nvPr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C31294-708F-21F8-64F2-7B36A43BA2E2}"/>
              </a:ext>
            </a:extLst>
          </p:cNvPr>
          <p:cNvSpPr/>
          <p:nvPr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7BC0465-E41D-A077-E1FB-B1F1F3D6B462}"/>
              </a:ext>
            </a:extLst>
          </p:cNvPr>
          <p:cNvSpPr/>
          <p:nvPr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0D1D6DB8-6658-57CB-4C1C-F299F343933F}"/>
              </a:ext>
            </a:extLst>
          </p:cNvPr>
          <p:cNvSpPr/>
          <p:nvPr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729E61B5-7FED-89DA-0CDD-BA45E3511BA7}"/>
              </a:ext>
            </a:extLst>
          </p:cNvPr>
          <p:cNvSpPr/>
          <p:nvPr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A2100A2C-34AD-8375-097F-87AA9B4AC597}"/>
              </a:ext>
            </a:extLst>
          </p:cNvPr>
          <p:cNvSpPr/>
          <p:nvPr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E0D8012B-9F2A-0170-197A-BDD4616F8B4C}"/>
              </a:ext>
            </a:extLst>
          </p:cNvPr>
          <p:cNvSpPr/>
          <p:nvPr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F3EC0D00-111E-791D-2E15-4121B347F235}"/>
              </a:ext>
            </a:extLst>
          </p:cNvPr>
          <p:cNvSpPr/>
          <p:nvPr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hlinkClick r:id="rId9" action="ppaction://hlinksldjump"/>
            <a:extLst>
              <a:ext uri="{FF2B5EF4-FFF2-40B4-BE49-F238E27FC236}">
                <a16:creationId xmlns:a16="http://schemas.microsoft.com/office/drawing/2014/main" id="{AFA48947-D570-3E4D-6238-DE52A22AEDE2}"/>
              </a:ext>
            </a:extLst>
          </p:cNvPr>
          <p:cNvSpPr/>
          <p:nvPr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Rectangle 22">
            <a:hlinkClick r:id="rId10" action="ppaction://hlinksldjump"/>
            <a:extLst>
              <a:ext uri="{FF2B5EF4-FFF2-40B4-BE49-F238E27FC236}">
                <a16:creationId xmlns:a16="http://schemas.microsoft.com/office/drawing/2014/main" id="{F3142520-C654-27E8-7242-A9CDFAB0A7C2}"/>
              </a:ext>
            </a:extLst>
          </p:cNvPr>
          <p:cNvSpPr/>
          <p:nvPr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hlinkClick r:id="rId11" action="ppaction://hlinksldjump"/>
            <a:extLst>
              <a:ext uri="{FF2B5EF4-FFF2-40B4-BE49-F238E27FC236}">
                <a16:creationId xmlns:a16="http://schemas.microsoft.com/office/drawing/2014/main" id="{5DAF7691-D01F-6601-1CF7-408629E39997}"/>
              </a:ext>
            </a:extLst>
          </p:cNvPr>
          <p:cNvSpPr/>
          <p:nvPr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" name="Rectangle 24">
            <a:hlinkClick r:id="rId12" action="ppaction://hlinksldjump"/>
            <a:extLst>
              <a:ext uri="{FF2B5EF4-FFF2-40B4-BE49-F238E27FC236}">
                <a16:creationId xmlns:a16="http://schemas.microsoft.com/office/drawing/2014/main" id="{C8FA8B77-15E1-F4F3-81E7-579D13A6AD26}"/>
              </a:ext>
            </a:extLst>
          </p:cNvPr>
          <p:cNvSpPr/>
          <p:nvPr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" name="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ED9BF876-893A-AF43-72A0-4EB0213E5F04}"/>
              </a:ext>
            </a:extLst>
          </p:cNvPr>
          <p:cNvSpPr/>
          <p:nvPr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" name="Rectangle 26">
            <a:hlinkClick r:id="rId14" action="ppaction://hlinksldjump"/>
            <a:extLst>
              <a:ext uri="{FF2B5EF4-FFF2-40B4-BE49-F238E27FC236}">
                <a16:creationId xmlns:a16="http://schemas.microsoft.com/office/drawing/2014/main" id="{B2DC2605-7C54-A17E-78C6-D128AA4D9151}"/>
              </a:ext>
            </a:extLst>
          </p:cNvPr>
          <p:cNvSpPr/>
          <p:nvPr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8" name="Rectangle 27">
            <a:hlinkClick r:id="rId15" action="ppaction://hlinksldjump"/>
            <a:extLst>
              <a:ext uri="{FF2B5EF4-FFF2-40B4-BE49-F238E27FC236}">
                <a16:creationId xmlns:a16="http://schemas.microsoft.com/office/drawing/2014/main" id="{1BAB7D56-AA03-5498-C696-3527819CE968}"/>
              </a:ext>
            </a:extLst>
          </p:cNvPr>
          <p:cNvSpPr/>
          <p:nvPr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" name="Rectangle 28">
            <a:hlinkClick r:id="rId16" action="ppaction://hlinksldjump"/>
            <a:extLst>
              <a:ext uri="{FF2B5EF4-FFF2-40B4-BE49-F238E27FC236}">
                <a16:creationId xmlns:a16="http://schemas.microsoft.com/office/drawing/2014/main" id="{B1670DDD-CFB9-7C7B-8A6D-565A03EA3B8C}"/>
              </a:ext>
            </a:extLst>
          </p:cNvPr>
          <p:cNvSpPr/>
          <p:nvPr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" name="Rectangle 29">
            <a:hlinkClick r:id="rId17" action="ppaction://hlinksldjump"/>
            <a:extLst>
              <a:ext uri="{FF2B5EF4-FFF2-40B4-BE49-F238E27FC236}">
                <a16:creationId xmlns:a16="http://schemas.microsoft.com/office/drawing/2014/main" id="{07871C77-8C14-990B-C8DD-3F21C795357E}"/>
              </a:ext>
            </a:extLst>
          </p:cNvPr>
          <p:cNvSpPr/>
          <p:nvPr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hlinkClick r:id="rId18" action="ppaction://hlinksldjump"/>
            <a:extLst>
              <a:ext uri="{FF2B5EF4-FFF2-40B4-BE49-F238E27FC236}">
                <a16:creationId xmlns:a16="http://schemas.microsoft.com/office/drawing/2014/main" id="{0433F6F5-30FA-7CA9-0A15-25486AE6141C}"/>
              </a:ext>
            </a:extLst>
          </p:cNvPr>
          <p:cNvSpPr/>
          <p:nvPr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2" name="Rectangle 31">
            <a:hlinkClick r:id="rId19" action="ppaction://hlinksldjump"/>
            <a:extLst>
              <a:ext uri="{FF2B5EF4-FFF2-40B4-BE49-F238E27FC236}">
                <a16:creationId xmlns:a16="http://schemas.microsoft.com/office/drawing/2014/main" id="{92DFA34F-103C-129F-A84D-68A8F4DCD186}"/>
              </a:ext>
            </a:extLst>
          </p:cNvPr>
          <p:cNvSpPr/>
          <p:nvPr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Rectangle 32">
            <a:hlinkClick r:id="rId20" action="ppaction://hlinksldjump"/>
            <a:extLst>
              <a:ext uri="{FF2B5EF4-FFF2-40B4-BE49-F238E27FC236}">
                <a16:creationId xmlns:a16="http://schemas.microsoft.com/office/drawing/2014/main" id="{5C4A5C12-8A78-DA04-3219-3E8A35162904}"/>
              </a:ext>
            </a:extLst>
          </p:cNvPr>
          <p:cNvSpPr/>
          <p:nvPr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4" name="Rectangle 33">
            <a:hlinkClick r:id="rId21" action="ppaction://hlinksldjump"/>
            <a:extLst>
              <a:ext uri="{FF2B5EF4-FFF2-40B4-BE49-F238E27FC236}">
                <a16:creationId xmlns:a16="http://schemas.microsoft.com/office/drawing/2014/main" id="{066A9EBD-33A7-47E5-5280-7798B5CD501F}"/>
              </a:ext>
            </a:extLst>
          </p:cNvPr>
          <p:cNvSpPr/>
          <p:nvPr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Rectangle 34">
            <a:hlinkClick r:id="rId22" action="ppaction://hlinksldjump"/>
            <a:extLst>
              <a:ext uri="{FF2B5EF4-FFF2-40B4-BE49-F238E27FC236}">
                <a16:creationId xmlns:a16="http://schemas.microsoft.com/office/drawing/2014/main" id="{5458F1FB-E0E5-B0EC-B917-CF30F2C2450D}"/>
              </a:ext>
            </a:extLst>
          </p:cNvPr>
          <p:cNvSpPr/>
          <p:nvPr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Rectangle 35">
            <a:hlinkClick r:id="rId23" action="ppaction://hlinksldjump"/>
            <a:extLst>
              <a:ext uri="{FF2B5EF4-FFF2-40B4-BE49-F238E27FC236}">
                <a16:creationId xmlns:a16="http://schemas.microsoft.com/office/drawing/2014/main" id="{4D5093F3-D0E4-1D96-CE3A-713303DADCF9}"/>
              </a:ext>
            </a:extLst>
          </p:cNvPr>
          <p:cNvSpPr/>
          <p:nvPr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7" name="Rectangle 36">
            <a:hlinkClick r:id="rId24" action="ppaction://hlinksldjump"/>
            <a:extLst>
              <a:ext uri="{FF2B5EF4-FFF2-40B4-BE49-F238E27FC236}">
                <a16:creationId xmlns:a16="http://schemas.microsoft.com/office/drawing/2014/main" id="{92EAC216-EFAF-3A43-39E7-D5A2B509997B}"/>
              </a:ext>
            </a:extLst>
          </p:cNvPr>
          <p:cNvSpPr/>
          <p:nvPr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8" name="Rectangle 37">
            <a:hlinkClick r:id="rId25" action="ppaction://hlinksldjump"/>
            <a:extLst>
              <a:ext uri="{FF2B5EF4-FFF2-40B4-BE49-F238E27FC236}">
                <a16:creationId xmlns:a16="http://schemas.microsoft.com/office/drawing/2014/main" id="{EDDCB6C4-72AE-1AD6-B396-4BAA039B70F1}"/>
              </a:ext>
            </a:extLst>
          </p:cNvPr>
          <p:cNvSpPr/>
          <p:nvPr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9" name="Rectangle 38">
            <a:hlinkClick r:id="rId26" action="ppaction://hlinksldjump"/>
            <a:extLst>
              <a:ext uri="{FF2B5EF4-FFF2-40B4-BE49-F238E27FC236}">
                <a16:creationId xmlns:a16="http://schemas.microsoft.com/office/drawing/2014/main" id="{AC473D15-EE59-DEA2-C280-000E6E3F13AF}"/>
              </a:ext>
            </a:extLst>
          </p:cNvPr>
          <p:cNvSpPr/>
          <p:nvPr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" name="Rectangle 39">
            <a:hlinkClick r:id="rId27" action="ppaction://hlinksldjump"/>
            <a:extLst>
              <a:ext uri="{FF2B5EF4-FFF2-40B4-BE49-F238E27FC236}">
                <a16:creationId xmlns:a16="http://schemas.microsoft.com/office/drawing/2014/main" id="{FBE1857F-0956-8C14-3C98-2C6EAE45C606}"/>
              </a:ext>
            </a:extLst>
          </p:cNvPr>
          <p:cNvSpPr/>
          <p:nvPr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1" name="Rectangle 40">
            <a:hlinkClick r:id="rId28" action="ppaction://hlinksldjump"/>
            <a:extLst>
              <a:ext uri="{FF2B5EF4-FFF2-40B4-BE49-F238E27FC236}">
                <a16:creationId xmlns:a16="http://schemas.microsoft.com/office/drawing/2014/main" id="{9C4FC74C-FC45-36CC-0E8A-A3FBF6912820}"/>
              </a:ext>
            </a:extLst>
          </p:cNvPr>
          <p:cNvSpPr/>
          <p:nvPr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Rectangle 41">
            <a:hlinkClick r:id="rId29" action="ppaction://hlinksldjump"/>
            <a:extLst>
              <a:ext uri="{FF2B5EF4-FFF2-40B4-BE49-F238E27FC236}">
                <a16:creationId xmlns:a16="http://schemas.microsoft.com/office/drawing/2014/main" id="{FEBC2A3A-69C1-3F37-A7FD-6A55FD26D563}"/>
              </a:ext>
            </a:extLst>
          </p:cNvPr>
          <p:cNvSpPr/>
          <p:nvPr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3" name="Rectangle 42">
            <a:hlinkClick r:id="rId30" action="ppaction://hlinksldjump"/>
            <a:extLst>
              <a:ext uri="{FF2B5EF4-FFF2-40B4-BE49-F238E27FC236}">
                <a16:creationId xmlns:a16="http://schemas.microsoft.com/office/drawing/2014/main" id="{FF63E232-414B-7AAE-6CDE-32FF2A1A82F6}"/>
              </a:ext>
            </a:extLst>
          </p:cNvPr>
          <p:cNvSpPr/>
          <p:nvPr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4" name="Rectangle 43">
            <a:hlinkClick r:id="rId31" action="ppaction://hlinksldjump"/>
            <a:extLst>
              <a:ext uri="{FF2B5EF4-FFF2-40B4-BE49-F238E27FC236}">
                <a16:creationId xmlns:a16="http://schemas.microsoft.com/office/drawing/2014/main" id="{A51CC7F8-3A36-2189-8686-A27E2ADD72BE}"/>
              </a:ext>
            </a:extLst>
          </p:cNvPr>
          <p:cNvSpPr/>
          <p:nvPr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5" name="Rectangle 44">
            <a:hlinkClick r:id="rId32" action="ppaction://hlinksldjump"/>
            <a:extLst>
              <a:ext uri="{FF2B5EF4-FFF2-40B4-BE49-F238E27FC236}">
                <a16:creationId xmlns:a16="http://schemas.microsoft.com/office/drawing/2014/main" id="{0D1D1AC0-DACA-772F-58EE-475BF7476CC1}"/>
              </a:ext>
            </a:extLst>
          </p:cNvPr>
          <p:cNvSpPr/>
          <p:nvPr/>
        </p:nvSpPr>
        <p:spPr>
          <a:xfrm>
            <a:off x="3371445" y="126969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682502463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851-9F1F-7245-811D-37B34B74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3, 2023</a:t>
            </a:r>
          </a:p>
        </p:txBody>
      </p:sp>
    </p:spTree>
    <p:extLst>
      <p:ext uri="{BB962C8B-B14F-4D97-AF65-F5344CB8AC3E}">
        <p14:creationId xmlns:p14="http://schemas.microsoft.com/office/powerpoint/2010/main" val="3448522951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D293C-014C-EA5F-DC7F-C51E1ABA4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4, 2023</a:t>
            </a:r>
          </a:p>
        </p:txBody>
      </p:sp>
    </p:spTree>
    <p:extLst>
      <p:ext uri="{BB962C8B-B14F-4D97-AF65-F5344CB8AC3E}">
        <p14:creationId xmlns:p14="http://schemas.microsoft.com/office/powerpoint/2010/main" val="350321664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61F9B-48C1-0DB4-6471-0E7CE080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5, 2023</a:t>
            </a:r>
          </a:p>
        </p:txBody>
      </p:sp>
    </p:spTree>
    <p:extLst>
      <p:ext uri="{BB962C8B-B14F-4D97-AF65-F5344CB8AC3E}">
        <p14:creationId xmlns:p14="http://schemas.microsoft.com/office/powerpoint/2010/main" val="3485141821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4DCF6-C5E2-3E27-E715-576C8F816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6, 2023</a:t>
            </a:r>
          </a:p>
        </p:txBody>
      </p:sp>
    </p:spTree>
    <p:extLst>
      <p:ext uri="{BB962C8B-B14F-4D97-AF65-F5344CB8AC3E}">
        <p14:creationId xmlns:p14="http://schemas.microsoft.com/office/powerpoint/2010/main" val="781097865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D1A8F-5823-059A-1211-A856E8313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7, 2023</a:t>
            </a:r>
          </a:p>
        </p:txBody>
      </p:sp>
    </p:spTree>
    <p:extLst>
      <p:ext uri="{BB962C8B-B14F-4D97-AF65-F5344CB8AC3E}">
        <p14:creationId xmlns:p14="http://schemas.microsoft.com/office/powerpoint/2010/main" val="48371480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59B06-0862-1426-7EF3-D627579ED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8, 2023</a:t>
            </a:r>
          </a:p>
        </p:txBody>
      </p:sp>
    </p:spTree>
    <p:extLst>
      <p:ext uri="{BB962C8B-B14F-4D97-AF65-F5344CB8AC3E}">
        <p14:creationId xmlns:p14="http://schemas.microsoft.com/office/powerpoint/2010/main" val="2414035778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FE1E6-4CFE-5D0C-882F-F196F3FC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9, 2023</a:t>
            </a:r>
          </a:p>
        </p:txBody>
      </p:sp>
    </p:spTree>
    <p:extLst>
      <p:ext uri="{BB962C8B-B14F-4D97-AF65-F5344CB8AC3E}">
        <p14:creationId xmlns:p14="http://schemas.microsoft.com/office/powerpoint/2010/main" val="3800005752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5CA07-C643-BE73-B6CB-6455CA835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10, 2023</a:t>
            </a:r>
          </a:p>
        </p:txBody>
      </p:sp>
    </p:spTree>
    <p:extLst>
      <p:ext uri="{BB962C8B-B14F-4D97-AF65-F5344CB8AC3E}">
        <p14:creationId xmlns:p14="http://schemas.microsoft.com/office/powerpoint/2010/main" val="1004493734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62979-6319-06BF-0BBB-9D0D859E3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11, 2023</a:t>
            </a:r>
          </a:p>
        </p:txBody>
      </p:sp>
    </p:spTree>
    <p:extLst>
      <p:ext uri="{BB962C8B-B14F-4D97-AF65-F5344CB8AC3E}">
        <p14:creationId xmlns:p14="http://schemas.microsoft.com/office/powerpoint/2010/main" val="205658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2FCB-35DD-2171-6F21-23974D35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1, 2023</a:t>
            </a:r>
          </a:p>
        </p:txBody>
      </p:sp>
    </p:spTree>
    <p:extLst>
      <p:ext uri="{BB962C8B-B14F-4D97-AF65-F5344CB8AC3E}">
        <p14:creationId xmlns:p14="http://schemas.microsoft.com/office/powerpoint/2010/main" val="278508290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AB1B8-46C1-D98E-0E2D-63D3CEE7F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12, 2023</a:t>
            </a:r>
          </a:p>
        </p:txBody>
      </p:sp>
    </p:spTree>
    <p:extLst>
      <p:ext uri="{BB962C8B-B14F-4D97-AF65-F5344CB8AC3E}">
        <p14:creationId xmlns:p14="http://schemas.microsoft.com/office/powerpoint/2010/main" val="744160313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F73F5-FE71-6713-4172-5A34E3998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13, 2023</a:t>
            </a:r>
          </a:p>
        </p:txBody>
      </p:sp>
    </p:spTree>
    <p:extLst>
      <p:ext uri="{BB962C8B-B14F-4D97-AF65-F5344CB8AC3E}">
        <p14:creationId xmlns:p14="http://schemas.microsoft.com/office/powerpoint/2010/main" val="3266087039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4640C-6451-83A8-C92C-FF8E64779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14, 2023</a:t>
            </a:r>
          </a:p>
        </p:txBody>
      </p:sp>
    </p:spTree>
    <p:extLst>
      <p:ext uri="{BB962C8B-B14F-4D97-AF65-F5344CB8AC3E}">
        <p14:creationId xmlns:p14="http://schemas.microsoft.com/office/powerpoint/2010/main" val="392974679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761C4-D4DE-D1B8-8D7C-DF6ABF41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15, 2023</a:t>
            </a:r>
          </a:p>
        </p:txBody>
      </p:sp>
    </p:spTree>
    <p:extLst>
      <p:ext uri="{BB962C8B-B14F-4D97-AF65-F5344CB8AC3E}">
        <p14:creationId xmlns:p14="http://schemas.microsoft.com/office/powerpoint/2010/main" val="168263539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850FD-0D04-195E-A140-E534BB10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6, 2023</a:t>
            </a:r>
          </a:p>
        </p:txBody>
      </p:sp>
    </p:spTree>
    <p:extLst>
      <p:ext uri="{BB962C8B-B14F-4D97-AF65-F5344CB8AC3E}">
        <p14:creationId xmlns:p14="http://schemas.microsoft.com/office/powerpoint/2010/main" val="3322845930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E58A-53A6-1F16-099E-DB1F844F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17, 2023</a:t>
            </a:r>
          </a:p>
        </p:txBody>
      </p:sp>
    </p:spTree>
    <p:extLst>
      <p:ext uri="{BB962C8B-B14F-4D97-AF65-F5344CB8AC3E}">
        <p14:creationId xmlns:p14="http://schemas.microsoft.com/office/powerpoint/2010/main" val="3467804024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8431-2A8C-2F8F-82F2-A6B0DA01B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18, 2023</a:t>
            </a:r>
          </a:p>
        </p:txBody>
      </p:sp>
    </p:spTree>
    <p:extLst>
      <p:ext uri="{BB962C8B-B14F-4D97-AF65-F5344CB8AC3E}">
        <p14:creationId xmlns:p14="http://schemas.microsoft.com/office/powerpoint/2010/main" val="3549352846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75A86-2946-F97E-AC8E-6FBBAB29E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19, 2023</a:t>
            </a:r>
          </a:p>
        </p:txBody>
      </p:sp>
    </p:spTree>
    <p:extLst>
      <p:ext uri="{BB962C8B-B14F-4D97-AF65-F5344CB8AC3E}">
        <p14:creationId xmlns:p14="http://schemas.microsoft.com/office/powerpoint/2010/main" val="2668251250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E18F7-87D4-29FF-E5D6-4A229F9CF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20, 2023</a:t>
            </a:r>
          </a:p>
        </p:txBody>
      </p:sp>
    </p:spTree>
    <p:extLst>
      <p:ext uri="{BB962C8B-B14F-4D97-AF65-F5344CB8AC3E}">
        <p14:creationId xmlns:p14="http://schemas.microsoft.com/office/powerpoint/2010/main" val="749431616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CF5-7773-F7D0-D904-C3E9D5A31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21, 2023</a:t>
            </a:r>
          </a:p>
        </p:txBody>
      </p:sp>
    </p:spTree>
    <p:extLst>
      <p:ext uri="{BB962C8B-B14F-4D97-AF65-F5344CB8AC3E}">
        <p14:creationId xmlns:p14="http://schemas.microsoft.com/office/powerpoint/2010/main" val="3078801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8921B-FC9E-7B30-0EB4-7263B60B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2, 2023</a:t>
            </a:r>
          </a:p>
        </p:txBody>
      </p:sp>
    </p:spTree>
    <p:extLst>
      <p:ext uri="{BB962C8B-B14F-4D97-AF65-F5344CB8AC3E}">
        <p14:creationId xmlns:p14="http://schemas.microsoft.com/office/powerpoint/2010/main" val="2631391206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B3F0-44C4-3B74-6664-52B84FA2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22, 2023</a:t>
            </a:r>
          </a:p>
        </p:txBody>
      </p:sp>
    </p:spTree>
    <p:extLst>
      <p:ext uri="{BB962C8B-B14F-4D97-AF65-F5344CB8AC3E}">
        <p14:creationId xmlns:p14="http://schemas.microsoft.com/office/powerpoint/2010/main" val="1161802101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CDE05-9E30-8167-5CE0-E3E549F5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23, 2023</a:t>
            </a:r>
          </a:p>
        </p:txBody>
      </p:sp>
    </p:spTree>
    <p:extLst>
      <p:ext uri="{BB962C8B-B14F-4D97-AF65-F5344CB8AC3E}">
        <p14:creationId xmlns:p14="http://schemas.microsoft.com/office/powerpoint/2010/main" val="1232038227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D2B9C-B83B-99A0-0C8E-6DD081FF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24, 2023</a:t>
            </a:r>
          </a:p>
        </p:txBody>
      </p:sp>
    </p:spTree>
    <p:extLst>
      <p:ext uri="{BB962C8B-B14F-4D97-AF65-F5344CB8AC3E}">
        <p14:creationId xmlns:p14="http://schemas.microsoft.com/office/powerpoint/2010/main" val="1046574669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11A07-E5D2-8F30-3890-3197B7174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25, 2023</a:t>
            </a:r>
          </a:p>
        </p:txBody>
      </p:sp>
    </p:spTree>
    <p:extLst>
      <p:ext uri="{BB962C8B-B14F-4D97-AF65-F5344CB8AC3E}">
        <p14:creationId xmlns:p14="http://schemas.microsoft.com/office/powerpoint/2010/main" val="1195409536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B2E44-D236-2BB2-8B72-6751DF422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26, 2023</a:t>
            </a:r>
          </a:p>
        </p:txBody>
      </p:sp>
    </p:spTree>
    <p:extLst>
      <p:ext uri="{BB962C8B-B14F-4D97-AF65-F5344CB8AC3E}">
        <p14:creationId xmlns:p14="http://schemas.microsoft.com/office/powerpoint/2010/main" val="113501531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A5AFB-5B15-54CD-899F-DEC33DEA4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27, 2023</a:t>
            </a:r>
          </a:p>
        </p:txBody>
      </p:sp>
    </p:spTree>
    <p:extLst>
      <p:ext uri="{BB962C8B-B14F-4D97-AF65-F5344CB8AC3E}">
        <p14:creationId xmlns:p14="http://schemas.microsoft.com/office/powerpoint/2010/main" val="278226614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73F2-0CF4-8A40-2B40-7C34A571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28, 2023</a:t>
            </a:r>
          </a:p>
        </p:txBody>
      </p:sp>
    </p:spTree>
    <p:extLst>
      <p:ext uri="{BB962C8B-B14F-4D97-AF65-F5344CB8AC3E}">
        <p14:creationId xmlns:p14="http://schemas.microsoft.com/office/powerpoint/2010/main" val="1116403455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9E7F6-56D8-84EE-A104-7843C8878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29, 2023</a:t>
            </a:r>
          </a:p>
        </p:txBody>
      </p:sp>
    </p:spTree>
    <p:extLst>
      <p:ext uri="{BB962C8B-B14F-4D97-AF65-F5344CB8AC3E}">
        <p14:creationId xmlns:p14="http://schemas.microsoft.com/office/powerpoint/2010/main" val="356981695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EA8FA-F9B1-1EE5-7242-850A390F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30, 2023</a:t>
            </a:r>
          </a:p>
        </p:txBody>
      </p:sp>
    </p:spTree>
    <p:extLst>
      <p:ext uri="{BB962C8B-B14F-4D97-AF65-F5344CB8AC3E}">
        <p14:creationId xmlns:p14="http://schemas.microsoft.com/office/powerpoint/2010/main" val="2034716324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80161-18EF-54CE-3A48-9F735CB2A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31, 2023</a:t>
            </a:r>
          </a:p>
        </p:txBody>
      </p:sp>
    </p:spTree>
    <p:extLst>
      <p:ext uri="{BB962C8B-B14F-4D97-AF65-F5344CB8AC3E}">
        <p14:creationId xmlns:p14="http://schemas.microsoft.com/office/powerpoint/2010/main" val="3014456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BE4B3-8395-9BE5-43BD-DE5713F1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3, 2023</a:t>
            </a:r>
          </a:p>
        </p:txBody>
      </p:sp>
    </p:spTree>
    <p:extLst>
      <p:ext uri="{BB962C8B-B14F-4D97-AF65-F5344CB8AC3E}">
        <p14:creationId xmlns:p14="http://schemas.microsoft.com/office/powerpoint/2010/main" val="1346888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3FFA5-29AE-782D-1A84-B1CB6D859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4, 2023</a:t>
            </a:r>
          </a:p>
        </p:txBody>
      </p:sp>
    </p:spTree>
    <p:extLst>
      <p:ext uri="{BB962C8B-B14F-4D97-AF65-F5344CB8AC3E}">
        <p14:creationId xmlns:p14="http://schemas.microsoft.com/office/powerpoint/2010/main" val="402329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C1D-2B65-FB41-A62B-5838A6BF6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1, 2023</a:t>
            </a:r>
          </a:p>
        </p:txBody>
      </p:sp>
    </p:spTree>
    <p:extLst>
      <p:ext uri="{BB962C8B-B14F-4D97-AF65-F5344CB8AC3E}">
        <p14:creationId xmlns:p14="http://schemas.microsoft.com/office/powerpoint/2010/main" val="1620071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26082-A0D1-5C84-77D0-E414C5C91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5, 2023</a:t>
            </a:r>
          </a:p>
        </p:txBody>
      </p: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9A29B-64BC-DE80-66F7-2804F695D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6, 2023</a:t>
            </a:r>
          </a:p>
        </p:txBody>
      </p:sp>
    </p:spTree>
    <p:extLst>
      <p:ext uri="{BB962C8B-B14F-4D97-AF65-F5344CB8AC3E}">
        <p14:creationId xmlns:p14="http://schemas.microsoft.com/office/powerpoint/2010/main" val="1690278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D6778-E3C3-8DFF-14E2-B2CE14923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7, 2023</a:t>
            </a:r>
          </a:p>
        </p:txBody>
      </p:sp>
    </p:spTree>
    <p:extLst>
      <p:ext uri="{BB962C8B-B14F-4D97-AF65-F5344CB8AC3E}">
        <p14:creationId xmlns:p14="http://schemas.microsoft.com/office/powerpoint/2010/main" val="2879150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6AE39-C300-A770-9482-5BF33922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8, 2023</a:t>
            </a:r>
          </a:p>
        </p:txBody>
      </p:sp>
    </p:spTree>
    <p:extLst>
      <p:ext uri="{BB962C8B-B14F-4D97-AF65-F5344CB8AC3E}">
        <p14:creationId xmlns:p14="http://schemas.microsoft.com/office/powerpoint/2010/main" val="3059019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E8951-985E-C0A7-F8E7-0F110B5D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9, 2023</a:t>
            </a:r>
          </a:p>
        </p:txBody>
      </p:sp>
    </p:spTree>
    <p:extLst>
      <p:ext uri="{BB962C8B-B14F-4D97-AF65-F5344CB8AC3E}">
        <p14:creationId xmlns:p14="http://schemas.microsoft.com/office/powerpoint/2010/main" val="2996019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74527-C777-9867-AC87-A432EC04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10, 2023</a:t>
            </a:r>
          </a:p>
        </p:txBody>
      </p:sp>
    </p:spTree>
    <p:extLst>
      <p:ext uri="{BB962C8B-B14F-4D97-AF65-F5344CB8AC3E}">
        <p14:creationId xmlns:p14="http://schemas.microsoft.com/office/powerpoint/2010/main" val="705497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E6FBE-1585-B98A-BAF8-242CBC76B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11, 2023</a:t>
            </a:r>
          </a:p>
        </p:txBody>
      </p:sp>
    </p:spTree>
    <p:extLst>
      <p:ext uri="{BB962C8B-B14F-4D97-AF65-F5344CB8AC3E}">
        <p14:creationId xmlns:p14="http://schemas.microsoft.com/office/powerpoint/2010/main" val="1911333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01AD2-28EA-72C7-38B4-69E9D9EF1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12, 2023</a:t>
            </a:r>
          </a:p>
        </p:txBody>
      </p:sp>
    </p:spTree>
    <p:extLst>
      <p:ext uri="{BB962C8B-B14F-4D97-AF65-F5344CB8AC3E}">
        <p14:creationId xmlns:p14="http://schemas.microsoft.com/office/powerpoint/2010/main" val="3338854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C245-949C-4148-43DF-325A424C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13, 2023</a:t>
            </a:r>
          </a:p>
        </p:txBody>
      </p:sp>
    </p:spTree>
    <p:extLst>
      <p:ext uri="{BB962C8B-B14F-4D97-AF65-F5344CB8AC3E}">
        <p14:creationId xmlns:p14="http://schemas.microsoft.com/office/powerpoint/2010/main" val="3430630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F43EA-C5B9-24A4-6195-C06EC24C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14, 2023</a:t>
            </a:r>
          </a:p>
        </p:txBody>
      </p:sp>
    </p:spTree>
    <p:extLst>
      <p:ext uri="{BB962C8B-B14F-4D97-AF65-F5344CB8AC3E}">
        <p14:creationId xmlns:p14="http://schemas.microsoft.com/office/powerpoint/2010/main" val="55180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5E84C-672D-1833-3D95-C33A68DE2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2, 2023</a:t>
            </a:r>
          </a:p>
        </p:txBody>
      </p:sp>
    </p:spTree>
    <p:extLst>
      <p:ext uri="{BB962C8B-B14F-4D97-AF65-F5344CB8AC3E}">
        <p14:creationId xmlns:p14="http://schemas.microsoft.com/office/powerpoint/2010/main" val="1522848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B50E7-BB71-C09B-38C2-C7BEDA247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15, 2023</a:t>
            </a:r>
          </a:p>
        </p:txBody>
      </p:sp>
    </p:spTree>
    <p:extLst>
      <p:ext uri="{BB962C8B-B14F-4D97-AF65-F5344CB8AC3E}">
        <p14:creationId xmlns:p14="http://schemas.microsoft.com/office/powerpoint/2010/main" val="3229981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3419B-CC49-3E82-7C3D-D780DDFE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16, 2023</a:t>
            </a:r>
          </a:p>
        </p:txBody>
      </p:sp>
    </p:spTree>
    <p:extLst>
      <p:ext uri="{BB962C8B-B14F-4D97-AF65-F5344CB8AC3E}">
        <p14:creationId xmlns:p14="http://schemas.microsoft.com/office/powerpoint/2010/main" val="746597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25CA9-BF1B-C00E-40A7-4643F6534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17, 2023</a:t>
            </a:r>
          </a:p>
        </p:txBody>
      </p:sp>
    </p:spTree>
    <p:extLst>
      <p:ext uri="{BB962C8B-B14F-4D97-AF65-F5344CB8AC3E}">
        <p14:creationId xmlns:p14="http://schemas.microsoft.com/office/powerpoint/2010/main" val="1822212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75A28-9BC7-FB35-BBE7-B475AACF0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18, 2023</a:t>
            </a:r>
          </a:p>
        </p:txBody>
      </p:sp>
    </p:spTree>
    <p:extLst>
      <p:ext uri="{BB962C8B-B14F-4D97-AF65-F5344CB8AC3E}">
        <p14:creationId xmlns:p14="http://schemas.microsoft.com/office/powerpoint/2010/main" val="2883609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6FF45-CC37-C784-F8CF-A78934493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19, 2023</a:t>
            </a:r>
          </a:p>
        </p:txBody>
      </p:sp>
    </p:spTree>
    <p:extLst>
      <p:ext uri="{BB962C8B-B14F-4D97-AF65-F5344CB8AC3E}">
        <p14:creationId xmlns:p14="http://schemas.microsoft.com/office/powerpoint/2010/main" val="4190345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9CB7B-3BE2-FA00-C1D7-F72B50A8B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20, 2023</a:t>
            </a:r>
          </a:p>
        </p:txBody>
      </p:sp>
    </p:spTree>
    <p:extLst>
      <p:ext uri="{BB962C8B-B14F-4D97-AF65-F5344CB8AC3E}">
        <p14:creationId xmlns:p14="http://schemas.microsoft.com/office/powerpoint/2010/main" val="1949364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3B086-C115-A757-4D66-85C43C42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21, 2023</a:t>
            </a:r>
          </a:p>
        </p:txBody>
      </p:sp>
    </p:spTree>
    <p:extLst>
      <p:ext uri="{BB962C8B-B14F-4D97-AF65-F5344CB8AC3E}">
        <p14:creationId xmlns:p14="http://schemas.microsoft.com/office/powerpoint/2010/main" val="2047392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2E284-8AFC-39AE-A1E8-47553EB03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22, 2023</a:t>
            </a:r>
          </a:p>
        </p:txBody>
      </p:sp>
    </p:spTree>
    <p:extLst>
      <p:ext uri="{BB962C8B-B14F-4D97-AF65-F5344CB8AC3E}">
        <p14:creationId xmlns:p14="http://schemas.microsoft.com/office/powerpoint/2010/main" val="8648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44B00-8252-C05F-B251-D55A8817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23, 2023</a:t>
            </a:r>
          </a:p>
        </p:txBody>
      </p:sp>
    </p:spTree>
    <p:extLst>
      <p:ext uri="{BB962C8B-B14F-4D97-AF65-F5344CB8AC3E}">
        <p14:creationId xmlns:p14="http://schemas.microsoft.com/office/powerpoint/2010/main" val="2607646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C3D23-AB83-596C-A394-B594A501C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24, 2023</a:t>
            </a:r>
          </a:p>
        </p:txBody>
      </p:sp>
    </p:spTree>
    <p:extLst>
      <p:ext uri="{BB962C8B-B14F-4D97-AF65-F5344CB8AC3E}">
        <p14:creationId xmlns:p14="http://schemas.microsoft.com/office/powerpoint/2010/main" val="373013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D9BC-7A8A-F3A8-8EA9-0A3A48CE2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3, 2023</a:t>
            </a:r>
          </a:p>
        </p:txBody>
      </p:sp>
    </p:spTree>
    <p:extLst>
      <p:ext uri="{BB962C8B-B14F-4D97-AF65-F5344CB8AC3E}">
        <p14:creationId xmlns:p14="http://schemas.microsoft.com/office/powerpoint/2010/main" val="669348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CF68D-252F-0A0F-8ECD-E13FD86D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25, 2023</a:t>
            </a:r>
          </a:p>
        </p:txBody>
      </p:sp>
    </p:spTree>
    <p:extLst>
      <p:ext uri="{BB962C8B-B14F-4D97-AF65-F5344CB8AC3E}">
        <p14:creationId xmlns:p14="http://schemas.microsoft.com/office/powerpoint/2010/main" val="1410304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B679D-DFB4-7A08-9AA4-28C4A3200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26, 2023</a:t>
            </a:r>
          </a:p>
        </p:txBody>
      </p:sp>
    </p:spTree>
    <p:extLst>
      <p:ext uri="{BB962C8B-B14F-4D97-AF65-F5344CB8AC3E}">
        <p14:creationId xmlns:p14="http://schemas.microsoft.com/office/powerpoint/2010/main" val="863118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31256-F0C5-D10B-06F5-697637ACA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27, 2023</a:t>
            </a:r>
          </a:p>
        </p:txBody>
      </p:sp>
    </p:spTree>
    <p:extLst>
      <p:ext uri="{BB962C8B-B14F-4D97-AF65-F5344CB8AC3E}">
        <p14:creationId xmlns:p14="http://schemas.microsoft.com/office/powerpoint/2010/main" val="3941500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28, 2023</a:t>
            </a:r>
          </a:p>
        </p:txBody>
      </p:sp>
    </p:spTree>
    <p:extLst>
      <p:ext uri="{BB962C8B-B14F-4D97-AF65-F5344CB8AC3E}">
        <p14:creationId xmlns:p14="http://schemas.microsoft.com/office/powerpoint/2010/main" val="1430908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52A3C7-4E74-F00C-1866-8A1947A6D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March 2023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DA864D-ABCE-7F6D-AF5B-8D811E7DB96B}"/>
              </a:ext>
            </a:extLst>
          </p:cNvPr>
          <p:cNvGrpSpPr/>
          <p:nvPr/>
        </p:nvGrpSpPr>
        <p:grpSpPr>
          <a:xfrm>
            <a:off x="3372647" y="369259"/>
            <a:ext cx="1127906" cy="883906"/>
            <a:chOff x="3370810" y="369282"/>
            <a:chExt cx="1127906" cy="8839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62265D-8A00-CE7A-17E1-455332892D2F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4D8F61-5FBD-3651-1A6D-BCDF651213FC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C1B22A-1A9F-225E-C855-5E64B90F3AEF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75D8CD-0659-218B-D490-8D74428CCE65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062530-FD46-9E72-FB03-506570515728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8C0562-77F2-54CE-E56C-564C113757C3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14C65D-1943-0806-6F6C-F5B6D81A16F7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B18505-020B-FD6A-2ED1-C70029B1964C}"/>
                </a:ext>
              </a:extLst>
            </p:cNvPr>
            <p:cNvSpPr/>
            <p:nvPr userDrawn="1"/>
          </p:nvSpPr>
          <p:spPr>
            <a:xfrm>
              <a:off x="4352223" y="1120844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658019-8F89-6C40-D295-76248A224B2A}"/>
                </a:ext>
              </a:extLst>
            </p:cNvPr>
            <p:cNvSpPr/>
            <p:nvPr userDrawn="1"/>
          </p:nvSpPr>
          <p:spPr>
            <a:xfrm>
              <a:off x="33710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40E04E-440C-71B1-C0EA-25B01EDB3CC1}"/>
                </a:ext>
              </a:extLst>
            </p:cNvPr>
            <p:cNvSpPr/>
            <p:nvPr userDrawn="1"/>
          </p:nvSpPr>
          <p:spPr>
            <a:xfrm>
              <a:off x="35346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DDF629C3-1B5E-2981-EDBD-0CC7EF36ABFB}"/>
                </a:ext>
              </a:extLst>
            </p:cNvPr>
            <p:cNvSpPr/>
            <p:nvPr userDrawn="1"/>
          </p:nvSpPr>
          <p:spPr>
            <a:xfrm>
              <a:off x="36981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3403621C-6C15-CA55-1025-15045E611770}"/>
                </a:ext>
              </a:extLst>
            </p:cNvPr>
            <p:cNvSpPr/>
            <p:nvPr userDrawn="1"/>
          </p:nvSpPr>
          <p:spPr>
            <a:xfrm>
              <a:off x="38617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EC10CC91-105D-8AF3-A404-98D32614763B}"/>
                </a:ext>
              </a:extLst>
            </p:cNvPr>
            <p:cNvSpPr/>
            <p:nvPr userDrawn="1"/>
          </p:nvSpPr>
          <p:spPr>
            <a:xfrm>
              <a:off x="402529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tangle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FC10A365-DAB5-2AAB-BD74-9D1286FBE9B2}"/>
                </a:ext>
              </a:extLst>
            </p:cNvPr>
            <p:cNvSpPr/>
            <p:nvPr userDrawn="1"/>
          </p:nvSpPr>
          <p:spPr>
            <a:xfrm>
              <a:off x="4188848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" name="Rectangle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441387-7066-5929-9A63-4904D4E824CD}"/>
                </a:ext>
              </a:extLst>
            </p:cNvPr>
            <p:cNvSpPr/>
            <p:nvPr userDrawn="1"/>
          </p:nvSpPr>
          <p:spPr>
            <a:xfrm>
              <a:off x="4352223" y="51916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Rectangle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45A1003F-25BB-7D77-4FCC-633BB578AAD1}"/>
                </a:ext>
              </a:extLst>
            </p:cNvPr>
            <p:cNvSpPr/>
            <p:nvPr userDrawn="1"/>
          </p:nvSpPr>
          <p:spPr>
            <a:xfrm>
              <a:off x="33710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0" name="Rectangle 59">
              <a:hlinkClick r:id="rId9" action="ppaction://hlinksldjump"/>
              <a:extLst>
                <a:ext uri="{FF2B5EF4-FFF2-40B4-BE49-F238E27FC236}">
                  <a16:creationId xmlns:a16="http://schemas.microsoft.com/office/drawing/2014/main" id="{C6F3CD87-D9DD-8E4A-1E7D-9AF2D5CE8DEB}"/>
                </a:ext>
              </a:extLst>
            </p:cNvPr>
            <p:cNvSpPr/>
            <p:nvPr userDrawn="1"/>
          </p:nvSpPr>
          <p:spPr>
            <a:xfrm>
              <a:off x="35346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6" name="Rectangle 65">
              <a:hlinkClick r:id="rId10" action="ppaction://hlinksldjump"/>
              <a:extLst>
                <a:ext uri="{FF2B5EF4-FFF2-40B4-BE49-F238E27FC236}">
                  <a16:creationId xmlns:a16="http://schemas.microsoft.com/office/drawing/2014/main" id="{B7238B24-668D-1052-7C27-56820942938C}"/>
                </a:ext>
              </a:extLst>
            </p:cNvPr>
            <p:cNvSpPr/>
            <p:nvPr userDrawn="1"/>
          </p:nvSpPr>
          <p:spPr>
            <a:xfrm>
              <a:off x="36981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7" name="Rectangle 66">
              <a:hlinkClick r:id="rId11" action="ppaction://hlinksldjump"/>
              <a:extLst>
                <a:ext uri="{FF2B5EF4-FFF2-40B4-BE49-F238E27FC236}">
                  <a16:creationId xmlns:a16="http://schemas.microsoft.com/office/drawing/2014/main" id="{3E850BAA-141D-A577-A54A-18E9F99B5A61}"/>
                </a:ext>
              </a:extLst>
            </p:cNvPr>
            <p:cNvSpPr/>
            <p:nvPr userDrawn="1"/>
          </p:nvSpPr>
          <p:spPr>
            <a:xfrm>
              <a:off x="386174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8" name="Rectangle 67">
              <a:hlinkClick r:id="rId12" action="ppaction://hlinksldjump"/>
              <a:extLst>
                <a:ext uri="{FF2B5EF4-FFF2-40B4-BE49-F238E27FC236}">
                  <a16:creationId xmlns:a16="http://schemas.microsoft.com/office/drawing/2014/main" id="{3761D07B-44DF-1865-46B8-B53EB336E5B1}"/>
                </a:ext>
              </a:extLst>
            </p:cNvPr>
            <p:cNvSpPr/>
            <p:nvPr userDrawn="1"/>
          </p:nvSpPr>
          <p:spPr>
            <a:xfrm>
              <a:off x="4025297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9" name="Rectangle 68">
              <a:hlinkClick r:id="rId13" action="ppaction://hlinksldjump"/>
              <a:extLst>
                <a:ext uri="{FF2B5EF4-FFF2-40B4-BE49-F238E27FC236}">
                  <a16:creationId xmlns:a16="http://schemas.microsoft.com/office/drawing/2014/main" id="{9AE0C6D7-541E-B02E-36B0-5A2B35107B99}"/>
                </a:ext>
              </a:extLst>
            </p:cNvPr>
            <p:cNvSpPr/>
            <p:nvPr userDrawn="1"/>
          </p:nvSpPr>
          <p:spPr>
            <a:xfrm>
              <a:off x="4188848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0" name="Rectangle 69">
              <a:hlinkClick r:id="rId14" action="ppaction://hlinksldjump"/>
              <a:extLst>
                <a:ext uri="{FF2B5EF4-FFF2-40B4-BE49-F238E27FC236}">
                  <a16:creationId xmlns:a16="http://schemas.microsoft.com/office/drawing/2014/main" id="{310F8DCE-B411-8358-12B4-AD930E21BDCC}"/>
                </a:ext>
              </a:extLst>
            </p:cNvPr>
            <p:cNvSpPr/>
            <p:nvPr userDrawn="1"/>
          </p:nvSpPr>
          <p:spPr>
            <a:xfrm>
              <a:off x="4352223" y="66969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1" name="Rectangle 70">
              <a:hlinkClick r:id="rId15" action="ppaction://hlinksldjump"/>
              <a:extLst>
                <a:ext uri="{FF2B5EF4-FFF2-40B4-BE49-F238E27FC236}">
                  <a16:creationId xmlns:a16="http://schemas.microsoft.com/office/drawing/2014/main" id="{D73D0BCD-D7CA-1A58-9256-999094CF64A1}"/>
                </a:ext>
              </a:extLst>
            </p:cNvPr>
            <p:cNvSpPr/>
            <p:nvPr userDrawn="1"/>
          </p:nvSpPr>
          <p:spPr>
            <a:xfrm>
              <a:off x="33710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2" name="Rectangle 71">
              <a:hlinkClick r:id="rId16" action="ppaction://hlinksldjump"/>
              <a:extLst>
                <a:ext uri="{FF2B5EF4-FFF2-40B4-BE49-F238E27FC236}">
                  <a16:creationId xmlns:a16="http://schemas.microsoft.com/office/drawing/2014/main" id="{1B6D28E5-69FD-287D-02C5-C9B616484FB4}"/>
                </a:ext>
              </a:extLst>
            </p:cNvPr>
            <p:cNvSpPr/>
            <p:nvPr userDrawn="1"/>
          </p:nvSpPr>
          <p:spPr>
            <a:xfrm>
              <a:off x="35346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3" name="Rectangle 72">
              <a:hlinkClick r:id="rId17" action="ppaction://hlinksldjump"/>
              <a:extLst>
                <a:ext uri="{FF2B5EF4-FFF2-40B4-BE49-F238E27FC236}">
                  <a16:creationId xmlns:a16="http://schemas.microsoft.com/office/drawing/2014/main" id="{3B48FEBB-87E3-183F-EA42-B1AAB714A971}"/>
                </a:ext>
              </a:extLst>
            </p:cNvPr>
            <p:cNvSpPr/>
            <p:nvPr userDrawn="1"/>
          </p:nvSpPr>
          <p:spPr>
            <a:xfrm>
              <a:off x="36981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4" name="Rectangle 73">
              <a:hlinkClick r:id="rId18" action="ppaction://hlinksldjump"/>
              <a:extLst>
                <a:ext uri="{FF2B5EF4-FFF2-40B4-BE49-F238E27FC236}">
                  <a16:creationId xmlns:a16="http://schemas.microsoft.com/office/drawing/2014/main" id="{BBD6E1C6-D1AC-26DC-B454-C166D7748879}"/>
                </a:ext>
              </a:extLst>
            </p:cNvPr>
            <p:cNvSpPr/>
            <p:nvPr userDrawn="1"/>
          </p:nvSpPr>
          <p:spPr>
            <a:xfrm>
              <a:off x="386174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5" name="Rectangle 74">
              <a:hlinkClick r:id="rId19" action="ppaction://hlinksldjump"/>
              <a:extLst>
                <a:ext uri="{FF2B5EF4-FFF2-40B4-BE49-F238E27FC236}">
                  <a16:creationId xmlns:a16="http://schemas.microsoft.com/office/drawing/2014/main" id="{D9D7888B-E229-C91A-17C3-0CCB14B416FB}"/>
                </a:ext>
              </a:extLst>
            </p:cNvPr>
            <p:cNvSpPr/>
            <p:nvPr userDrawn="1"/>
          </p:nvSpPr>
          <p:spPr>
            <a:xfrm>
              <a:off x="4025297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6" name="Rectangle 75">
              <a:hlinkClick r:id="rId20" action="ppaction://hlinksldjump"/>
              <a:extLst>
                <a:ext uri="{FF2B5EF4-FFF2-40B4-BE49-F238E27FC236}">
                  <a16:creationId xmlns:a16="http://schemas.microsoft.com/office/drawing/2014/main" id="{7D5EDA37-2D27-EC8E-51EA-013E5E149DCA}"/>
                </a:ext>
              </a:extLst>
            </p:cNvPr>
            <p:cNvSpPr/>
            <p:nvPr userDrawn="1"/>
          </p:nvSpPr>
          <p:spPr>
            <a:xfrm>
              <a:off x="4188848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7" name="Rectangle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23E344A8-BBF3-C3AE-C695-62FCB004270F}"/>
                </a:ext>
              </a:extLst>
            </p:cNvPr>
            <p:cNvSpPr/>
            <p:nvPr userDrawn="1"/>
          </p:nvSpPr>
          <p:spPr>
            <a:xfrm>
              <a:off x="4352223" y="82021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8" name="Rectangle 77">
              <a:hlinkClick r:id="rId22" action="ppaction://hlinksldjump"/>
              <a:extLst>
                <a:ext uri="{FF2B5EF4-FFF2-40B4-BE49-F238E27FC236}">
                  <a16:creationId xmlns:a16="http://schemas.microsoft.com/office/drawing/2014/main" id="{33DCAC0A-FE77-450A-B997-1ED0805D44DD}"/>
                </a:ext>
              </a:extLst>
            </p:cNvPr>
            <p:cNvSpPr/>
            <p:nvPr userDrawn="1"/>
          </p:nvSpPr>
          <p:spPr>
            <a:xfrm>
              <a:off x="3370810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9" name="Rectangle 78">
              <a:hlinkClick r:id="rId23" action="ppaction://hlinksldjump"/>
              <a:extLst>
                <a:ext uri="{FF2B5EF4-FFF2-40B4-BE49-F238E27FC236}">
                  <a16:creationId xmlns:a16="http://schemas.microsoft.com/office/drawing/2014/main" id="{BAFFE7CC-BBF7-FAA6-5AB6-FCD82443A65A}"/>
                </a:ext>
              </a:extLst>
            </p:cNvPr>
            <p:cNvSpPr/>
            <p:nvPr userDrawn="1"/>
          </p:nvSpPr>
          <p:spPr>
            <a:xfrm>
              <a:off x="353407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0" name="Rectangle 79">
              <a:hlinkClick r:id="rId24" action="ppaction://hlinksldjump"/>
              <a:extLst>
                <a:ext uri="{FF2B5EF4-FFF2-40B4-BE49-F238E27FC236}">
                  <a16:creationId xmlns:a16="http://schemas.microsoft.com/office/drawing/2014/main" id="{F9ECB0C9-2ADF-479F-0DFB-CCE992274324}"/>
                </a:ext>
              </a:extLst>
            </p:cNvPr>
            <p:cNvSpPr/>
            <p:nvPr userDrawn="1"/>
          </p:nvSpPr>
          <p:spPr>
            <a:xfrm>
              <a:off x="3697336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1" name="Rectangle 80">
              <a:hlinkClick r:id="rId25" action="ppaction://hlinksldjump"/>
              <a:extLst>
                <a:ext uri="{FF2B5EF4-FFF2-40B4-BE49-F238E27FC236}">
                  <a16:creationId xmlns:a16="http://schemas.microsoft.com/office/drawing/2014/main" id="{09667853-27A1-285D-EB1A-5E24AAD9BE4A}"/>
                </a:ext>
              </a:extLst>
            </p:cNvPr>
            <p:cNvSpPr/>
            <p:nvPr userDrawn="1"/>
          </p:nvSpPr>
          <p:spPr>
            <a:xfrm>
              <a:off x="3860599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2" name="Rectangle 81">
              <a:hlinkClick r:id="rId26" action="ppaction://hlinksldjump"/>
              <a:extLst>
                <a:ext uri="{FF2B5EF4-FFF2-40B4-BE49-F238E27FC236}">
                  <a16:creationId xmlns:a16="http://schemas.microsoft.com/office/drawing/2014/main" id="{F505DDDC-78EB-1E47-695A-541FE9AF4506}"/>
                </a:ext>
              </a:extLst>
            </p:cNvPr>
            <p:cNvSpPr/>
            <p:nvPr userDrawn="1"/>
          </p:nvSpPr>
          <p:spPr>
            <a:xfrm>
              <a:off x="4023862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3" name="Rectangle 82">
              <a:hlinkClick r:id="rId27" action="ppaction://hlinksldjump"/>
              <a:extLst>
                <a:ext uri="{FF2B5EF4-FFF2-40B4-BE49-F238E27FC236}">
                  <a16:creationId xmlns:a16="http://schemas.microsoft.com/office/drawing/2014/main" id="{D33C3685-2F0E-8B74-9190-9AF6AB4086F3}"/>
                </a:ext>
              </a:extLst>
            </p:cNvPr>
            <p:cNvSpPr/>
            <p:nvPr userDrawn="1"/>
          </p:nvSpPr>
          <p:spPr>
            <a:xfrm>
              <a:off x="4187123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4" name="Rectangle 83">
              <a:hlinkClick r:id="rId28" action="ppaction://hlinksldjump"/>
              <a:extLst>
                <a:ext uri="{FF2B5EF4-FFF2-40B4-BE49-F238E27FC236}">
                  <a16:creationId xmlns:a16="http://schemas.microsoft.com/office/drawing/2014/main" id="{A203E32B-858B-8C65-E1E1-28F94212934A}"/>
                </a:ext>
              </a:extLst>
            </p:cNvPr>
            <p:cNvSpPr/>
            <p:nvPr userDrawn="1"/>
          </p:nvSpPr>
          <p:spPr>
            <a:xfrm>
              <a:off x="4352223" y="97073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5" name="Rectangle 84">
              <a:hlinkClick r:id="rId29" action="ppaction://hlinksldjump"/>
              <a:extLst>
                <a:ext uri="{FF2B5EF4-FFF2-40B4-BE49-F238E27FC236}">
                  <a16:creationId xmlns:a16="http://schemas.microsoft.com/office/drawing/2014/main" id="{B2A5458A-D9E9-F19C-2464-86AEE571C391}"/>
                </a:ext>
              </a:extLst>
            </p:cNvPr>
            <p:cNvSpPr/>
            <p:nvPr userDrawn="1"/>
          </p:nvSpPr>
          <p:spPr>
            <a:xfrm>
              <a:off x="3370810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6" name="Rectangle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BFF2231E-A78D-E86D-7049-5A71199A797E}"/>
                </a:ext>
              </a:extLst>
            </p:cNvPr>
            <p:cNvSpPr/>
            <p:nvPr userDrawn="1"/>
          </p:nvSpPr>
          <p:spPr>
            <a:xfrm>
              <a:off x="353407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7" name="Rectangle 86">
              <a:hlinkClick r:id="rId31" action="ppaction://hlinksldjump"/>
              <a:extLst>
                <a:ext uri="{FF2B5EF4-FFF2-40B4-BE49-F238E27FC236}">
                  <a16:creationId xmlns:a16="http://schemas.microsoft.com/office/drawing/2014/main" id="{F963FB1B-5CAE-74BA-07C8-F76D63481B4D}"/>
                </a:ext>
              </a:extLst>
            </p:cNvPr>
            <p:cNvSpPr/>
            <p:nvPr userDrawn="1"/>
          </p:nvSpPr>
          <p:spPr>
            <a:xfrm>
              <a:off x="3697336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8" name="Rectangle 87">
              <a:hlinkClick r:id="rId32" action="ppaction://hlinksldjump"/>
              <a:extLst>
                <a:ext uri="{FF2B5EF4-FFF2-40B4-BE49-F238E27FC236}">
                  <a16:creationId xmlns:a16="http://schemas.microsoft.com/office/drawing/2014/main" id="{D6F9C959-21C2-79C0-4397-F9E13F2C8D8C}"/>
                </a:ext>
              </a:extLst>
            </p:cNvPr>
            <p:cNvSpPr/>
            <p:nvPr userDrawn="1"/>
          </p:nvSpPr>
          <p:spPr>
            <a:xfrm>
              <a:off x="3860599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9" name="Rectangle 88">
              <a:hlinkClick r:id="rId33" action="ppaction://hlinksldjump"/>
              <a:extLst>
                <a:ext uri="{FF2B5EF4-FFF2-40B4-BE49-F238E27FC236}">
                  <a16:creationId xmlns:a16="http://schemas.microsoft.com/office/drawing/2014/main" id="{C2469502-1001-445D-773D-238648D3C148}"/>
                </a:ext>
              </a:extLst>
            </p:cNvPr>
            <p:cNvSpPr/>
            <p:nvPr userDrawn="1"/>
          </p:nvSpPr>
          <p:spPr>
            <a:xfrm>
              <a:off x="4023862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7DC9E7-F5C6-7A70-C8DF-359B46A645D0}"/>
                </a:ext>
              </a:extLst>
            </p:cNvPr>
            <p:cNvSpPr/>
            <p:nvPr userDrawn="1"/>
          </p:nvSpPr>
          <p:spPr>
            <a:xfrm>
              <a:off x="4187123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07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27B-1AC4-5ACE-1B15-C251D927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1, 2023</a:t>
            </a:r>
          </a:p>
        </p:txBody>
      </p:sp>
    </p:spTree>
    <p:extLst>
      <p:ext uri="{BB962C8B-B14F-4D97-AF65-F5344CB8AC3E}">
        <p14:creationId xmlns:p14="http://schemas.microsoft.com/office/powerpoint/2010/main" val="3793171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F105E-F198-A204-D957-3D01FB144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2, 2023</a:t>
            </a:r>
          </a:p>
        </p:txBody>
      </p:sp>
    </p:spTree>
    <p:extLst>
      <p:ext uri="{BB962C8B-B14F-4D97-AF65-F5344CB8AC3E}">
        <p14:creationId xmlns:p14="http://schemas.microsoft.com/office/powerpoint/2010/main" val="32893621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3, 2023</a:t>
            </a:r>
          </a:p>
        </p:txBody>
      </p:sp>
    </p:spTree>
    <p:extLst>
      <p:ext uri="{BB962C8B-B14F-4D97-AF65-F5344CB8AC3E}">
        <p14:creationId xmlns:p14="http://schemas.microsoft.com/office/powerpoint/2010/main" val="845273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4, 2023</a:t>
            </a:r>
          </a:p>
        </p:txBody>
      </p:sp>
    </p:spTree>
    <p:extLst>
      <p:ext uri="{BB962C8B-B14F-4D97-AF65-F5344CB8AC3E}">
        <p14:creationId xmlns:p14="http://schemas.microsoft.com/office/powerpoint/2010/main" val="33456213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5, 2023</a:t>
            </a:r>
          </a:p>
        </p:txBody>
      </p:sp>
    </p:spTree>
    <p:extLst>
      <p:ext uri="{BB962C8B-B14F-4D97-AF65-F5344CB8AC3E}">
        <p14:creationId xmlns:p14="http://schemas.microsoft.com/office/powerpoint/2010/main" val="380147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5AC6-8041-8341-1B15-11A3EAD3B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4, 2023</a:t>
            </a:r>
          </a:p>
        </p:txBody>
      </p:sp>
    </p:spTree>
    <p:extLst>
      <p:ext uri="{BB962C8B-B14F-4D97-AF65-F5344CB8AC3E}">
        <p14:creationId xmlns:p14="http://schemas.microsoft.com/office/powerpoint/2010/main" val="22534835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6, 2023</a:t>
            </a:r>
          </a:p>
        </p:txBody>
      </p:sp>
    </p:spTree>
    <p:extLst>
      <p:ext uri="{BB962C8B-B14F-4D97-AF65-F5344CB8AC3E}">
        <p14:creationId xmlns:p14="http://schemas.microsoft.com/office/powerpoint/2010/main" val="2981554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7, 2023</a:t>
            </a:r>
          </a:p>
        </p:txBody>
      </p:sp>
    </p:spTree>
    <p:extLst>
      <p:ext uri="{BB962C8B-B14F-4D97-AF65-F5344CB8AC3E}">
        <p14:creationId xmlns:p14="http://schemas.microsoft.com/office/powerpoint/2010/main" val="3865151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8, 2023</a:t>
            </a:r>
          </a:p>
        </p:txBody>
      </p:sp>
    </p:spTree>
    <p:extLst>
      <p:ext uri="{BB962C8B-B14F-4D97-AF65-F5344CB8AC3E}">
        <p14:creationId xmlns:p14="http://schemas.microsoft.com/office/powerpoint/2010/main" val="7604648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9, 2023</a:t>
            </a:r>
          </a:p>
        </p:txBody>
      </p:sp>
    </p:spTree>
    <p:extLst>
      <p:ext uri="{BB962C8B-B14F-4D97-AF65-F5344CB8AC3E}">
        <p14:creationId xmlns:p14="http://schemas.microsoft.com/office/powerpoint/2010/main" val="759332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10, 2023</a:t>
            </a:r>
          </a:p>
        </p:txBody>
      </p:sp>
    </p:spTree>
    <p:extLst>
      <p:ext uri="{BB962C8B-B14F-4D97-AF65-F5344CB8AC3E}">
        <p14:creationId xmlns:p14="http://schemas.microsoft.com/office/powerpoint/2010/main" val="17145983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11, 2023</a:t>
            </a:r>
          </a:p>
        </p:txBody>
      </p:sp>
    </p:spTree>
    <p:extLst>
      <p:ext uri="{BB962C8B-B14F-4D97-AF65-F5344CB8AC3E}">
        <p14:creationId xmlns:p14="http://schemas.microsoft.com/office/powerpoint/2010/main" val="24036767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12, 2023</a:t>
            </a:r>
          </a:p>
        </p:txBody>
      </p:sp>
    </p:spTree>
    <p:extLst>
      <p:ext uri="{BB962C8B-B14F-4D97-AF65-F5344CB8AC3E}">
        <p14:creationId xmlns:p14="http://schemas.microsoft.com/office/powerpoint/2010/main" val="27104655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13, 2023</a:t>
            </a:r>
          </a:p>
        </p:txBody>
      </p:sp>
    </p:spTree>
    <p:extLst>
      <p:ext uri="{BB962C8B-B14F-4D97-AF65-F5344CB8AC3E}">
        <p14:creationId xmlns:p14="http://schemas.microsoft.com/office/powerpoint/2010/main" val="986074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14, 2023</a:t>
            </a:r>
          </a:p>
        </p:txBody>
      </p:sp>
    </p:spTree>
    <p:extLst>
      <p:ext uri="{BB962C8B-B14F-4D97-AF65-F5344CB8AC3E}">
        <p14:creationId xmlns:p14="http://schemas.microsoft.com/office/powerpoint/2010/main" val="38041203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15, 2023</a:t>
            </a:r>
          </a:p>
        </p:txBody>
      </p:sp>
    </p:spTree>
    <p:extLst>
      <p:ext uri="{BB962C8B-B14F-4D97-AF65-F5344CB8AC3E}">
        <p14:creationId xmlns:p14="http://schemas.microsoft.com/office/powerpoint/2010/main" val="118692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2BF62-7FF3-CE6C-BC2B-A625A26D6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5, 2023</a:t>
            </a:r>
          </a:p>
        </p:txBody>
      </p:sp>
    </p:spTree>
    <p:extLst>
      <p:ext uri="{BB962C8B-B14F-4D97-AF65-F5344CB8AC3E}">
        <p14:creationId xmlns:p14="http://schemas.microsoft.com/office/powerpoint/2010/main" val="27496047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16, 2023</a:t>
            </a:r>
          </a:p>
        </p:txBody>
      </p:sp>
    </p:spTree>
    <p:extLst>
      <p:ext uri="{BB962C8B-B14F-4D97-AF65-F5344CB8AC3E}">
        <p14:creationId xmlns:p14="http://schemas.microsoft.com/office/powerpoint/2010/main" val="42873916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17, 2023</a:t>
            </a:r>
          </a:p>
        </p:txBody>
      </p:sp>
    </p:spTree>
    <p:extLst>
      <p:ext uri="{BB962C8B-B14F-4D97-AF65-F5344CB8AC3E}">
        <p14:creationId xmlns:p14="http://schemas.microsoft.com/office/powerpoint/2010/main" val="20597366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18, 2023</a:t>
            </a:r>
          </a:p>
        </p:txBody>
      </p:sp>
    </p:spTree>
    <p:extLst>
      <p:ext uri="{BB962C8B-B14F-4D97-AF65-F5344CB8AC3E}">
        <p14:creationId xmlns:p14="http://schemas.microsoft.com/office/powerpoint/2010/main" val="6003259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19, 2023</a:t>
            </a:r>
          </a:p>
        </p:txBody>
      </p:sp>
    </p:spTree>
    <p:extLst>
      <p:ext uri="{BB962C8B-B14F-4D97-AF65-F5344CB8AC3E}">
        <p14:creationId xmlns:p14="http://schemas.microsoft.com/office/powerpoint/2010/main" val="36167253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20, 2023</a:t>
            </a:r>
          </a:p>
        </p:txBody>
      </p:sp>
    </p:spTree>
    <p:extLst>
      <p:ext uri="{BB962C8B-B14F-4D97-AF65-F5344CB8AC3E}">
        <p14:creationId xmlns:p14="http://schemas.microsoft.com/office/powerpoint/2010/main" val="2071112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21, 2023</a:t>
            </a:r>
          </a:p>
        </p:txBody>
      </p:sp>
    </p:spTree>
    <p:extLst>
      <p:ext uri="{BB962C8B-B14F-4D97-AF65-F5344CB8AC3E}">
        <p14:creationId xmlns:p14="http://schemas.microsoft.com/office/powerpoint/2010/main" val="27915181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22, 2023</a:t>
            </a:r>
          </a:p>
        </p:txBody>
      </p:sp>
      <p:pic>
        <p:nvPicPr>
          <p:cNvPr id="2" name="Graphic 1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5EFDE11-29F9-58DE-D0CD-383A4C0F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67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23, 2023</a:t>
            </a:r>
          </a:p>
        </p:txBody>
      </p:sp>
    </p:spTree>
    <p:extLst>
      <p:ext uri="{BB962C8B-B14F-4D97-AF65-F5344CB8AC3E}">
        <p14:creationId xmlns:p14="http://schemas.microsoft.com/office/powerpoint/2010/main" val="26850873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24, 2023</a:t>
            </a:r>
          </a:p>
        </p:txBody>
      </p:sp>
    </p:spTree>
    <p:extLst>
      <p:ext uri="{BB962C8B-B14F-4D97-AF65-F5344CB8AC3E}">
        <p14:creationId xmlns:p14="http://schemas.microsoft.com/office/powerpoint/2010/main" val="16039522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25, 2023</a:t>
            </a:r>
          </a:p>
        </p:txBody>
      </p:sp>
    </p:spTree>
    <p:extLst>
      <p:ext uri="{BB962C8B-B14F-4D97-AF65-F5344CB8AC3E}">
        <p14:creationId xmlns:p14="http://schemas.microsoft.com/office/powerpoint/2010/main" val="42073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93D44-7BEE-BB05-51D5-E042B5B8D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6, 2023</a:t>
            </a:r>
          </a:p>
        </p:txBody>
      </p:sp>
    </p:spTree>
    <p:extLst>
      <p:ext uri="{BB962C8B-B14F-4D97-AF65-F5344CB8AC3E}">
        <p14:creationId xmlns:p14="http://schemas.microsoft.com/office/powerpoint/2010/main" val="23771128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26, 2023</a:t>
            </a:r>
          </a:p>
        </p:txBody>
      </p:sp>
    </p:spTree>
    <p:extLst>
      <p:ext uri="{BB962C8B-B14F-4D97-AF65-F5344CB8AC3E}">
        <p14:creationId xmlns:p14="http://schemas.microsoft.com/office/powerpoint/2010/main" val="27600937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27, 2023</a:t>
            </a:r>
          </a:p>
        </p:txBody>
      </p:sp>
    </p:spTree>
    <p:extLst>
      <p:ext uri="{BB962C8B-B14F-4D97-AF65-F5344CB8AC3E}">
        <p14:creationId xmlns:p14="http://schemas.microsoft.com/office/powerpoint/2010/main" val="1524983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28, 2023</a:t>
            </a:r>
          </a:p>
        </p:txBody>
      </p:sp>
    </p:spTree>
    <p:extLst>
      <p:ext uri="{BB962C8B-B14F-4D97-AF65-F5344CB8AC3E}">
        <p14:creationId xmlns:p14="http://schemas.microsoft.com/office/powerpoint/2010/main" val="2210199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29, 2023</a:t>
            </a:r>
          </a:p>
        </p:txBody>
      </p:sp>
    </p:spTree>
    <p:extLst>
      <p:ext uri="{BB962C8B-B14F-4D97-AF65-F5344CB8AC3E}">
        <p14:creationId xmlns:p14="http://schemas.microsoft.com/office/powerpoint/2010/main" val="13802522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1D88AC-92F3-BD49-2E6B-FE3261012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30, 2023</a:t>
            </a:r>
          </a:p>
        </p:txBody>
      </p:sp>
    </p:spTree>
    <p:extLst>
      <p:ext uri="{BB962C8B-B14F-4D97-AF65-F5344CB8AC3E}">
        <p14:creationId xmlns:p14="http://schemas.microsoft.com/office/powerpoint/2010/main" val="33041993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6E5F0-5BCC-F9B0-942A-77FAD06D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31, 2023</a:t>
            </a:r>
          </a:p>
        </p:txBody>
      </p:sp>
    </p:spTree>
    <p:extLst>
      <p:ext uri="{BB962C8B-B14F-4D97-AF65-F5344CB8AC3E}">
        <p14:creationId xmlns:p14="http://schemas.microsoft.com/office/powerpoint/2010/main" val="8750710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7039-F5DE-EDA7-F6DE-EE67C71D4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April 2023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F3C96D-503A-A16B-FD53-0202AEF6D19F}"/>
              </a:ext>
            </a:extLst>
          </p:cNvPr>
          <p:cNvGrpSpPr/>
          <p:nvPr/>
        </p:nvGrpSpPr>
        <p:grpSpPr>
          <a:xfrm>
            <a:off x="3372647" y="369259"/>
            <a:ext cx="1126068" cy="883906"/>
            <a:chOff x="3372648" y="369282"/>
            <a:chExt cx="1126068" cy="88390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4F6610F-28C3-E3D9-1A8E-82A04F488D38}"/>
                </a:ext>
              </a:extLst>
            </p:cNvPr>
            <p:cNvSpPr/>
            <p:nvPr userDrawn="1"/>
          </p:nvSpPr>
          <p:spPr>
            <a:xfrm>
              <a:off x="33726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M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CDA6BD-9FF1-17C8-8512-37ECEAC67247}"/>
                </a:ext>
              </a:extLst>
            </p:cNvPr>
            <p:cNvSpPr/>
            <p:nvPr userDrawn="1"/>
          </p:nvSpPr>
          <p:spPr>
            <a:xfrm>
              <a:off x="35361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2354D85-8B6E-B75B-B931-18425F45C491}"/>
                </a:ext>
              </a:extLst>
            </p:cNvPr>
            <p:cNvSpPr/>
            <p:nvPr userDrawn="1"/>
          </p:nvSpPr>
          <p:spPr>
            <a:xfrm>
              <a:off x="36997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W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62C4EF-ECA9-57E3-D61F-C33834A29479}"/>
                </a:ext>
              </a:extLst>
            </p:cNvPr>
            <p:cNvSpPr/>
            <p:nvPr userDrawn="1"/>
          </p:nvSpPr>
          <p:spPr>
            <a:xfrm>
              <a:off x="38632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F98690-665C-E798-AB39-468CADD66EC1}"/>
                </a:ext>
              </a:extLst>
            </p:cNvPr>
            <p:cNvSpPr/>
            <p:nvPr userDrawn="1"/>
          </p:nvSpPr>
          <p:spPr>
            <a:xfrm>
              <a:off x="40268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F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D849F78-A019-4817-EDC8-50029924AC17}"/>
                </a:ext>
              </a:extLst>
            </p:cNvPr>
            <p:cNvSpPr/>
            <p:nvPr userDrawn="1"/>
          </p:nvSpPr>
          <p:spPr>
            <a:xfrm>
              <a:off x="419039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64042D3-1775-8226-63D4-B2835AAFC111}"/>
                </a:ext>
              </a:extLst>
            </p:cNvPr>
            <p:cNvSpPr/>
            <p:nvPr userDrawn="1"/>
          </p:nvSpPr>
          <p:spPr>
            <a:xfrm>
              <a:off x="4353948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D8AF2A-8935-3CB6-0536-6091FA82B4A9}"/>
                </a:ext>
              </a:extLst>
            </p:cNvPr>
            <p:cNvSpPr/>
            <p:nvPr userDrawn="1"/>
          </p:nvSpPr>
          <p:spPr>
            <a:xfrm>
              <a:off x="33742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165CAE4-B5AD-1603-2A77-AE06BF730489}"/>
                </a:ext>
              </a:extLst>
            </p:cNvPr>
            <p:cNvSpPr/>
            <p:nvPr userDrawn="1"/>
          </p:nvSpPr>
          <p:spPr>
            <a:xfrm>
              <a:off x="35378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4E9B7AB-E587-EC4A-5BE2-3B8B3FCF279E}"/>
                </a:ext>
              </a:extLst>
            </p:cNvPr>
            <p:cNvSpPr/>
            <p:nvPr userDrawn="1"/>
          </p:nvSpPr>
          <p:spPr>
            <a:xfrm>
              <a:off x="37013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25A7B34-7E04-C555-D723-63E912D80302}"/>
                </a:ext>
              </a:extLst>
            </p:cNvPr>
            <p:cNvSpPr/>
            <p:nvPr userDrawn="1"/>
          </p:nvSpPr>
          <p:spPr>
            <a:xfrm>
              <a:off x="38649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C9ADFA6-7EE4-9C92-E943-0249A4443826}"/>
                </a:ext>
              </a:extLst>
            </p:cNvPr>
            <p:cNvSpPr/>
            <p:nvPr userDrawn="1"/>
          </p:nvSpPr>
          <p:spPr>
            <a:xfrm>
              <a:off x="402847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hlinkClick r:id="rId2" action="ppaction://hlinksldjump"/>
              <a:extLst>
                <a:ext uri="{FF2B5EF4-FFF2-40B4-BE49-F238E27FC236}">
                  <a16:creationId xmlns:a16="http://schemas.microsoft.com/office/drawing/2014/main" id="{087C4747-22AF-7713-74E5-8F9EDA5764F2}"/>
                </a:ext>
              </a:extLst>
            </p:cNvPr>
            <p:cNvSpPr/>
            <p:nvPr userDrawn="1"/>
          </p:nvSpPr>
          <p:spPr>
            <a:xfrm>
              <a:off x="4192023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ctangle 62">
              <a:hlinkClick r:id="rId3" action="ppaction://hlinksldjump"/>
              <a:extLst>
                <a:ext uri="{FF2B5EF4-FFF2-40B4-BE49-F238E27FC236}">
                  <a16:creationId xmlns:a16="http://schemas.microsoft.com/office/drawing/2014/main" id="{545A5E4B-65B5-AD86-DAF3-C46BC006E1D6}"/>
                </a:ext>
              </a:extLst>
            </p:cNvPr>
            <p:cNvSpPr/>
            <p:nvPr userDrawn="1"/>
          </p:nvSpPr>
          <p:spPr>
            <a:xfrm>
              <a:off x="4351876" y="51980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" name="Rectangle 63">
              <a:hlinkClick r:id="rId4" action="ppaction://hlinksldjump"/>
              <a:extLst>
                <a:ext uri="{FF2B5EF4-FFF2-40B4-BE49-F238E27FC236}">
                  <a16:creationId xmlns:a16="http://schemas.microsoft.com/office/drawing/2014/main" id="{D0265423-6CC1-A6D0-B20B-FBE9F26D8B0C}"/>
                </a:ext>
              </a:extLst>
            </p:cNvPr>
            <p:cNvSpPr/>
            <p:nvPr userDrawn="1"/>
          </p:nvSpPr>
          <p:spPr>
            <a:xfrm>
              <a:off x="33742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Rectangle 64">
              <a:hlinkClick r:id="rId5" action="ppaction://hlinksldjump"/>
              <a:extLst>
                <a:ext uri="{FF2B5EF4-FFF2-40B4-BE49-F238E27FC236}">
                  <a16:creationId xmlns:a16="http://schemas.microsoft.com/office/drawing/2014/main" id="{ACAD4B4B-BCA7-7F3A-3FAD-8D5E174D6851}"/>
                </a:ext>
              </a:extLst>
            </p:cNvPr>
            <p:cNvSpPr/>
            <p:nvPr userDrawn="1"/>
          </p:nvSpPr>
          <p:spPr>
            <a:xfrm>
              <a:off x="35378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" name="Rectangle 65">
              <a:hlinkClick r:id="rId6" action="ppaction://hlinksldjump"/>
              <a:extLst>
                <a:ext uri="{FF2B5EF4-FFF2-40B4-BE49-F238E27FC236}">
                  <a16:creationId xmlns:a16="http://schemas.microsoft.com/office/drawing/2014/main" id="{B24C43FF-8875-8788-F5F2-AAFC35E829B6}"/>
                </a:ext>
              </a:extLst>
            </p:cNvPr>
            <p:cNvSpPr/>
            <p:nvPr userDrawn="1"/>
          </p:nvSpPr>
          <p:spPr>
            <a:xfrm>
              <a:off x="37013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7" name="Rectangle 66">
              <a:hlinkClick r:id="rId7" action="ppaction://hlinksldjump"/>
              <a:extLst>
                <a:ext uri="{FF2B5EF4-FFF2-40B4-BE49-F238E27FC236}">
                  <a16:creationId xmlns:a16="http://schemas.microsoft.com/office/drawing/2014/main" id="{70232336-5966-8FD1-4079-E7E0400206A8}"/>
                </a:ext>
              </a:extLst>
            </p:cNvPr>
            <p:cNvSpPr/>
            <p:nvPr userDrawn="1"/>
          </p:nvSpPr>
          <p:spPr>
            <a:xfrm>
              <a:off x="386492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8" name="Rectangle 67">
              <a:hlinkClick r:id="rId8" action="ppaction://hlinksldjump"/>
              <a:extLst>
                <a:ext uri="{FF2B5EF4-FFF2-40B4-BE49-F238E27FC236}">
                  <a16:creationId xmlns:a16="http://schemas.microsoft.com/office/drawing/2014/main" id="{1529E07D-0339-257E-FCA0-8BF593AE857A}"/>
                </a:ext>
              </a:extLst>
            </p:cNvPr>
            <p:cNvSpPr/>
            <p:nvPr userDrawn="1"/>
          </p:nvSpPr>
          <p:spPr>
            <a:xfrm>
              <a:off x="4028472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9" name="Rectangle 68">
              <a:hlinkClick r:id="rId9" action="ppaction://hlinksldjump"/>
              <a:extLst>
                <a:ext uri="{FF2B5EF4-FFF2-40B4-BE49-F238E27FC236}">
                  <a16:creationId xmlns:a16="http://schemas.microsoft.com/office/drawing/2014/main" id="{BC073C65-024B-988D-252F-60BC48FF68E5}"/>
                </a:ext>
              </a:extLst>
            </p:cNvPr>
            <p:cNvSpPr/>
            <p:nvPr userDrawn="1"/>
          </p:nvSpPr>
          <p:spPr>
            <a:xfrm>
              <a:off x="4192023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0" name="Rectangle 69">
              <a:hlinkClick r:id="rId10" action="ppaction://hlinksldjump"/>
              <a:extLst>
                <a:ext uri="{FF2B5EF4-FFF2-40B4-BE49-F238E27FC236}">
                  <a16:creationId xmlns:a16="http://schemas.microsoft.com/office/drawing/2014/main" id="{E7CEB916-387C-086A-23DE-FC7B37149F6F}"/>
                </a:ext>
              </a:extLst>
            </p:cNvPr>
            <p:cNvSpPr/>
            <p:nvPr userDrawn="1"/>
          </p:nvSpPr>
          <p:spPr>
            <a:xfrm>
              <a:off x="4351876" y="67032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1" name="Rectangle 70">
              <a:hlinkClick r:id="rId11" action="ppaction://hlinksldjump"/>
              <a:extLst>
                <a:ext uri="{FF2B5EF4-FFF2-40B4-BE49-F238E27FC236}">
                  <a16:creationId xmlns:a16="http://schemas.microsoft.com/office/drawing/2014/main" id="{EF1A7A88-A59E-6215-433F-5E962EEB0333}"/>
                </a:ext>
              </a:extLst>
            </p:cNvPr>
            <p:cNvSpPr/>
            <p:nvPr userDrawn="1"/>
          </p:nvSpPr>
          <p:spPr>
            <a:xfrm>
              <a:off x="33742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2" name="Rectangle 71">
              <a:hlinkClick r:id="rId12" action="ppaction://hlinksldjump"/>
              <a:extLst>
                <a:ext uri="{FF2B5EF4-FFF2-40B4-BE49-F238E27FC236}">
                  <a16:creationId xmlns:a16="http://schemas.microsoft.com/office/drawing/2014/main" id="{2D9DD889-F8C2-922C-0F9D-6AB294F1C891}"/>
                </a:ext>
              </a:extLst>
            </p:cNvPr>
            <p:cNvSpPr/>
            <p:nvPr userDrawn="1"/>
          </p:nvSpPr>
          <p:spPr>
            <a:xfrm>
              <a:off x="35378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3" name="Rectangle 72">
              <a:hlinkClick r:id="rId13" action="ppaction://hlinksldjump"/>
              <a:extLst>
                <a:ext uri="{FF2B5EF4-FFF2-40B4-BE49-F238E27FC236}">
                  <a16:creationId xmlns:a16="http://schemas.microsoft.com/office/drawing/2014/main" id="{12266D0A-CBD8-399D-E5F5-FF84E68501B5}"/>
                </a:ext>
              </a:extLst>
            </p:cNvPr>
            <p:cNvSpPr/>
            <p:nvPr userDrawn="1"/>
          </p:nvSpPr>
          <p:spPr>
            <a:xfrm>
              <a:off x="37013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4" name="Rectangle 73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58B4D7-5EB2-BFC3-DE1D-C06B7914005C}"/>
                </a:ext>
              </a:extLst>
            </p:cNvPr>
            <p:cNvSpPr/>
            <p:nvPr userDrawn="1"/>
          </p:nvSpPr>
          <p:spPr>
            <a:xfrm>
              <a:off x="386492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5" name="Rectangle 74">
              <a:hlinkClick r:id="rId15" action="ppaction://hlinksldjump"/>
              <a:extLst>
                <a:ext uri="{FF2B5EF4-FFF2-40B4-BE49-F238E27FC236}">
                  <a16:creationId xmlns:a16="http://schemas.microsoft.com/office/drawing/2014/main" id="{A72CDA84-0A12-1A2F-D192-D706497190F3}"/>
                </a:ext>
              </a:extLst>
            </p:cNvPr>
            <p:cNvSpPr/>
            <p:nvPr userDrawn="1"/>
          </p:nvSpPr>
          <p:spPr>
            <a:xfrm>
              <a:off x="4028472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6" name="Rectangle 75">
              <a:hlinkClick r:id="rId16" action="ppaction://hlinksldjump"/>
              <a:extLst>
                <a:ext uri="{FF2B5EF4-FFF2-40B4-BE49-F238E27FC236}">
                  <a16:creationId xmlns:a16="http://schemas.microsoft.com/office/drawing/2014/main" id="{D79E7207-E09D-BFA2-BD29-7E1A38D819D7}"/>
                </a:ext>
              </a:extLst>
            </p:cNvPr>
            <p:cNvSpPr/>
            <p:nvPr userDrawn="1"/>
          </p:nvSpPr>
          <p:spPr>
            <a:xfrm>
              <a:off x="4192023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7" name="Rectangle 76">
              <a:hlinkClick r:id="rId17" action="ppaction://hlinksldjump"/>
              <a:extLst>
                <a:ext uri="{FF2B5EF4-FFF2-40B4-BE49-F238E27FC236}">
                  <a16:creationId xmlns:a16="http://schemas.microsoft.com/office/drawing/2014/main" id="{A3228809-BC7C-CF25-6ED8-C4E33F20B7A9}"/>
                </a:ext>
              </a:extLst>
            </p:cNvPr>
            <p:cNvSpPr/>
            <p:nvPr userDrawn="1"/>
          </p:nvSpPr>
          <p:spPr>
            <a:xfrm>
              <a:off x="4351876" y="820851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8" name="Rectangle 77">
              <a:hlinkClick r:id="rId18" action="ppaction://hlinksldjump"/>
              <a:extLst>
                <a:ext uri="{FF2B5EF4-FFF2-40B4-BE49-F238E27FC236}">
                  <a16:creationId xmlns:a16="http://schemas.microsoft.com/office/drawing/2014/main" id="{7944CCDB-03CA-D093-3D2A-9FBE81AAFA82}"/>
                </a:ext>
              </a:extLst>
            </p:cNvPr>
            <p:cNvSpPr/>
            <p:nvPr userDrawn="1"/>
          </p:nvSpPr>
          <p:spPr>
            <a:xfrm>
              <a:off x="3373985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hlinkClick r:id="rId19" action="ppaction://hlinksldjump"/>
              <a:extLst>
                <a:ext uri="{FF2B5EF4-FFF2-40B4-BE49-F238E27FC236}">
                  <a16:creationId xmlns:a16="http://schemas.microsoft.com/office/drawing/2014/main" id="{1BB3AF0A-B66D-0A91-999C-555DFFD5FD0F}"/>
                </a:ext>
              </a:extLst>
            </p:cNvPr>
            <p:cNvSpPr/>
            <p:nvPr userDrawn="1"/>
          </p:nvSpPr>
          <p:spPr>
            <a:xfrm>
              <a:off x="353724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0" name="Rectangle 79">
              <a:hlinkClick r:id="rId20" action="ppaction://hlinksldjump"/>
              <a:extLst>
                <a:ext uri="{FF2B5EF4-FFF2-40B4-BE49-F238E27FC236}">
                  <a16:creationId xmlns:a16="http://schemas.microsoft.com/office/drawing/2014/main" id="{F679A524-725B-4A7A-382A-FF834D5FA040}"/>
                </a:ext>
              </a:extLst>
            </p:cNvPr>
            <p:cNvSpPr/>
            <p:nvPr userDrawn="1"/>
          </p:nvSpPr>
          <p:spPr>
            <a:xfrm>
              <a:off x="3700511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1" name="Rectangle 80">
              <a:hlinkClick r:id="rId21" action="ppaction://hlinksldjump"/>
              <a:extLst>
                <a:ext uri="{FF2B5EF4-FFF2-40B4-BE49-F238E27FC236}">
                  <a16:creationId xmlns:a16="http://schemas.microsoft.com/office/drawing/2014/main" id="{CCF97617-90C5-DBEB-1B82-B2A0AF837F5D}"/>
                </a:ext>
              </a:extLst>
            </p:cNvPr>
            <p:cNvSpPr/>
            <p:nvPr userDrawn="1"/>
          </p:nvSpPr>
          <p:spPr>
            <a:xfrm>
              <a:off x="3863774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2" name="Rectangle 81">
              <a:hlinkClick r:id="rId22" action="ppaction://hlinksldjump"/>
              <a:extLst>
                <a:ext uri="{FF2B5EF4-FFF2-40B4-BE49-F238E27FC236}">
                  <a16:creationId xmlns:a16="http://schemas.microsoft.com/office/drawing/2014/main" id="{4C19815A-05BE-5A03-C09A-0144D3592141}"/>
                </a:ext>
              </a:extLst>
            </p:cNvPr>
            <p:cNvSpPr/>
            <p:nvPr userDrawn="1"/>
          </p:nvSpPr>
          <p:spPr>
            <a:xfrm>
              <a:off x="4027037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3" name="Rectangle 82">
              <a:hlinkClick r:id="rId23" action="ppaction://hlinksldjump"/>
              <a:extLst>
                <a:ext uri="{FF2B5EF4-FFF2-40B4-BE49-F238E27FC236}">
                  <a16:creationId xmlns:a16="http://schemas.microsoft.com/office/drawing/2014/main" id="{88291EF4-4CB5-9E94-F3E2-A0BA2E7BF55D}"/>
                </a:ext>
              </a:extLst>
            </p:cNvPr>
            <p:cNvSpPr/>
            <p:nvPr userDrawn="1"/>
          </p:nvSpPr>
          <p:spPr>
            <a:xfrm>
              <a:off x="4190298" y="97137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4" name="Rectangle 83">
              <a:hlinkClick r:id="rId24" action="ppaction://hlinksldjump"/>
              <a:extLst>
                <a:ext uri="{FF2B5EF4-FFF2-40B4-BE49-F238E27FC236}">
                  <a16:creationId xmlns:a16="http://schemas.microsoft.com/office/drawing/2014/main" id="{6169E287-901E-5168-734B-5117136E7016}"/>
                </a:ext>
              </a:extLst>
            </p:cNvPr>
            <p:cNvSpPr/>
            <p:nvPr userDrawn="1"/>
          </p:nvSpPr>
          <p:spPr>
            <a:xfrm>
              <a:off x="4351876" y="97137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5" name="Rectangle 84">
              <a:hlinkClick r:id="rId25" action="ppaction://hlinksldjump"/>
              <a:extLst>
                <a:ext uri="{FF2B5EF4-FFF2-40B4-BE49-F238E27FC236}">
                  <a16:creationId xmlns:a16="http://schemas.microsoft.com/office/drawing/2014/main" id="{1031CAA7-3620-D31E-CF95-180E48F5EB09}"/>
                </a:ext>
              </a:extLst>
            </p:cNvPr>
            <p:cNvSpPr/>
            <p:nvPr userDrawn="1"/>
          </p:nvSpPr>
          <p:spPr>
            <a:xfrm>
              <a:off x="3373985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6" name="Rectangle 85">
              <a:hlinkClick r:id="rId26" action="ppaction://hlinksldjump"/>
              <a:extLst>
                <a:ext uri="{FF2B5EF4-FFF2-40B4-BE49-F238E27FC236}">
                  <a16:creationId xmlns:a16="http://schemas.microsoft.com/office/drawing/2014/main" id="{DF9B0536-482E-E223-7191-5F1594E73B73}"/>
                </a:ext>
              </a:extLst>
            </p:cNvPr>
            <p:cNvSpPr/>
            <p:nvPr userDrawn="1"/>
          </p:nvSpPr>
          <p:spPr>
            <a:xfrm>
              <a:off x="353724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7" name="Rectangle 86">
              <a:hlinkClick r:id="rId27" action="ppaction://hlinksldjump"/>
              <a:extLst>
                <a:ext uri="{FF2B5EF4-FFF2-40B4-BE49-F238E27FC236}">
                  <a16:creationId xmlns:a16="http://schemas.microsoft.com/office/drawing/2014/main" id="{61366293-8A76-FA3B-5214-7E0D5537D58C}"/>
                </a:ext>
              </a:extLst>
            </p:cNvPr>
            <p:cNvSpPr/>
            <p:nvPr userDrawn="1"/>
          </p:nvSpPr>
          <p:spPr>
            <a:xfrm>
              <a:off x="3700511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8" name="Rectangle 87">
              <a:hlinkClick r:id="rId28" action="ppaction://hlinksldjump"/>
              <a:extLst>
                <a:ext uri="{FF2B5EF4-FFF2-40B4-BE49-F238E27FC236}">
                  <a16:creationId xmlns:a16="http://schemas.microsoft.com/office/drawing/2014/main" id="{8127BB76-75CD-E561-EC20-BC16EB95F37E}"/>
                </a:ext>
              </a:extLst>
            </p:cNvPr>
            <p:cNvSpPr/>
            <p:nvPr userDrawn="1"/>
          </p:nvSpPr>
          <p:spPr>
            <a:xfrm>
              <a:off x="3863774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9" name="Rectangle 88">
              <a:hlinkClick r:id="rId29" action="ppaction://hlinksldjump"/>
              <a:extLst>
                <a:ext uri="{FF2B5EF4-FFF2-40B4-BE49-F238E27FC236}">
                  <a16:creationId xmlns:a16="http://schemas.microsoft.com/office/drawing/2014/main" id="{8544C0B6-611C-A3D8-D5E3-BD6C742438B1}"/>
                </a:ext>
              </a:extLst>
            </p:cNvPr>
            <p:cNvSpPr/>
            <p:nvPr userDrawn="1"/>
          </p:nvSpPr>
          <p:spPr>
            <a:xfrm>
              <a:off x="4027037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0" name="Rectangle 89">
              <a:hlinkClick r:id="rId30" action="ppaction://hlinksldjump"/>
              <a:extLst>
                <a:ext uri="{FF2B5EF4-FFF2-40B4-BE49-F238E27FC236}">
                  <a16:creationId xmlns:a16="http://schemas.microsoft.com/office/drawing/2014/main" id="{9D7E3069-9273-61C5-9DA1-510F9CFB8A6C}"/>
                </a:ext>
              </a:extLst>
            </p:cNvPr>
            <p:cNvSpPr/>
            <p:nvPr userDrawn="1"/>
          </p:nvSpPr>
          <p:spPr>
            <a:xfrm>
              <a:off x="4190298" y="112189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1" name="Rectangle 90">
              <a:hlinkClick r:id="rId31" action="ppaction://hlinksldjump"/>
              <a:extLst>
                <a:ext uri="{FF2B5EF4-FFF2-40B4-BE49-F238E27FC236}">
                  <a16:creationId xmlns:a16="http://schemas.microsoft.com/office/drawing/2014/main" id="{74738DEC-2E7E-AA5F-D32D-DCEDC0BAC5C6}"/>
                </a:ext>
              </a:extLst>
            </p:cNvPr>
            <p:cNvSpPr/>
            <p:nvPr userDrawn="1"/>
          </p:nvSpPr>
          <p:spPr>
            <a:xfrm>
              <a:off x="4351876" y="112189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826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1, 2023</a:t>
            </a:r>
          </a:p>
        </p:txBody>
      </p:sp>
    </p:spTree>
    <p:extLst>
      <p:ext uri="{BB962C8B-B14F-4D97-AF65-F5344CB8AC3E}">
        <p14:creationId xmlns:p14="http://schemas.microsoft.com/office/powerpoint/2010/main" val="3407952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2, 2023</a:t>
            </a:r>
          </a:p>
        </p:txBody>
      </p:sp>
    </p:spTree>
    <p:extLst>
      <p:ext uri="{BB962C8B-B14F-4D97-AF65-F5344CB8AC3E}">
        <p14:creationId xmlns:p14="http://schemas.microsoft.com/office/powerpoint/2010/main" val="2140857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3, 2023</a:t>
            </a:r>
          </a:p>
        </p:txBody>
      </p:sp>
    </p:spTree>
    <p:extLst>
      <p:ext uri="{BB962C8B-B14F-4D97-AF65-F5344CB8AC3E}">
        <p14:creationId xmlns:p14="http://schemas.microsoft.com/office/powerpoint/2010/main" val="98904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2351</Words>
  <Application>Microsoft Macintosh PowerPoint</Application>
  <PresentationFormat>Custom</PresentationFormat>
  <Paragraphs>878</Paragraphs>
  <Slides>379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379</vt:i4>
      </vt:variant>
    </vt:vector>
  </HeadingPairs>
  <TitlesOfParts>
    <vt:vector size="38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Tomasi</dc:creator>
  <cp:lastModifiedBy>Chuck Tomasi</cp:lastModifiedBy>
  <cp:revision>1</cp:revision>
  <cp:lastPrinted>2023-01-27T16:31:53Z</cp:lastPrinted>
  <dcterms:created xsi:type="dcterms:W3CDTF">2023-01-27T16:07:18Z</dcterms:created>
  <dcterms:modified xsi:type="dcterms:W3CDTF">2023-02-06T15:18:20Z</dcterms:modified>
</cp:coreProperties>
</file>