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1"/>
  </p:notesMasterIdLst>
  <p:sldIdLst>
    <p:sldId id="330" r:id="rId2"/>
    <p:sldId id="678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9" r:id="rId31"/>
    <p:sldId id="398" r:id="rId32"/>
    <p:sldId id="400" r:id="rId33"/>
    <p:sldId id="401" r:id="rId34"/>
    <p:sldId id="402" r:id="rId35"/>
    <p:sldId id="371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296" r:id="rId65"/>
    <p:sldId id="257" r:id="rId66"/>
    <p:sldId id="259" r:id="rId67"/>
    <p:sldId id="297" r:id="rId68"/>
    <p:sldId id="298" r:id="rId69"/>
    <p:sldId id="299" r:id="rId70"/>
    <p:sldId id="300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431" r:id="rId95"/>
    <p:sldId id="432" r:id="rId96"/>
    <p:sldId id="331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3" r:id="rId139"/>
    <p:sldId id="444" r:id="rId140"/>
    <p:sldId id="445" r:id="rId141"/>
    <p:sldId id="446" r:id="rId142"/>
    <p:sldId id="447" r:id="rId143"/>
    <p:sldId id="448" r:id="rId144"/>
    <p:sldId id="449" r:id="rId145"/>
    <p:sldId id="450" r:id="rId146"/>
    <p:sldId id="451" r:id="rId147"/>
    <p:sldId id="452" r:id="rId148"/>
    <p:sldId id="453" r:id="rId149"/>
    <p:sldId id="454" r:id="rId150"/>
    <p:sldId id="455" r:id="rId151"/>
    <p:sldId id="456" r:id="rId152"/>
    <p:sldId id="457" r:id="rId153"/>
    <p:sldId id="458" r:id="rId154"/>
    <p:sldId id="459" r:id="rId155"/>
    <p:sldId id="460" r:id="rId156"/>
    <p:sldId id="461" r:id="rId157"/>
    <p:sldId id="462" r:id="rId158"/>
    <p:sldId id="463" r:id="rId159"/>
    <p:sldId id="333" r:id="rId160"/>
    <p:sldId id="464" r:id="rId161"/>
    <p:sldId id="465" r:id="rId162"/>
    <p:sldId id="466" r:id="rId163"/>
    <p:sldId id="467" r:id="rId164"/>
    <p:sldId id="468" r:id="rId165"/>
    <p:sldId id="469" r:id="rId166"/>
    <p:sldId id="470" r:id="rId167"/>
    <p:sldId id="471" r:id="rId168"/>
    <p:sldId id="472" r:id="rId169"/>
    <p:sldId id="473" r:id="rId170"/>
    <p:sldId id="474" r:id="rId171"/>
    <p:sldId id="475" r:id="rId172"/>
    <p:sldId id="476" r:id="rId173"/>
    <p:sldId id="477" r:id="rId174"/>
    <p:sldId id="478" r:id="rId175"/>
    <p:sldId id="479" r:id="rId176"/>
    <p:sldId id="480" r:id="rId177"/>
    <p:sldId id="481" r:id="rId178"/>
    <p:sldId id="482" r:id="rId179"/>
    <p:sldId id="483" r:id="rId180"/>
    <p:sldId id="484" r:id="rId181"/>
    <p:sldId id="485" r:id="rId182"/>
    <p:sldId id="486" r:id="rId183"/>
    <p:sldId id="487" r:id="rId184"/>
    <p:sldId id="488" r:id="rId185"/>
    <p:sldId id="489" r:id="rId186"/>
    <p:sldId id="490" r:id="rId187"/>
    <p:sldId id="491" r:id="rId188"/>
    <p:sldId id="492" r:id="rId189"/>
    <p:sldId id="493" r:id="rId190"/>
    <p:sldId id="334" r:id="rId191"/>
    <p:sldId id="494" r:id="rId192"/>
    <p:sldId id="495" r:id="rId193"/>
    <p:sldId id="496" r:id="rId194"/>
    <p:sldId id="497" r:id="rId195"/>
    <p:sldId id="498" r:id="rId196"/>
    <p:sldId id="499" r:id="rId197"/>
    <p:sldId id="500" r:id="rId198"/>
    <p:sldId id="501" r:id="rId199"/>
    <p:sldId id="502" r:id="rId200"/>
    <p:sldId id="503" r:id="rId201"/>
    <p:sldId id="504" r:id="rId202"/>
    <p:sldId id="505" r:id="rId203"/>
    <p:sldId id="506" r:id="rId204"/>
    <p:sldId id="507" r:id="rId205"/>
    <p:sldId id="508" r:id="rId206"/>
    <p:sldId id="509" r:id="rId207"/>
    <p:sldId id="510" r:id="rId208"/>
    <p:sldId id="511" r:id="rId209"/>
    <p:sldId id="512" r:id="rId210"/>
    <p:sldId id="513" r:id="rId211"/>
    <p:sldId id="514" r:id="rId212"/>
    <p:sldId id="515" r:id="rId213"/>
    <p:sldId id="516" r:id="rId214"/>
    <p:sldId id="517" r:id="rId215"/>
    <p:sldId id="518" r:id="rId216"/>
    <p:sldId id="519" r:id="rId217"/>
    <p:sldId id="520" r:id="rId218"/>
    <p:sldId id="521" r:id="rId219"/>
    <p:sldId id="522" r:id="rId220"/>
    <p:sldId id="523" r:id="rId221"/>
    <p:sldId id="524" r:id="rId222"/>
    <p:sldId id="336" r:id="rId223"/>
    <p:sldId id="525" r:id="rId224"/>
    <p:sldId id="526" r:id="rId225"/>
    <p:sldId id="527" r:id="rId226"/>
    <p:sldId id="528" r:id="rId227"/>
    <p:sldId id="529" r:id="rId228"/>
    <p:sldId id="530" r:id="rId229"/>
    <p:sldId id="531" r:id="rId230"/>
    <p:sldId id="532" r:id="rId231"/>
    <p:sldId id="533" r:id="rId232"/>
    <p:sldId id="534" r:id="rId233"/>
    <p:sldId id="535" r:id="rId234"/>
    <p:sldId id="536" r:id="rId235"/>
    <p:sldId id="537" r:id="rId236"/>
    <p:sldId id="538" r:id="rId237"/>
    <p:sldId id="539" r:id="rId238"/>
    <p:sldId id="540" r:id="rId239"/>
    <p:sldId id="541" r:id="rId240"/>
    <p:sldId id="542" r:id="rId241"/>
    <p:sldId id="543" r:id="rId242"/>
    <p:sldId id="544" r:id="rId243"/>
    <p:sldId id="545" r:id="rId244"/>
    <p:sldId id="546" r:id="rId245"/>
    <p:sldId id="547" r:id="rId246"/>
    <p:sldId id="548" r:id="rId247"/>
    <p:sldId id="549" r:id="rId248"/>
    <p:sldId id="550" r:id="rId249"/>
    <p:sldId id="551" r:id="rId250"/>
    <p:sldId id="552" r:id="rId251"/>
    <p:sldId id="553" r:id="rId252"/>
    <p:sldId id="554" r:id="rId253"/>
    <p:sldId id="555" r:id="rId254"/>
    <p:sldId id="337" r:id="rId255"/>
    <p:sldId id="556" r:id="rId256"/>
    <p:sldId id="557" r:id="rId257"/>
    <p:sldId id="558" r:id="rId258"/>
    <p:sldId id="559" r:id="rId259"/>
    <p:sldId id="560" r:id="rId260"/>
    <p:sldId id="561" r:id="rId261"/>
    <p:sldId id="562" r:id="rId262"/>
    <p:sldId id="563" r:id="rId263"/>
    <p:sldId id="564" r:id="rId264"/>
    <p:sldId id="565" r:id="rId265"/>
    <p:sldId id="566" r:id="rId266"/>
    <p:sldId id="567" r:id="rId267"/>
    <p:sldId id="568" r:id="rId268"/>
    <p:sldId id="569" r:id="rId269"/>
    <p:sldId id="570" r:id="rId270"/>
    <p:sldId id="571" r:id="rId271"/>
    <p:sldId id="572" r:id="rId272"/>
    <p:sldId id="573" r:id="rId273"/>
    <p:sldId id="574" r:id="rId274"/>
    <p:sldId id="575" r:id="rId275"/>
    <p:sldId id="576" r:id="rId276"/>
    <p:sldId id="577" r:id="rId277"/>
    <p:sldId id="578" r:id="rId278"/>
    <p:sldId id="579" r:id="rId279"/>
    <p:sldId id="580" r:id="rId280"/>
    <p:sldId id="581" r:id="rId281"/>
    <p:sldId id="582" r:id="rId282"/>
    <p:sldId id="583" r:id="rId283"/>
    <p:sldId id="584" r:id="rId284"/>
    <p:sldId id="585" r:id="rId285"/>
    <p:sldId id="338" r:id="rId286"/>
    <p:sldId id="586" r:id="rId287"/>
    <p:sldId id="587" r:id="rId288"/>
    <p:sldId id="588" r:id="rId289"/>
    <p:sldId id="589" r:id="rId290"/>
    <p:sldId id="590" r:id="rId291"/>
    <p:sldId id="591" r:id="rId292"/>
    <p:sldId id="592" r:id="rId293"/>
    <p:sldId id="593" r:id="rId294"/>
    <p:sldId id="594" r:id="rId295"/>
    <p:sldId id="595" r:id="rId296"/>
    <p:sldId id="596" r:id="rId297"/>
    <p:sldId id="597" r:id="rId298"/>
    <p:sldId id="598" r:id="rId299"/>
    <p:sldId id="599" r:id="rId300"/>
    <p:sldId id="600" r:id="rId301"/>
    <p:sldId id="601" r:id="rId302"/>
    <p:sldId id="602" r:id="rId303"/>
    <p:sldId id="603" r:id="rId304"/>
    <p:sldId id="604" r:id="rId305"/>
    <p:sldId id="605" r:id="rId306"/>
    <p:sldId id="606" r:id="rId307"/>
    <p:sldId id="607" r:id="rId308"/>
    <p:sldId id="608" r:id="rId309"/>
    <p:sldId id="609" r:id="rId310"/>
    <p:sldId id="610" r:id="rId311"/>
    <p:sldId id="611" r:id="rId312"/>
    <p:sldId id="612" r:id="rId313"/>
    <p:sldId id="613" r:id="rId314"/>
    <p:sldId id="614" r:id="rId315"/>
    <p:sldId id="615" r:id="rId316"/>
    <p:sldId id="616" r:id="rId317"/>
    <p:sldId id="339" r:id="rId318"/>
    <p:sldId id="617" r:id="rId319"/>
    <p:sldId id="618" r:id="rId320"/>
    <p:sldId id="619" r:id="rId321"/>
    <p:sldId id="620" r:id="rId322"/>
    <p:sldId id="621" r:id="rId323"/>
    <p:sldId id="622" r:id="rId324"/>
    <p:sldId id="623" r:id="rId325"/>
    <p:sldId id="624" r:id="rId326"/>
    <p:sldId id="625" r:id="rId327"/>
    <p:sldId id="626" r:id="rId328"/>
    <p:sldId id="627" r:id="rId329"/>
    <p:sldId id="628" r:id="rId330"/>
    <p:sldId id="629" r:id="rId331"/>
    <p:sldId id="630" r:id="rId332"/>
    <p:sldId id="631" r:id="rId333"/>
    <p:sldId id="632" r:id="rId334"/>
    <p:sldId id="633" r:id="rId335"/>
    <p:sldId id="634" r:id="rId336"/>
    <p:sldId id="635" r:id="rId337"/>
    <p:sldId id="636" r:id="rId338"/>
    <p:sldId id="637" r:id="rId339"/>
    <p:sldId id="638" r:id="rId340"/>
    <p:sldId id="639" r:id="rId341"/>
    <p:sldId id="640" r:id="rId342"/>
    <p:sldId id="641" r:id="rId343"/>
    <p:sldId id="642" r:id="rId344"/>
    <p:sldId id="643" r:id="rId345"/>
    <p:sldId id="644" r:id="rId346"/>
    <p:sldId id="645" r:id="rId347"/>
    <p:sldId id="646" r:id="rId348"/>
    <p:sldId id="335" r:id="rId349"/>
    <p:sldId id="647" r:id="rId350"/>
    <p:sldId id="648" r:id="rId351"/>
    <p:sldId id="649" r:id="rId352"/>
    <p:sldId id="650" r:id="rId353"/>
    <p:sldId id="651" r:id="rId354"/>
    <p:sldId id="652" r:id="rId355"/>
    <p:sldId id="653" r:id="rId356"/>
    <p:sldId id="654" r:id="rId357"/>
    <p:sldId id="655" r:id="rId358"/>
    <p:sldId id="656" r:id="rId359"/>
    <p:sldId id="657" r:id="rId360"/>
    <p:sldId id="658" r:id="rId361"/>
    <p:sldId id="659" r:id="rId362"/>
    <p:sldId id="660" r:id="rId363"/>
    <p:sldId id="661" r:id="rId364"/>
    <p:sldId id="662" r:id="rId365"/>
    <p:sldId id="663" r:id="rId366"/>
    <p:sldId id="664" r:id="rId367"/>
    <p:sldId id="665" r:id="rId368"/>
    <p:sldId id="666" r:id="rId369"/>
    <p:sldId id="667" r:id="rId370"/>
    <p:sldId id="668" r:id="rId371"/>
    <p:sldId id="669" r:id="rId372"/>
    <p:sldId id="670" r:id="rId373"/>
    <p:sldId id="671" r:id="rId374"/>
    <p:sldId id="672" r:id="rId375"/>
    <p:sldId id="673" r:id="rId376"/>
    <p:sldId id="674" r:id="rId377"/>
    <p:sldId id="675" r:id="rId378"/>
    <p:sldId id="676" r:id="rId379"/>
    <p:sldId id="677" r:id="rId380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A307A-D291-B540-A7C7-5367A19BD4E1}" v="737" dt="2023-02-03T20:23:56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7"/>
  </p:normalViewPr>
  <p:slideViewPr>
    <p:cSldViewPr snapToGrid="0">
      <p:cViewPr>
        <p:scale>
          <a:sx n="206" d="100"/>
          <a:sy n="206" d="100"/>
        </p:scale>
        <p:origin x="27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notesMaster" Target="notesMasters/notesMaster1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5/10/relationships/revisionInfo" Target="revisionInfo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109.xml"/><Relationship Id="rId299" Type="http://schemas.openxmlformats.org/officeDocument/2006/relationships/slide" Target="../slides/slide297.xml"/><Relationship Id="rId21" Type="http://schemas.openxmlformats.org/officeDocument/2006/relationships/slide" Target="../slides/slide10.xml"/><Relationship Id="rId63" Type="http://schemas.openxmlformats.org/officeDocument/2006/relationships/slide" Target="../slides/slide53.xml"/><Relationship Id="rId159" Type="http://schemas.openxmlformats.org/officeDocument/2006/relationships/slide" Target="../slides/slide152.xml"/><Relationship Id="rId324" Type="http://schemas.openxmlformats.org/officeDocument/2006/relationships/slide" Target="../slides/slide323.xml"/><Relationship Id="rId366" Type="http://schemas.openxmlformats.org/officeDocument/2006/relationships/slide" Target="../slides/slide366.xml"/><Relationship Id="rId170" Type="http://schemas.openxmlformats.org/officeDocument/2006/relationships/slide" Target="../slides/slide164.xml"/><Relationship Id="rId226" Type="http://schemas.openxmlformats.org/officeDocument/2006/relationships/slide" Target="../slides/slide221.xml"/><Relationship Id="rId268" Type="http://schemas.openxmlformats.org/officeDocument/2006/relationships/slide" Target="../slides/slide265.xml"/><Relationship Id="rId32" Type="http://schemas.openxmlformats.org/officeDocument/2006/relationships/slide" Target="../slides/slide21.xml"/><Relationship Id="rId74" Type="http://schemas.openxmlformats.org/officeDocument/2006/relationships/slide" Target="../slides/slide65.xml"/><Relationship Id="rId128" Type="http://schemas.openxmlformats.org/officeDocument/2006/relationships/slide" Target="../slides/slide120.xml"/><Relationship Id="rId335" Type="http://schemas.openxmlformats.org/officeDocument/2006/relationships/slide" Target="../slides/slide334.xml"/><Relationship Id="rId377" Type="http://schemas.openxmlformats.org/officeDocument/2006/relationships/slide" Target="../slides/slide377.xml"/><Relationship Id="rId5" Type="http://schemas.openxmlformats.org/officeDocument/2006/relationships/slide" Target="../slides/slide96.xml"/><Relationship Id="rId181" Type="http://schemas.openxmlformats.org/officeDocument/2006/relationships/slide" Target="../slides/slide175.xml"/><Relationship Id="rId237" Type="http://schemas.openxmlformats.org/officeDocument/2006/relationships/slide" Target="../slides/slide233.xml"/><Relationship Id="rId279" Type="http://schemas.openxmlformats.org/officeDocument/2006/relationships/slide" Target="../slides/slide276.xml"/><Relationship Id="rId43" Type="http://schemas.openxmlformats.org/officeDocument/2006/relationships/slide" Target="../slides/slide32.xml"/><Relationship Id="rId139" Type="http://schemas.openxmlformats.org/officeDocument/2006/relationships/slide" Target="../slides/slide132.xml"/><Relationship Id="rId290" Type="http://schemas.openxmlformats.org/officeDocument/2006/relationships/slide" Target="../slides/slide288.xml"/><Relationship Id="rId304" Type="http://schemas.openxmlformats.org/officeDocument/2006/relationships/slide" Target="../slides/slide302.xml"/><Relationship Id="rId346" Type="http://schemas.openxmlformats.org/officeDocument/2006/relationships/slide" Target="../slides/slide345.xml"/><Relationship Id="rId85" Type="http://schemas.openxmlformats.org/officeDocument/2006/relationships/slide" Target="../slides/slide76.xml"/><Relationship Id="rId150" Type="http://schemas.openxmlformats.org/officeDocument/2006/relationships/slide" Target="../slides/slide143.xml"/><Relationship Id="rId192" Type="http://schemas.openxmlformats.org/officeDocument/2006/relationships/slide" Target="../slides/slide186.xml"/><Relationship Id="rId206" Type="http://schemas.openxmlformats.org/officeDocument/2006/relationships/slide" Target="../slides/slide201.xml"/><Relationship Id="rId248" Type="http://schemas.openxmlformats.org/officeDocument/2006/relationships/slide" Target="../slides/slide244.xml"/><Relationship Id="rId12" Type="http://schemas.openxmlformats.org/officeDocument/2006/relationships/slide" Target="../slides/slide317.xml"/><Relationship Id="rId108" Type="http://schemas.openxmlformats.org/officeDocument/2006/relationships/slide" Target="../slides/slide100.xml"/><Relationship Id="rId315" Type="http://schemas.openxmlformats.org/officeDocument/2006/relationships/slide" Target="../slides/slide313.xml"/><Relationship Id="rId357" Type="http://schemas.openxmlformats.org/officeDocument/2006/relationships/slide" Target="../slides/slide357.xml"/><Relationship Id="rId54" Type="http://schemas.openxmlformats.org/officeDocument/2006/relationships/slide" Target="../slides/slide44.xml"/><Relationship Id="rId96" Type="http://schemas.openxmlformats.org/officeDocument/2006/relationships/slide" Target="../slides/slide87.xml"/><Relationship Id="rId161" Type="http://schemas.openxmlformats.org/officeDocument/2006/relationships/slide" Target="../slides/slide154.xml"/><Relationship Id="rId217" Type="http://schemas.openxmlformats.org/officeDocument/2006/relationships/slide" Target="../slides/slide212.xml"/><Relationship Id="rId259" Type="http://schemas.openxmlformats.org/officeDocument/2006/relationships/slide" Target="../slides/slide256.xml"/><Relationship Id="rId23" Type="http://schemas.openxmlformats.org/officeDocument/2006/relationships/slide" Target="../slides/slide12.xml"/><Relationship Id="rId119" Type="http://schemas.openxmlformats.org/officeDocument/2006/relationships/slide" Target="../slides/slide111.xml"/><Relationship Id="rId270" Type="http://schemas.openxmlformats.org/officeDocument/2006/relationships/slide" Target="../slides/slide267.xml"/><Relationship Id="rId326" Type="http://schemas.openxmlformats.org/officeDocument/2006/relationships/slide" Target="../slides/slide325.xml"/><Relationship Id="rId65" Type="http://schemas.openxmlformats.org/officeDocument/2006/relationships/slide" Target="../slides/slide55.xml"/><Relationship Id="rId130" Type="http://schemas.openxmlformats.org/officeDocument/2006/relationships/slide" Target="../slides/slide122.xml"/><Relationship Id="rId368" Type="http://schemas.openxmlformats.org/officeDocument/2006/relationships/slide" Target="../slides/slide368.xml"/><Relationship Id="rId172" Type="http://schemas.openxmlformats.org/officeDocument/2006/relationships/slide" Target="../slides/slide166.xml"/><Relationship Id="rId228" Type="http://schemas.openxmlformats.org/officeDocument/2006/relationships/slide" Target="../slides/slide224.xml"/><Relationship Id="rId281" Type="http://schemas.openxmlformats.org/officeDocument/2006/relationships/slide" Target="../slides/slide278.xml"/><Relationship Id="rId337" Type="http://schemas.openxmlformats.org/officeDocument/2006/relationships/slide" Target="../slides/slide336.xml"/><Relationship Id="rId34" Type="http://schemas.openxmlformats.org/officeDocument/2006/relationships/slide" Target="../slides/slide23.xml"/><Relationship Id="rId76" Type="http://schemas.openxmlformats.org/officeDocument/2006/relationships/slide" Target="../slides/slide67.xml"/><Relationship Id="rId141" Type="http://schemas.openxmlformats.org/officeDocument/2006/relationships/slide" Target="../slides/slide134.xml"/><Relationship Id="rId379" Type="http://schemas.openxmlformats.org/officeDocument/2006/relationships/slide" Target="../slides/slide379.xml"/><Relationship Id="rId7" Type="http://schemas.openxmlformats.org/officeDocument/2006/relationships/slide" Target="../slides/slide159.xml"/><Relationship Id="rId183" Type="http://schemas.openxmlformats.org/officeDocument/2006/relationships/slide" Target="../slides/slide177.xml"/><Relationship Id="rId239" Type="http://schemas.openxmlformats.org/officeDocument/2006/relationships/slide" Target="../slides/slide235.xml"/><Relationship Id="rId250" Type="http://schemas.openxmlformats.org/officeDocument/2006/relationships/slide" Target="../slides/slide246.xml"/><Relationship Id="rId292" Type="http://schemas.openxmlformats.org/officeDocument/2006/relationships/slide" Target="../slides/slide290.xml"/><Relationship Id="rId306" Type="http://schemas.openxmlformats.org/officeDocument/2006/relationships/slide" Target="../slides/slide304.xml"/><Relationship Id="rId45" Type="http://schemas.openxmlformats.org/officeDocument/2006/relationships/slide" Target="../slides/slide34.xml"/><Relationship Id="rId87" Type="http://schemas.openxmlformats.org/officeDocument/2006/relationships/slide" Target="../slides/slide78.xml"/><Relationship Id="rId110" Type="http://schemas.openxmlformats.org/officeDocument/2006/relationships/slide" Target="../slides/slide102.xml"/><Relationship Id="rId348" Type="http://schemas.openxmlformats.org/officeDocument/2006/relationships/slide" Target="../slides/slide347.xml"/><Relationship Id="rId152" Type="http://schemas.openxmlformats.org/officeDocument/2006/relationships/slide" Target="../slides/slide145.xml"/><Relationship Id="rId194" Type="http://schemas.openxmlformats.org/officeDocument/2006/relationships/slide" Target="../slides/slide188.xml"/><Relationship Id="rId208" Type="http://schemas.openxmlformats.org/officeDocument/2006/relationships/slide" Target="../slides/slide203.xml"/><Relationship Id="rId261" Type="http://schemas.openxmlformats.org/officeDocument/2006/relationships/slide" Target="../slides/slide258.xml"/><Relationship Id="rId14" Type="http://schemas.openxmlformats.org/officeDocument/2006/relationships/slide" Target="../slides/slide2.xml"/><Relationship Id="rId56" Type="http://schemas.openxmlformats.org/officeDocument/2006/relationships/slide" Target="../slides/slide46.xml"/><Relationship Id="rId317" Type="http://schemas.openxmlformats.org/officeDocument/2006/relationships/slide" Target="../slides/slide315.xml"/><Relationship Id="rId359" Type="http://schemas.openxmlformats.org/officeDocument/2006/relationships/slide" Target="../slides/slide359.xml"/><Relationship Id="rId98" Type="http://schemas.openxmlformats.org/officeDocument/2006/relationships/slide" Target="../slides/slide89.xml"/><Relationship Id="rId121" Type="http://schemas.openxmlformats.org/officeDocument/2006/relationships/slide" Target="../slides/slide113.xml"/><Relationship Id="rId163" Type="http://schemas.openxmlformats.org/officeDocument/2006/relationships/slide" Target="../slides/slide156.xml"/><Relationship Id="rId219" Type="http://schemas.openxmlformats.org/officeDocument/2006/relationships/slide" Target="../slides/slide214.xml"/><Relationship Id="rId370" Type="http://schemas.openxmlformats.org/officeDocument/2006/relationships/slide" Target="../slides/slide370.xml"/><Relationship Id="rId230" Type="http://schemas.openxmlformats.org/officeDocument/2006/relationships/slide" Target="../slides/slide226.xml"/><Relationship Id="rId25" Type="http://schemas.openxmlformats.org/officeDocument/2006/relationships/slide" Target="../slides/slide14.xml"/><Relationship Id="rId67" Type="http://schemas.openxmlformats.org/officeDocument/2006/relationships/slide" Target="../slides/slide57.xml"/><Relationship Id="rId272" Type="http://schemas.openxmlformats.org/officeDocument/2006/relationships/slide" Target="../slides/slide269.xml"/><Relationship Id="rId328" Type="http://schemas.openxmlformats.org/officeDocument/2006/relationships/slide" Target="../slides/slide327.xml"/><Relationship Id="rId132" Type="http://schemas.openxmlformats.org/officeDocument/2006/relationships/slide" Target="../slides/slide124.xml"/><Relationship Id="rId174" Type="http://schemas.openxmlformats.org/officeDocument/2006/relationships/slide" Target="../slides/slide168.xml"/><Relationship Id="rId241" Type="http://schemas.openxmlformats.org/officeDocument/2006/relationships/slide" Target="../slides/slide237.xml"/><Relationship Id="rId36" Type="http://schemas.openxmlformats.org/officeDocument/2006/relationships/slide" Target="../slides/slide25.xml"/><Relationship Id="rId283" Type="http://schemas.openxmlformats.org/officeDocument/2006/relationships/slide" Target="../slides/slide280.xml"/><Relationship Id="rId339" Type="http://schemas.openxmlformats.org/officeDocument/2006/relationships/slide" Target="../slides/slide338.xml"/><Relationship Id="rId78" Type="http://schemas.openxmlformats.org/officeDocument/2006/relationships/slide" Target="../slides/slide69.xml"/><Relationship Id="rId101" Type="http://schemas.openxmlformats.org/officeDocument/2006/relationships/slide" Target="../slides/slide92.xml"/><Relationship Id="rId143" Type="http://schemas.openxmlformats.org/officeDocument/2006/relationships/slide" Target="../slides/slide136.xml"/><Relationship Id="rId185" Type="http://schemas.openxmlformats.org/officeDocument/2006/relationships/slide" Target="../slides/slide179.xml"/><Relationship Id="rId350" Type="http://schemas.openxmlformats.org/officeDocument/2006/relationships/slide" Target="../slides/slide350.xml"/><Relationship Id="rId9" Type="http://schemas.openxmlformats.org/officeDocument/2006/relationships/slide" Target="../slides/slide222.xml"/><Relationship Id="rId210" Type="http://schemas.openxmlformats.org/officeDocument/2006/relationships/slide" Target="../slides/slide205.xml"/><Relationship Id="rId26" Type="http://schemas.openxmlformats.org/officeDocument/2006/relationships/slide" Target="../slides/slide15.xml"/><Relationship Id="rId231" Type="http://schemas.openxmlformats.org/officeDocument/2006/relationships/slide" Target="../slides/slide227.xml"/><Relationship Id="rId252" Type="http://schemas.openxmlformats.org/officeDocument/2006/relationships/slide" Target="../slides/slide248.xml"/><Relationship Id="rId273" Type="http://schemas.openxmlformats.org/officeDocument/2006/relationships/slide" Target="../slides/slide270.xml"/><Relationship Id="rId294" Type="http://schemas.openxmlformats.org/officeDocument/2006/relationships/slide" Target="../slides/slide292.xml"/><Relationship Id="rId308" Type="http://schemas.openxmlformats.org/officeDocument/2006/relationships/slide" Target="../slides/slide306.xml"/><Relationship Id="rId329" Type="http://schemas.openxmlformats.org/officeDocument/2006/relationships/slide" Target="../slides/slide328.xml"/><Relationship Id="rId47" Type="http://schemas.openxmlformats.org/officeDocument/2006/relationships/slide" Target="../slides/slide37.xml"/><Relationship Id="rId68" Type="http://schemas.openxmlformats.org/officeDocument/2006/relationships/slide" Target="../slides/slide58.xml"/><Relationship Id="rId89" Type="http://schemas.openxmlformats.org/officeDocument/2006/relationships/slide" Target="../slides/slide80.xml"/><Relationship Id="rId112" Type="http://schemas.openxmlformats.org/officeDocument/2006/relationships/slide" Target="../slides/slide104.xml"/><Relationship Id="rId133" Type="http://schemas.openxmlformats.org/officeDocument/2006/relationships/slide" Target="../slides/slide125.xml"/><Relationship Id="rId154" Type="http://schemas.openxmlformats.org/officeDocument/2006/relationships/slide" Target="../slides/slide147.xml"/><Relationship Id="rId175" Type="http://schemas.openxmlformats.org/officeDocument/2006/relationships/slide" Target="../slides/slide169.xml"/><Relationship Id="rId340" Type="http://schemas.openxmlformats.org/officeDocument/2006/relationships/slide" Target="../slides/slide339.xml"/><Relationship Id="rId361" Type="http://schemas.openxmlformats.org/officeDocument/2006/relationships/slide" Target="../slides/slide361.xml"/><Relationship Id="rId196" Type="http://schemas.openxmlformats.org/officeDocument/2006/relationships/slide" Target="../slides/slide191.xml"/><Relationship Id="rId200" Type="http://schemas.openxmlformats.org/officeDocument/2006/relationships/slide" Target="../slides/slide195.xml"/><Relationship Id="rId16" Type="http://schemas.openxmlformats.org/officeDocument/2006/relationships/slide" Target="../slides/slide5.xml"/><Relationship Id="rId221" Type="http://schemas.openxmlformats.org/officeDocument/2006/relationships/slide" Target="../slides/slide216.xml"/><Relationship Id="rId242" Type="http://schemas.openxmlformats.org/officeDocument/2006/relationships/slide" Target="../slides/slide238.xml"/><Relationship Id="rId263" Type="http://schemas.openxmlformats.org/officeDocument/2006/relationships/slide" Target="../slides/slide260.xml"/><Relationship Id="rId284" Type="http://schemas.openxmlformats.org/officeDocument/2006/relationships/slide" Target="../slides/slide281.xml"/><Relationship Id="rId319" Type="http://schemas.openxmlformats.org/officeDocument/2006/relationships/slide" Target="../slides/slide318.xml"/><Relationship Id="rId37" Type="http://schemas.openxmlformats.org/officeDocument/2006/relationships/slide" Target="../slides/slide26.xml"/><Relationship Id="rId58" Type="http://schemas.openxmlformats.org/officeDocument/2006/relationships/slide" Target="../slides/slide48.xml"/><Relationship Id="rId79" Type="http://schemas.openxmlformats.org/officeDocument/2006/relationships/slide" Target="../slides/slide70.xml"/><Relationship Id="rId102" Type="http://schemas.openxmlformats.org/officeDocument/2006/relationships/slide" Target="../slides/slide93.xml"/><Relationship Id="rId123" Type="http://schemas.openxmlformats.org/officeDocument/2006/relationships/slide" Target="../slides/slide115.xml"/><Relationship Id="rId144" Type="http://schemas.openxmlformats.org/officeDocument/2006/relationships/slide" Target="../slides/slide137.xml"/><Relationship Id="rId330" Type="http://schemas.openxmlformats.org/officeDocument/2006/relationships/slide" Target="../slides/slide329.xml"/><Relationship Id="rId90" Type="http://schemas.openxmlformats.org/officeDocument/2006/relationships/slide" Target="../slides/slide81.xml"/><Relationship Id="rId165" Type="http://schemas.openxmlformats.org/officeDocument/2006/relationships/slide" Target="../slides/slide158.xml"/><Relationship Id="rId186" Type="http://schemas.openxmlformats.org/officeDocument/2006/relationships/slide" Target="../slides/slide180.xml"/><Relationship Id="rId351" Type="http://schemas.openxmlformats.org/officeDocument/2006/relationships/slide" Target="../slides/slide351.xml"/><Relationship Id="rId372" Type="http://schemas.openxmlformats.org/officeDocument/2006/relationships/slide" Target="../slides/slide372.xml"/><Relationship Id="rId211" Type="http://schemas.openxmlformats.org/officeDocument/2006/relationships/slide" Target="../slides/slide206.xml"/><Relationship Id="rId232" Type="http://schemas.openxmlformats.org/officeDocument/2006/relationships/slide" Target="../slides/slide228.xml"/><Relationship Id="rId253" Type="http://schemas.openxmlformats.org/officeDocument/2006/relationships/slide" Target="../slides/slide249.xml"/><Relationship Id="rId274" Type="http://schemas.openxmlformats.org/officeDocument/2006/relationships/slide" Target="../slides/slide271.xml"/><Relationship Id="rId295" Type="http://schemas.openxmlformats.org/officeDocument/2006/relationships/slide" Target="../slides/slide293.xml"/><Relationship Id="rId309" Type="http://schemas.openxmlformats.org/officeDocument/2006/relationships/slide" Target="../slides/slide307.xml"/><Relationship Id="rId27" Type="http://schemas.openxmlformats.org/officeDocument/2006/relationships/slide" Target="../slides/slide16.xml"/><Relationship Id="rId48" Type="http://schemas.openxmlformats.org/officeDocument/2006/relationships/slide" Target="../slides/slide38.xml"/><Relationship Id="rId69" Type="http://schemas.openxmlformats.org/officeDocument/2006/relationships/slide" Target="../slides/slide59.xml"/><Relationship Id="rId113" Type="http://schemas.openxmlformats.org/officeDocument/2006/relationships/slide" Target="../slides/slide105.xml"/><Relationship Id="rId134" Type="http://schemas.openxmlformats.org/officeDocument/2006/relationships/slide" Target="../slides/slide126.xml"/><Relationship Id="rId320" Type="http://schemas.openxmlformats.org/officeDocument/2006/relationships/slide" Target="../slides/slide319.xml"/><Relationship Id="rId80" Type="http://schemas.openxmlformats.org/officeDocument/2006/relationships/slide" Target="../slides/slide71.xml"/><Relationship Id="rId155" Type="http://schemas.openxmlformats.org/officeDocument/2006/relationships/slide" Target="../slides/slide148.xml"/><Relationship Id="rId176" Type="http://schemas.openxmlformats.org/officeDocument/2006/relationships/slide" Target="../slides/slide170.xml"/><Relationship Id="rId197" Type="http://schemas.openxmlformats.org/officeDocument/2006/relationships/slide" Target="../slides/slide192.xml"/><Relationship Id="rId341" Type="http://schemas.openxmlformats.org/officeDocument/2006/relationships/slide" Target="../slides/slide340.xml"/><Relationship Id="rId362" Type="http://schemas.openxmlformats.org/officeDocument/2006/relationships/slide" Target="../slides/slide362.xml"/><Relationship Id="rId201" Type="http://schemas.openxmlformats.org/officeDocument/2006/relationships/slide" Target="../slides/slide196.xml"/><Relationship Id="rId222" Type="http://schemas.openxmlformats.org/officeDocument/2006/relationships/slide" Target="../slides/slide217.xml"/><Relationship Id="rId243" Type="http://schemas.openxmlformats.org/officeDocument/2006/relationships/slide" Target="../slides/slide239.xml"/><Relationship Id="rId264" Type="http://schemas.openxmlformats.org/officeDocument/2006/relationships/slide" Target="../slides/slide261.xml"/><Relationship Id="rId285" Type="http://schemas.openxmlformats.org/officeDocument/2006/relationships/slide" Target="../slides/slide282.xml"/><Relationship Id="rId17" Type="http://schemas.openxmlformats.org/officeDocument/2006/relationships/slide" Target="../slides/slide6.xml"/><Relationship Id="rId38" Type="http://schemas.openxmlformats.org/officeDocument/2006/relationships/slide" Target="../slides/slide27.xml"/><Relationship Id="rId59" Type="http://schemas.openxmlformats.org/officeDocument/2006/relationships/slide" Target="../slides/slide49.xml"/><Relationship Id="rId103" Type="http://schemas.openxmlformats.org/officeDocument/2006/relationships/slide" Target="../slides/slide94.xml"/><Relationship Id="rId124" Type="http://schemas.openxmlformats.org/officeDocument/2006/relationships/slide" Target="../slides/slide116.xml"/><Relationship Id="rId310" Type="http://schemas.openxmlformats.org/officeDocument/2006/relationships/slide" Target="../slides/slide308.xml"/><Relationship Id="rId70" Type="http://schemas.openxmlformats.org/officeDocument/2006/relationships/slide" Target="../slides/slide60.xml"/><Relationship Id="rId91" Type="http://schemas.openxmlformats.org/officeDocument/2006/relationships/slide" Target="../slides/slide82.xml"/><Relationship Id="rId145" Type="http://schemas.openxmlformats.org/officeDocument/2006/relationships/slide" Target="../slides/slide138.xml"/><Relationship Id="rId166" Type="http://schemas.openxmlformats.org/officeDocument/2006/relationships/slide" Target="../slides/slide160.xml"/><Relationship Id="rId187" Type="http://schemas.openxmlformats.org/officeDocument/2006/relationships/slide" Target="../slides/slide181.xml"/><Relationship Id="rId331" Type="http://schemas.openxmlformats.org/officeDocument/2006/relationships/slide" Target="../slides/slide330.xml"/><Relationship Id="rId352" Type="http://schemas.openxmlformats.org/officeDocument/2006/relationships/slide" Target="../slides/slide352.xml"/><Relationship Id="rId373" Type="http://schemas.openxmlformats.org/officeDocument/2006/relationships/slide" Target="../slides/slide373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207.xml"/><Relationship Id="rId233" Type="http://schemas.openxmlformats.org/officeDocument/2006/relationships/slide" Target="../slides/slide229.xml"/><Relationship Id="rId254" Type="http://schemas.openxmlformats.org/officeDocument/2006/relationships/slide" Target="../slides/slide250.xml"/><Relationship Id="rId28" Type="http://schemas.openxmlformats.org/officeDocument/2006/relationships/slide" Target="../slides/slide17.xml"/><Relationship Id="rId49" Type="http://schemas.openxmlformats.org/officeDocument/2006/relationships/slide" Target="../slides/slide39.xml"/><Relationship Id="rId114" Type="http://schemas.openxmlformats.org/officeDocument/2006/relationships/slide" Target="../slides/slide106.xml"/><Relationship Id="rId275" Type="http://schemas.openxmlformats.org/officeDocument/2006/relationships/slide" Target="../slides/slide272.xml"/><Relationship Id="rId296" Type="http://schemas.openxmlformats.org/officeDocument/2006/relationships/slide" Target="../slides/slide294.xml"/><Relationship Id="rId300" Type="http://schemas.openxmlformats.org/officeDocument/2006/relationships/slide" Target="../slides/slide298.xml"/><Relationship Id="rId60" Type="http://schemas.openxmlformats.org/officeDocument/2006/relationships/slide" Target="../slides/slide50.xml"/><Relationship Id="rId81" Type="http://schemas.openxmlformats.org/officeDocument/2006/relationships/slide" Target="../slides/slide72.xml"/><Relationship Id="rId135" Type="http://schemas.openxmlformats.org/officeDocument/2006/relationships/slide" Target="../slides/slide128.xml"/><Relationship Id="rId156" Type="http://schemas.openxmlformats.org/officeDocument/2006/relationships/slide" Target="../slides/slide149.xml"/><Relationship Id="rId177" Type="http://schemas.openxmlformats.org/officeDocument/2006/relationships/slide" Target="../slides/slide171.xml"/><Relationship Id="rId198" Type="http://schemas.openxmlformats.org/officeDocument/2006/relationships/slide" Target="../slides/slide193.xml"/><Relationship Id="rId321" Type="http://schemas.openxmlformats.org/officeDocument/2006/relationships/slide" Target="../slides/slide320.xml"/><Relationship Id="rId342" Type="http://schemas.openxmlformats.org/officeDocument/2006/relationships/slide" Target="../slides/slide341.xml"/><Relationship Id="rId363" Type="http://schemas.openxmlformats.org/officeDocument/2006/relationships/slide" Target="../slides/slide363.xml"/><Relationship Id="rId202" Type="http://schemas.openxmlformats.org/officeDocument/2006/relationships/slide" Target="../slides/slide197.xml"/><Relationship Id="rId223" Type="http://schemas.openxmlformats.org/officeDocument/2006/relationships/slide" Target="../slides/slide218.xml"/><Relationship Id="rId244" Type="http://schemas.openxmlformats.org/officeDocument/2006/relationships/slide" Target="../slides/slide240.xml"/><Relationship Id="rId18" Type="http://schemas.openxmlformats.org/officeDocument/2006/relationships/slide" Target="../slides/slide7.xml"/><Relationship Id="rId39" Type="http://schemas.openxmlformats.org/officeDocument/2006/relationships/slide" Target="../slides/slide28.xml"/><Relationship Id="rId265" Type="http://schemas.openxmlformats.org/officeDocument/2006/relationships/slide" Target="../slides/slide262.xml"/><Relationship Id="rId286" Type="http://schemas.openxmlformats.org/officeDocument/2006/relationships/slide" Target="../slides/slide283.xml"/><Relationship Id="rId50" Type="http://schemas.openxmlformats.org/officeDocument/2006/relationships/slide" Target="../slides/slide40.xml"/><Relationship Id="rId104" Type="http://schemas.openxmlformats.org/officeDocument/2006/relationships/slide" Target="../slides/slide95.xml"/><Relationship Id="rId125" Type="http://schemas.openxmlformats.org/officeDocument/2006/relationships/slide" Target="../slides/slide117.xml"/><Relationship Id="rId146" Type="http://schemas.openxmlformats.org/officeDocument/2006/relationships/slide" Target="../slides/slide139.xml"/><Relationship Id="rId167" Type="http://schemas.openxmlformats.org/officeDocument/2006/relationships/slide" Target="../slides/slide161.xml"/><Relationship Id="rId188" Type="http://schemas.openxmlformats.org/officeDocument/2006/relationships/slide" Target="../slides/slide182.xml"/><Relationship Id="rId311" Type="http://schemas.openxmlformats.org/officeDocument/2006/relationships/slide" Target="../slides/slide309.xml"/><Relationship Id="rId332" Type="http://schemas.openxmlformats.org/officeDocument/2006/relationships/slide" Target="../slides/slide331.xml"/><Relationship Id="rId353" Type="http://schemas.openxmlformats.org/officeDocument/2006/relationships/slide" Target="../slides/slide353.xml"/><Relationship Id="rId374" Type="http://schemas.openxmlformats.org/officeDocument/2006/relationships/slide" Target="../slides/slide374.xml"/><Relationship Id="rId71" Type="http://schemas.openxmlformats.org/officeDocument/2006/relationships/slide" Target="../slides/slide61.xml"/><Relationship Id="rId92" Type="http://schemas.openxmlformats.org/officeDocument/2006/relationships/slide" Target="../slides/slide83.xml"/><Relationship Id="rId213" Type="http://schemas.openxmlformats.org/officeDocument/2006/relationships/slide" Target="../slides/slide208.xml"/><Relationship Id="rId234" Type="http://schemas.openxmlformats.org/officeDocument/2006/relationships/slide" Target="../slides/slide230.xml"/><Relationship Id="rId2" Type="http://schemas.openxmlformats.org/officeDocument/2006/relationships/slide" Target="../slides/slide3.xml"/><Relationship Id="rId29" Type="http://schemas.openxmlformats.org/officeDocument/2006/relationships/slide" Target="../slides/slide18.xml"/><Relationship Id="rId255" Type="http://schemas.openxmlformats.org/officeDocument/2006/relationships/slide" Target="../slides/slide251.xml"/><Relationship Id="rId276" Type="http://schemas.openxmlformats.org/officeDocument/2006/relationships/slide" Target="../slides/slide273.xml"/><Relationship Id="rId297" Type="http://schemas.openxmlformats.org/officeDocument/2006/relationships/slide" Target="../slides/slide295.xml"/><Relationship Id="rId40" Type="http://schemas.openxmlformats.org/officeDocument/2006/relationships/slide" Target="../slides/slide29.xml"/><Relationship Id="rId115" Type="http://schemas.openxmlformats.org/officeDocument/2006/relationships/slide" Target="../slides/slide107.xml"/><Relationship Id="rId136" Type="http://schemas.openxmlformats.org/officeDocument/2006/relationships/slide" Target="../slides/slide129.xml"/><Relationship Id="rId157" Type="http://schemas.openxmlformats.org/officeDocument/2006/relationships/slide" Target="../slides/slide150.xml"/><Relationship Id="rId178" Type="http://schemas.openxmlformats.org/officeDocument/2006/relationships/slide" Target="../slides/slide172.xml"/><Relationship Id="rId301" Type="http://schemas.openxmlformats.org/officeDocument/2006/relationships/slide" Target="../slides/slide299.xml"/><Relationship Id="rId322" Type="http://schemas.openxmlformats.org/officeDocument/2006/relationships/slide" Target="../slides/slide321.xml"/><Relationship Id="rId343" Type="http://schemas.openxmlformats.org/officeDocument/2006/relationships/slide" Target="../slides/slide342.xml"/><Relationship Id="rId364" Type="http://schemas.openxmlformats.org/officeDocument/2006/relationships/slide" Target="../slides/slide364.xml"/><Relationship Id="rId61" Type="http://schemas.openxmlformats.org/officeDocument/2006/relationships/slide" Target="../slides/slide51.xml"/><Relationship Id="rId82" Type="http://schemas.openxmlformats.org/officeDocument/2006/relationships/slide" Target="../slides/slide73.xml"/><Relationship Id="rId199" Type="http://schemas.openxmlformats.org/officeDocument/2006/relationships/slide" Target="../slides/slide194.xml"/><Relationship Id="rId203" Type="http://schemas.openxmlformats.org/officeDocument/2006/relationships/slide" Target="../slides/slide198.xml"/><Relationship Id="rId19" Type="http://schemas.openxmlformats.org/officeDocument/2006/relationships/slide" Target="../slides/slide8.xml"/><Relationship Id="rId224" Type="http://schemas.openxmlformats.org/officeDocument/2006/relationships/slide" Target="../slides/slide219.xml"/><Relationship Id="rId245" Type="http://schemas.openxmlformats.org/officeDocument/2006/relationships/slide" Target="../slides/slide241.xml"/><Relationship Id="rId266" Type="http://schemas.openxmlformats.org/officeDocument/2006/relationships/slide" Target="../slides/slide263.xml"/><Relationship Id="rId287" Type="http://schemas.openxmlformats.org/officeDocument/2006/relationships/slide" Target="../slides/slide284.xml"/><Relationship Id="rId30" Type="http://schemas.openxmlformats.org/officeDocument/2006/relationships/slide" Target="../slides/slide19.xml"/><Relationship Id="rId105" Type="http://schemas.openxmlformats.org/officeDocument/2006/relationships/slide" Target="../slides/slide97.xml"/><Relationship Id="rId126" Type="http://schemas.openxmlformats.org/officeDocument/2006/relationships/slide" Target="../slides/slide118.xml"/><Relationship Id="rId147" Type="http://schemas.openxmlformats.org/officeDocument/2006/relationships/slide" Target="../slides/slide140.xml"/><Relationship Id="rId168" Type="http://schemas.openxmlformats.org/officeDocument/2006/relationships/slide" Target="../slides/slide162.xml"/><Relationship Id="rId312" Type="http://schemas.openxmlformats.org/officeDocument/2006/relationships/slide" Target="../slides/slide310.xml"/><Relationship Id="rId333" Type="http://schemas.openxmlformats.org/officeDocument/2006/relationships/slide" Target="../slides/slide332.xml"/><Relationship Id="rId354" Type="http://schemas.openxmlformats.org/officeDocument/2006/relationships/slide" Target="../slides/slide354.xml"/><Relationship Id="rId51" Type="http://schemas.openxmlformats.org/officeDocument/2006/relationships/slide" Target="../slides/slide41.xml"/><Relationship Id="rId72" Type="http://schemas.openxmlformats.org/officeDocument/2006/relationships/slide" Target="../slides/slide62.xml"/><Relationship Id="rId93" Type="http://schemas.openxmlformats.org/officeDocument/2006/relationships/slide" Target="../slides/slide84.xml"/><Relationship Id="rId189" Type="http://schemas.openxmlformats.org/officeDocument/2006/relationships/slide" Target="../slides/slide183.xml"/><Relationship Id="rId375" Type="http://schemas.openxmlformats.org/officeDocument/2006/relationships/slide" Target="../slides/slide375.xml"/><Relationship Id="rId3" Type="http://schemas.openxmlformats.org/officeDocument/2006/relationships/slide" Target="../slides/slide35.xml"/><Relationship Id="rId214" Type="http://schemas.openxmlformats.org/officeDocument/2006/relationships/slide" Target="../slides/slide209.xml"/><Relationship Id="rId235" Type="http://schemas.openxmlformats.org/officeDocument/2006/relationships/slide" Target="../slides/slide231.xml"/><Relationship Id="rId256" Type="http://schemas.openxmlformats.org/officeDocument/2006/relationships/slide" Target="../slides/slide252.xml"/><Relationship Id="rId277" Type="http://schemas.openxmlformats.org/officeDocument/2006/relationships/slide" Target="../slides/slide274.xml"/><Relationship Id="rId298" Type="http://schemas.openxmlformats.org/officeDocument/2006/relationships/slide" Target="../slides/slide296.xml"/><Relationship Id="rId116" Type="http://schemas.openxmlformats.org/officeDocument/2006/relationships/slide" Target="../slides/slide108.xml"/><Relationship Id="rId137" Type="http://schemas.openxmlformats.org/officeDocument/2006/relationships/slide" Target="../slides/slide130.xml"/><Relationship Id="rId158" Type="http://schemas.openxmlformats.org/officeDocument/2006/relationships/slide" Target="../slides/slide151.xml"/><Relationship Id="rId302" Type="http://schemas.openxmlformats.org/officeDocument/2006/relationships/slide" Target="../slides/slide300.xml"/><Relationship Id="rId323" Type="http://schemas.openxmlformats.org/officeDocument/2006/relationships/slide" Target="../slides/slide322.xml"/><Relationship Id="rId344" Type="http://schemas.openxmlformats.org/officeDocument/2006/relationships/slide" Target="../slides/slide343.xml"/><Relationship Id="rId20" Type="http://schemas.openxmlformats.org/officeDocument/2006/relationships/slide" Target="../slides/slide9.xml"/><Relationship Id="rId41" Type="http://schemas.openxmlformats.org/officeDocument/2006/relationships/slide" Target="../slides/slide30.xml"/><Relationship Id="rId62" Type="http://schemas.openxmlformats.org/officeDocument/2006/relationships/slide" Target="../slides/slide52.xml"/><Relationship Id="rId83" Type="http://schemas.openxmlformats.org/officeDocument/2006/relationships/slide" Target="../slides/slide74.xml"/><Relationship Id="rId179" Type="http://schemas.openxmlformats.org/officeDocument/2006/relationships/slide" Target="../slides/slide173.xml"/><Relationship Id="rId365" Type="http://schemas.openxmlformats.org/officeDocument/2006/relationships/slide" Target="../slides/slide365.xml"/><Relationship Id="rId190" Type="http://schemas.openxmlformats.org/officeDocument/2006/relationships/slide" Target="../slides/slide184.xml"/><Relationship Id="rId204" Type="http://schemas.openxmlformats.org/officeDocument/2006/relationships/slide" Target="../slides/slide199.xml"/><Relationship Id="rId225" Type="http://schemas.openxmlformats.org/officeDocument/2006/relationships/slide" Target="../slides/slide220.xml"/><Relationship Id="rId246" Type="http://schemas.openxmlformats.org/officeDocument/2006/relationships/slide" Target="../slides/slide242.xml"/><Relationship Id="rId267" Type="http://schemas.openxmlformats.org/officeDocument/2006/relationships/slide" Target="../slides/slide264.xml"/><Relationship Id="rId288" Type="http://schemas.openxmlformats.org/officeDocument/2006/relationships/slide" Target="../slides/slide286.xml"/><Relationship Id="rId106" Type="http://schemas.openxmlformats.org/officeDocument/2006/relationships/slide" Target="../slides/slide98.xml"/><Relationship Id="rId127" Type="http://schemas.openxmlformats.org/officeDocument/2006/relationships/slide" Target="../slides/slide119.xml"/><Relationship Id="rId313" Type="http://schemas.openxmlformats.org/officeDocument/2006/relationships/slide" Target="../slides/slide311.xml"/><Relationship Id="rId10" Type="http://schemas.openxmlformats.org/officeDocument/2006/relationships/slide" Target="../slides/slide254.xml"/><Relationship Id="rId31" Type="http://schemas.openxmlformats.org/officeDocument/2006/relationships/slide" Target="../slides/slide20.xml"/><Relationship Id="rId52" Type="http://schemas.openxmlformats.org/officeDocument/2006/relationships/slide" Target="../slides/slide42.xml"/><Relationship Id="rId73" Type="http://schemas.openxmlformats.org/officeDocument/2006/relationships/slide" Target="../slides/slide63.xml"/><Relationship Id="rId94" Type="http://schemas.openxmlformats.org/officeDocument/2006/relationships/slide" Target="../slides/slide85.xml"/><Relationship Id="rId148" Type="http://schemas.openxmlformats.org/officeDocument/2006/relationships/slide" Target="../slides/slide141.xml"/><Relationship Id="rId169" Type="http://schemas.openxmlformats.org/officeDocument/2006/relationships/slide" Target="../slides/slide163.xml"/><Relationship Id="rId334" Type="http://schemas.openxmlformats.org/officeDocument/2006/relationships/slide" Target="../slides/slide333.xml"/><Relationship Id="rId355" Type="http://schemas.openxmlformats.org/officeDocument/2006/relationships/slide" Target="../slides/slide355.xml"/><Relationship Id="rId376" Type="http://schemas.openxmlformats.org/officeDocument/2006/relationships/slide" Target="../slides/slide376.xml"/><Relationship Id="rId4" Type="http://schemas.openxmlformats.org/officeDocument/2006/relationships/slide" Target="../slides/slide64.xml"/><Relationship Id="rId180" Type="http://schemas.openxmlformats.org/officeDocument/2006/relationships/slide" Target="../slides/slide174.xml"/><Relationship Id="rId215" Type="http://schemas.openxmlformats.org/officeDocument/2006/relationships/slide" Target="../slides/slide210.xml"/><Relationship Id="rId236" Type="http://schemas.openxmlformats.org/officeDocument/2006/relationships/slide" Target="../slides/slide232.xml"/><Relationship Id="rId257" Type="http://schemas.openxmlformats.org/officeDocument/2006/relationships/slide" Target="../slides/slide253.xml"/><Relationship Id="rId278" Type="http://schemas.openxmlformats.org/officeDocument/2006/relationships/slide" Target="../slides/slide275.xml"/><Relationship Id="rId303" Type="http://schemas.openxmlformats.org/officeDocument/2006/relationships/slide" Target="../slides/slide301.xml"/><Relationship Id="rId42" Type="http://schemas.openxmlformats.org/officeDocument/2006/relationships/slide" Target="../slides/slide31.xml"/><Relationship Id="rId84" Type="http://schemas.openxmlformats.org/officeDocument/2006/relationships/slide" Target="../slides/slide75.xml"/><Relationship Id="rId138" Type="http://schemas.openxmlformats.org/officeDocument/2006/relationships/slide" Target="../slides/slide131.xml"/><Relationship Id="rId345" Type="http://schemas.openxmlformats.org/officeDocument/2006/relationships/slide" Target="../slides/slide344.xml"/><Relationship Id="rId191" Type="http://schemas.openxmlformats.org/officeDocument/2006/relationships/slide" Target="../slides/slide185.xml"/><Relationship Id="rId205" Type="http://schemas.openxmlformats.org/officeDocument/2006/relationships/slide" Target="../slides/slide200.xml"/><Relationship Id="rId247" Type="http://schemas.openxmlformats.org/officeDocument/2006/relationships/slide" Target="../slides/slide243.xml"/><Relationship Id="rId107" Type="http://schemas.openxmlformats.org/officeDocument/2006/relationships/slide" Target="../slides/slide99.xml"/><Relationship Id="rId289" Type="http://schemas.openxmlformats.org/officeDocument/2006/relationships/slide" Target="../slides/slide287.xml"/><Relationship Id="rId11" Type="http://schemas.openxmlformats.org/officeDocument/2006/relationships/slide" Target="../slides/slide285.xml"/><Relationship Id="rId53" Type="http://schemas.openxmlformats.org/officeDocument/2006/relationships/slide" Target="../slides/slide43.xml"/><Relationship Id="rId149" Type="http://schemas.openxmlformats.org/officeDocument/2006/relationships/slide" Target="../slides/slide142.xml"/><Relationship Id="rId314" Type="http://schemas.openxmlformats.org/officeDocument/2006/relationships/slide" Target="../slides/slide312.xml"/><Relationship Id="rId356" Type="http://schemas.openxmlformats.org/officeDocument/2006/relationships/slide" Target="../slides/slide356.xml"/><Relationship Id="rId95" Type="http://schemas.openxmlformats.org/officeDocument/2006/relationships/slide" Target="../slides/slide86.xml"/><Relationship Id="rId160" Type="http://schemas.openxmlformats.org/officeDocument/2006/relationships/slide" Target="../slides/slide153.xml"/><Relationship Id="rId216" Type="http://schemas.openxmlformats.org/officeDocument/2006/relationships/slide" Target="../slides/slide211.xml"/><Relationship Id="rId258" Type="http://schemas.openxmlformats.org/officeDocument/2006/relationships/slide" Target="../slides/slide255.xml"/><Relationship Id="rId22" Type="http://schemas.openxmlformats.org/officeDocument/2006/relationships/slide" Target="../slides/slide11.xml"/><Relationship Id="rId64" Type="http://schemas.openxmlformats.org/officeDocument/2006/relationships/slide" Target="../slides/slide54.xml"/><Relationship Id="rId118" Type="http://schemas.openxmlformats.org/officeDocument/2006/relationships/slide" Target="../slides/slide110.xml"/><Relationship Id="rId325" Type="http://schemas.openxmlformats.org/officeDocument/2006/relationships/slide" Target="../slides/slide324.xml"/><Relationship Id="rId367" Type="http://schemas.openxmlformats.org/officeDocument/2006/relationships/slide" Target="../slides/slide367.xml"/><Relationship Id="rId171" Type="http://schemas.openxmlformats.org/officeDocument/2006/relationships/slide" Target="../slides/slide165.xml"/><Relationship Id="rId227" Type="http://schemas.openxmlformats.org/officeDocument/2006/relationships/slide" Target="../slides/slide223.xml"/><Relationship Id="rId269" Type="http://schemas.openxmlformats.org/officeDocument/2006/relationships/slide" Target="../slides/slide266.xml"/><Relationship Id="rId33" Type="http://schemas.openxmlformats.org/officeDocument/2006/relationships/slide" Target="../slides/slide22.xml"/><Relationship Id="rId129" Type="http://schemas.openxmlformats.org/officeDocument/2006/relationships/slide" Target="../slides/slide121.xml"/><Relationship Id="rId280" Type="http://schemas.openxmlformats.org/officeDocument/2006/relationships/slide" Target="../slides/slide277.xml"/><Relationship Id="rId336" Type="http://schemas.openxmlformats.org/officeDocument/2006/relationships/slide" Target="../slides/slide335.xml"/><Relationship Id="rId75" Type="http://schemas.openxmlformats.org/officeDocument/2006/relationships/slide" Target="../slides/slide66.xml"/><Relationship Id="rId140" Type="http://schemas.openxmlformats.org/officeDocument/2006/relationships/slide" Target="../slides/slide133.xml"/><Relationship Id="rId182" Type="http://schemas.openxmlformats.org/officeDocument/2006/relationships/slide" Target="../slides/slide176.xml"/><Relationship Id="rId378" Type="http://schemas.openxmlformats.org/officeDocument/2006/relationships/slide" Target="../slides/slide378.xml"/><Relationship Id="rId6" Type="http://schemas.openxmlformats.org/officeDocument/2006/relationships/slide" Target="../slides/slide127.xml"/><Relationship Id="rId238" Type="http://schemas.openxmlformats.org/officeDocument/2006/relationships/slide" Target="../slides/slide234.xml"/><Relationship Id="rId291" Type="http://schemas.openxmlformats.org/officeDocument/2006/relationships/slide" Target="../slides/slide289.xml"/><Relationship Id="rId305" Type="http://schemas.openxmlformats.org/officeDocument/2006/relationships/slide" Target="../slides/slide303.xml"/><Relationship Id="rId347" Type="http://schemas.openxmlformats.org/officeDocument/2006/relationships/slide" Target="../slides/slide346.xml"/><Relationship Id="rId44" Type="http://schemas.openxmlformats.org/officeDocument/2006/relationships/slide" Target="../slides/slide33.xml"/><Relationship Id="rId86" Type="http://schemas.openxmlformats.org/officeDocument/2006/relationships/slide" Target="../slides/slide77.xml"/><Relationship Id="rId151" Type="http://schemas.openxmlformats.org/officeDocument/2006/relationships/slide" Target="../slides/slide144.xml"/><Relationship Id="rId193" Type="http://schemas.openxmlformats.org/officeDocument/2006/relationships/slide" Target="../slides/slide187.xml"/><Relationship Id="rId207" Type="http://schemas.openxmlformats.org/officeDocument/2006/relationships/slide" Target="../slides/slide202.xml"/><Relationship Id="rId249" Type="http://schemas.openxmlformats.org/officeDocument/2006/relationships/slide" Target="../slides/slide245.xml"/><Relationship Id="rId13" Type="http://schemas.openxmlformats.org/officeDocument/2006/relationships/slide" Target="../slides/slide348.xml"/><Relationship Id="rId109" Type="http://schemas.openxmlformats.org/officeDocument/2006/relationships/slide" Target="../slides/slide101.xml"/><Relationship Id="rId260" Type="http://schemas.openxmlformats.org/officeDocument/2006/relationships/slide" Target="../slides/slide257.xml"/><Relationship Id="rId316" Type="http://schemas.openxmlformats.org/officeDocument/2006/relationships/slide" Target="../slides/slide314.xml"/><Relationship Id="rId55" Type="http://schemas.openxmlformats.org/officeDocument/2006/relationships/slide" Target="../slides/slide45.xml"/><Relationship Id="rId97" Type="http://schemas.openxmlformats.org/officeDocument/2006/relationships/slide" Target="../slides/slide88.xml"/><Relationship Id="rId120" Type="http://schemas.openxmlformats.org/officeDocument/2006/relationships/slide" Target="../slides/slide112.xml"/><Relationship Id="rId358" Type="http://schemas.openxmlformats.org/officeDocument/2006/relationships/slide" Target="../slides/slide358.xml"/><Relationship Id="rId162" Type="http://schemas.openxmlformats.org/officeDocument/2006/relationships/slide" Target="../slides/slide155.xml"/><Relationship Id="rId218" Type="http://schemas.openxmlformats.org/officeDocument/2006/relationships/slide" Target="../slides/slide213.xml"/><Relationship Id="rId271" Type="http://schemas.openxmlformats.org/officeDocument/2006/relationships/slide" Target="../slides/slide268.xml"/><Relationship Id="rId24" Type="http://schemas.openxmlformats.org/officeDocument/2006/relationships/slide" Target="../slides/slide13.xml"/><Relationship Id="rId66" Type="http://schemas.openxmlformats.org/officeDocument/2006/relationships/slide" Target="../slides/slide56.xml"/><Relationship Id="rId131" Type="http://schemas.openxmlformats.org/officeDocument/2006/relationships/slide" Target="../slides/slide123.xml"/><Relationship Id="rId327" Type="http://schemas.openxmlformats.org/officeDocument/2006/relationships/slide" Target="../slides/slide326.xml"/><Relationship Id="rId369" Type="http://schemas.openxmlformats.org/officeDocument/2006/relationships/slide" Target="../slides/slide369.xml"/><Relationship Id="rId173" Type="http://schemas.openxmlformats.org/officeDocument/2006/relationships/slide" Target="../slides/slide167.xml"/><Relationship Id="rId229" Type="http://schemas.openxmlformats.org/officeDocument/2006/relationships/slide" Target="../slides/slide225.xml"/><Relationship Id="rId240" Type="http://schemas.openxmlformats.org/officeDocument/2006/relationships/slide" Target="../slides/slide236.xml"/><Relationship Id="rId35" Type="http://schemas.openxmlformats.org/officeDocument/2006/relationships/slide" Target="../slides/slide24.xml"/><Relationship Id="rId77" Type="http://schemas.openxmlformats.org/officeDocument/2006/relationships/slide" Target="../slides/slide68.xml"/><Relationship Id="rId100" Type="http://schemas.openxmlformats.org/officeDocument/2006/relationships/slide" Target="../slides/slide91.xml"/><Relationship Id="rId282" Type="http://schemas.openxmlformats.org/officeDocument/2006/relationships/slide" Target="../slides/slide279.xml"/><Relationship Id="rId338" Type="http://schemas.openxmlformats.org/officeDocument/2006/relationships/slide" Target="../slides/slide337.xml"/><Relationship Id="rId8" Type="http://schemas.openxmlformats.org/officeDocument/2006/relationships/slide" Target="../slides/slide190.xml"/><Relationship Id="rId142" Type="http://schemas.openxmlformats.org/officeDocument/2006/relationships/slide" Target="../slides/slide135.xml"/><Relationship Id="rId184" Type="http://schemas.openxmlformats.org/officeDocument/2006/relationships/slide" Target="../slides/slide178.xml"/><Relationship Id="rId251" Type="http://schemas.openxmlformats.org/officeDocument/2006/relationships/slide" Target="../slides/slide247.xml"/><Relationship Id="rId46" Type="http://schemas.openxmlformats.org/officeDocument/2006/relationships/slide" Target="../slides/slide36.xml"/><Relationship Id="rId293" Type="http://schemas.openxmlformats.org/officeDocument/2006/relationships/slide" Target="../slides/slide291.xml"/><Relationship Id="rId307" Type="http://schemas.openxmlformats.org/officeDocument/2006/relationships/slide" Target="../slides/slide305.xml"/><Relationship Id="rId349" Type="http://schemas.openxmlformats.org/officeDocument/2006/relationships/slide" Target="../slides/slide349.xml"/><Relationship Id="rId88" Type="http://schemas.openxmlformats.org/officeDocument/2006/relationships/slide" Target="../slides/slide79.xml"/><Relationship Id="rId111" Type="http://schemas.openxmlformats.org/officeDocument/2006/relationships/slide" Target="../slides/slide103.xml"/><Relationship Id="rId153" Type="http://schemas.openxmlformats.org/officeDocument/2006/relationships/slide" Target="../slides/slide146.xml"/><Relationship Id="rId195" Type="http://schemas.openxmlformats.org/officeDocument/2006/relationships/slide" Target="../slides/slide189.xml"/><Relationship Id="rId209" Type="http://schemas.openxmlformats.org/officeDocument/2006/relationships/slide" Target="../slides/slide204.xml"/><Relationship Id="rId360" Type="http://schemas.openxmlformats.org/officeDocument/2006/relationships/slide" Target="../slides/slide360.xml"/><Relationship Id="rId220" Type="http://schemas.openxmlformats.org/officeDocument/2006/relationships/slide" Target="../slides/slide215.xml"/><Relationship Id="rId15" Type="http://schemas.openxmlformats.org/officeDocument/2006/relationships/slide" Target="../slides/slide4.xml"/><Relationship Id="rId57" Type="http://schemas.openxmlformats.org/officeDocument/2006/relationships/slide" Target="../slides/slide47.xml"/><Relationship Id="rId262" Type="http://schemas.openxmlformats.org/officeDocument/2006/relationships/slide" Target="../slides/slide259.xml"/><Relationship Id="rId318" Type="http://schemas.openxmlformats.org/officeDocument/2006/relationships/slide" Target="../slides/slide316.xml"/><Relationship Id="rId99" Type="http://schemas.openxmlformats.org/officeDocument/2006/relationships/slide" Target="../slides/slide90.xml"/><Relationship Id="rId122" Type="http://schemas.openxmlformats.org/officeDocument/2006/relationships/slide" Target="../slides/slide114.xml"/><Relationship Id="rId164" Type="http://schemas.openxmlformats.org/officeDocument/2006/relationships/slide" Target="../slides/slide157.xml"/><Relationship Id="rId371" Type="http://schemas.openxmlformats.org/officeDocument/2006/relationships/slide" Target="../slides/slide371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99.xml"/><Relationship Id="rId18" Type="http://schemas.openxmlformats.org/officeDocument/2006/relationships/slide" Target="../slides/slide204.xml"/><Relationship Id="rId26" Type="http://schemas.openxmlformats.org/officeDocument/2006/relationships/slide" Target="../slides/slide212.xml"/><Relationship Id="rId39" Type="http://schemas.openxmlformats.org/officeDocument/2006/relationships/slide" Target="../slides/slide96.xml"/><Relationship Id="rId21" Type="http://schemas.openxmlformats.org/officeDocument/2006/relationships/slide" Target="../slides/slide207.xml"/><Relationship Id="rId34" Type="http://schemas.openxmlformats.org/officeDocument/2006/relationships/slide" Target="../slides/slide220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193.xml"/><Relationship Id="rId2" Type="http://schemas.openxmlformats.org/officeDocument/2006/relationships/slide" Target="../slides/slide1.xml"/><Relationship Id="rId16" Type="http://schemas.openxmlformats.org/officeDocument/2006/relationships/slide" Target="../slides/slide202.xml"/><Relationship Id="rId29" Type="http://schemas.openxmlformats.org/officeDocument/2006/relationships/slide" Target="../slides/slide21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2.xml"/><Relationship Id="rId11" Type="http://schemas.openxmlformats.org/officeDocument/2006/relationships/slide" Target="../slides/slide197.xml"/><Relationship Id="rId24" Type="http://schemas.openxmlformats.org/officeDocument/2006/relationships/slide" Target="../slides/slide210.xml"/><Relationship Id="rId32" Type="http://schemas.openxmlformats.org/officeDocument/2006/relationships/slide" Target="../slides/slide218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191.xml"/><Relationship Id="rId15" Type="http://schemas.openxmlformats.org/officeDocument/2006/relationships/slide" Target="../slides/slide201.xml"/><Relationship Id="rId23" Type="http://schemas.openxmlformats.org/officeDocument/2006/relationships/slide" Target="../slides/slide209.xml"/><Relationship Id="rId28" Type="http://schemas.openxmlformats.org/officeDocument/2006/relationships/slide" Target="../slides/slide214.xml"/><Relationship Id="rId36" Type="http://schemas.openxmlformats.org/officeDocument/2006/relationships/slide" Target="../slides/slide3.xml"/><Relationship Id="rId10" Type="http://schemas.openxmlformats.org/officeDocument/2006/relationships/slide" Target="../slides/slide196.xml"/><Relationship Id="rId19" Type="http://schemas.openxmlformats.org/officeDocument/2006/relationships/slide" Target="../slides/slide205.xml"/><Relationship Id="rId31" Type="http://schemas.openxmlformats.org/officeDocument/2006/relationships/slide" Target="../slides/slide217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195.xml"/><Relationship Id="rId14" Type="http://schemas.openxmlformats.org/officeDocument/2006/relationships/slide" Target="../slides/slide200.xml"/><Relationship Id="rId22" Type="http://schemas.openxmlformats.org/officeDocument/2006/relationships/slide" Target="../slides/slide208.xml"/><Relationship Id="rId27" Type="http://schemas.openxmlformats.org/officeDocument/2006/relationships/slide" Target="../slides/slide213.xml"/><Relationship Id="rId30" Type="http://schemas.openxmlformats.org/officeDocument/2006/relationships/slide" Target="../slides/slide216.xml"/><Relationship Id="rId35" Type="http://schemas.openxmlformats.org/officeDocument/2006/relationships/slide" Target="../slides/slide221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194.xml"/><Relationship Id="rId3" Type="http://schemas.openxmlformats.org/officeDocument/2006/relationships/image" Target="../media/image1.png"/><Relationship Id="rId12" Type="http://schemas.openxmlformats.org/officeDocument/2006/relationships/slide" Target="../slides/slide198.xml"/><Relationship Id="rId17" Type="http://schemas.openxmlformats.org/officeDocument/2006/relationships/slide" Target="../slides/slide203.xml"/><Relationship Id="rId25" Type="http://schemas.openxmlformats.org/officeDocument/2006/relationships/slide" Target="../slides/slide211.xml"/><Relationship Id="rId33" Type="http://schemas.openxmlformats.org/officeDocument/2006/relationships/slide" Target="../slides/slide219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206.xml"/><Relationship Id="rId41" Type="http://schemas.openxmlformats.org/officeDocument/2006/relationships/slide" Target="../slides/slide159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31.xml"/><Relationship Id="rId18" Type="http://schemas.openxmlformats.org/officeDocument/2006/relationships/slide" Target="../slides/slide236.xml"/><Relationship Id="rId26" Type="http://schemas.openxmlformats.org/officeDocument/2006/relationships/slide" Target="../slides/slide244.xml"/><Relationship Id="rId39" Type="http://schemas.openxmlformats.org/officeDocument/2006/relationships/slide" Target="../slides/slide96.xml"/><Relationship Id="rId21" Type="http://schemas.openxmlformats.org/officeDocument/2006/relationships/slide" Target="../slides/slide239.xml"/><Relationship Id="rId34" Type="http://schemas.openxmlformats.org/officeDocument/2006/relationships/slide" Target="../slides/slide252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225.xml"/><Relationship Id="rId2" Type="http://schemas.openxmlformats.org/officeDocument/2006/relationships/slide" Target="../slides/slide1.xml"/><Relationship Id="rId16" Type="http://schemas.openxmlformats.org/officeDocument/2006/relationships/slide" Target="../slides/slide234.xml"/><Relationship Id="rId29" Type="http://schemas.openxmlformats.org/officeDocument/2006/relationships/slide" Target="../slides/slide24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24.xml"/><Relationship Id="rId11" Type="http://schemas.openxmlformats.org/officeDocument/2006/relationships/slide" Target="../slides/slide229.xml"/><Relationship Id="rId24" Type="http://schemas.openxmlformats.org/officeDocument/2006/relationships/slide" Target="../slides/slide242.xml"/><Relationship Id="rId32" Type="http://schemas.openxmlformats.org/officeDocument/2006/relationships/slide" Target="../slides/slide250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223.xml"/><Relationship Id="rId15" Type="http://schemas.openxmlformats.org/officeDocument/2006/relationships/slide" Target="../slides/slide233.xml"/><Relationship Id="rId23" Type="http://schemas.openxmlformats.org/officeDocument/2006/relationships/slide" Target="../slides/slide241.xml"/><Relationship Id="rId28" Type="http://schemas.openxmlformats.org/officeDocument/2006/relationships/slide" Target="../slides/slide246.xml"/><Relationship Id="rId36" Type="http://schemas.openxmlformats.org/officeDocument/2006/relationships/slide" Target="../slides/slide3.xml"/><Relationship Id="rId10" Type="http://schemas.openxmlformats.org/officeDocument/2006/relationships/slide" Target="../slides/slide228.xml"/><Relationship Id="rId19" Type="http://schemas.openxmlformats.org/officeDocument/2006/relationships/slide" Target="../slides/slide237.xml"/><Relationship Id="rId31" Type="http://schemas.openxmlformats.org/officeDocument/2006/relationships/slide" Target="../slides/slide249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227.xml"/><Relationship Id="rId14" Type="http://schemas.openxmlformats.org/officeDocument/2006/relationships/slide" Target="../slides/slide232.xml"/><Relationship Id="rId22" Type="http://schemas.openxmlformats.org/officeDocument/2006/relationships/slide" Target="../slides/slide240.xml"/><Relationship Id="rId27" Type="http://schemas.openxmlformats.org/officeDocument/2006/relationships/slide" Target="../slides/slide245.xml"/><Relationship Id="rId30" Type="http://schemas.openxmlformats.org/officeDocument/2006/relationships/slide" Target="../slides/slide248.xml"/><Relationship Id="rId35" Type="http://schemas.openxmlformats.org/officeDocument/2006/relationships/slide" Target="../slides/slide253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226.xml"/><Relationship Id="rId3" Type="http://schemas.openxmlformats.org/officeDocument/2006/relationships/image" Target="../media/image1.png"/><Relationship Id="rId12" Type="http://schemas.openxmlformats.org/officeDocument/2006/relationships/slide" Target="../slides/slide230.xml"/><Relationship Id="rId17" Type="http://schemas.openxmlformats.org/officeDocument/2006/relationships/slide" Target="../slides/slide235.xml"/><Relationship Id="rId25" Type="http://schemas.openxmlformats.org/officeDocument/2006/relationships/slide" Target="../slides/slide243.xml"/><Relationship Id="rId33" Type="http://schemas.openxmlformats.org/officeDocument/2006/relationships/slide" Target="../slides/slide251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238.xml"/><Relationship Id="rId41" Type="http://schemas.openxmlformats.org/officeDocument/2006/relationships/slide" Target="../slides/slide159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63.xml"/><Relationship Id="rId18" Type="http://schemas.openxmlformats.org/officeDocument/2006/relationships/slide" Target="../slides/slide268.xml"/><Relationship Id="rId26" Type="http://schemas.openxmlformats.org/officeDocument/2006/relationships/slide" Target="../slides/slide276.xml"/><Relationship Id="rId39" Type="http://schemas.openxmlformats.org/officeDocument/2006/relationships/slide" Target="../slides/slide127.xml"/><Relationship Id="rId21" Type="http://schemas.openxmlformats.org/officeDocument/2006/relationships/slide" Target="../slides/slide271.xml"/><Relationship Id="rId34" Type="http://schemas.openxmlformats.org/officeDocument/2006/relationships/slide" Target="../slides/slide284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257.xml"/><Relationship Id="rId2" Type="http://schemas.openxmlformats.org/officeDocument/2006/relationships/slide" Target="../slides/slide1.xml"/><Relationship Id="rId16" Type="http://schemas.openxmlformats.org/officeDocument/2006/relationships/slide" Target="../slides/slide266.xml"/><Relationship Id="rId29" Type="http://schemas.openxmlformats.org/officeDocument/2006/relationships/slide" Target="../slides/slide27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6.xml"/><Relationship Id="rId11" Type="http://schemas.openxmlformats.org/officeDocument/2006/relationships/slide" Target="../slides/slide261.xml"/><Relationship Id="rId24" Type="http://schemas.openxmlformats.org/officeDocument/2006/relationships/slide" Target="../slides/slide274.xml"/><Relationship Id="rId32" Type="http://schemas.openxmlformats.org/officeDocument/2006/relationships/slide" Target="../slides/slide282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255.xml"/><Relationship Id="rId15" Type="http://schemas.openxmlformats.org/officeDocument/2006/relationships/slide" Target="../slides/slide265.xml"/><Relationship Id="rId23" Type="http://schemas.openxmlformats.org/officeDocument/2006/relationships/slide" Target="../slides/slide273.xml"/><Relationship Id="rId28" Type="http://schemas.openxmlformats.org/officeDocument/2006/relationships/slide" Target="../slides/slide278.xml"/><Relationship Id="rId36" Type="http://schemas.openxmlformats.org/officeDocument/2006/relationships/slide" Target="../slides/slide35.xml"/><Relationship Id="rId10" Type="http://schemas.openxmlformats.org/officeDocument/2006/relationships/slide" Target="../slides/slide260.xml"/><Relationship Id="rId19" Type="http://schemas.openxmlformats.org/officeDocument/2006/relationships/slide" Target="../slides/slide269.xml"/><Relationship Id="rId31" Type="http://schemas.openxmlformats.org/officeDocument/2006/relationships/slide" Target="../slides/slide281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259.xml"/><Relationship Id="rId14" Type="http://schemas.openxmlformats.org/officeDocument/2006/relationships/slide" Target="../slides/slide264.xml"/><Relationship Id="rId22" Type="http://schemas.openxmlformats.org/officeDocument/2006/relationships/slide" Target="../slides/slide272.xml"/><Relationship Id="rId27" Type="http://schemas.openxmlformats.org/officeDocument/2006/relationships/slide" Target="../slides/slide277.xml"/><Relationship Id="rId30" Type="http://schemas.openxmlformats.org/officeDocument/2006/relationships/slide" Target="../slides/slide280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258.xml"/><Relationship Id="rId3" Type="http://schemas.openxmlformats.org/officeDocument/2006/relationships/image" Target="../media/image1.png"/><Relationship Id="rId12" Type="http://schemas.openxmlformats.org/officeDocument/2006/relationships/slide" Target="../slides/slide262.xml"/><Relationship Id="rId17" Type="http://schemas.openxmlformats.org/officeDocument/2006/relationships/slide" Target="../slides/slide267.xml"/><Relationship Id="rId25" Type="http://schemas.openxmlformats.org/officeDocument/2006/relationships/slide" Target="../slides/slide275.xml"/><Relationship Id="rId33" Type="http://schemas.openxmlformats.org/officeDocument/2006/relationships/slide" Target="../slides/slide283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270.xml"/><Relationship Id="rId41" Type="http://schemas.openxmlformats.org/officeDocument/2006/relationships/slide" Target="../slides/slide190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94.xml"/><Relationship Id="rId18" Type="http://schemas.openxmlformats.org/officeDocument/2006/relationships/slide" Target="../slides/slide299.xml"/><Relationship Id="rId26" Type="http://schemas.openxmlformats.org/officeDocument/2006/relationships/slide" Target="../slides/slide307.xml"/><Relationship Id="rId39" Type="http://schemas.openxmlformats.org/officeDocument/2006/relationships/slide" Target="../slides/slide96.xml"/><Relationship Id="rId21" Type="http://schemas.openxmlformats.org/officeDocument/2006/relationships/slide" Target="../slides/slide302.xml"/><Relationship Id="rId34" Type="http://schemas.openxmlformats.org/officeDocument/2006/relationships/slide" Target="../slides/slide315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288.xml"/><Relationship Id="rId2" Type="http://schemas.openxmlformats.org/officeDocument/2006/relationships/slide" Target="../slides/slide1.xml"/><Relationship Id="rId16" Type="http://schemas.openxmlformats.org/officeDocument/2006/relationships/slide" Target="../slides/slide297.xml"/><Relationship Id="rId29" Type="http://schemas.openxmlformats.org/officeDocument/2006/relationships/slide" Target="../slides/slide31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87.xml"/><Relationship Id="rId11" Type="http://schemas.openxmlformats.org/officeDocument/2006/relationships/slide" Target="../slides/slide292.xml"/><Relationship Id="rId24" Type="http://schemas.openxmlformats.org/officeDocument/2006/relationships/slide" Target="../slides/slide305.xml"/><Relationship Id="rId32" Type="http://schemas.openxmlformats.org/officeDocument/2006/relationships/slide" Target="../slides/slide313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286.xml"/><Relationship Id="rId15" Type="http://schemas.openxmlformats.org/officeDocument/2006/relationships/slide" Target="../slides/slide296.xml"/><Relationship Id="rId23" Type="http://schemas.openxmlformats.org/officeDocument/2006/relationships/slide" Target="../slides/slide304.xml"/><Relationship Id="rId28" Type="http://schemas.openxmlformats.org/officeDocument/2006/relationships/slide" Target="../slides/slide309.xml"/><Relationship Id="rId36" Type="http://schemas.openxmlformats.org/officeDocument/2006/relationships/slide" Target="../slides/slide3.xml"/><Relationship Id="rId10" Type="http://schemas.openxmlformats.org/officeDocument/2006/relationships/slide" Target="../slides/slide291.xml"/><Relationship Id="rId19" Type="http://schemas.openxmlformats.org/officeDocument/2006/relationships/slide" Target="../slides/slide300.xml"/><Relationship Id="rId31" Type="http://schemas.openxmlformats.org/officeDocument/2006/relationships/slide" Target="../slides/slide312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290.xml"/><Relationship Id="rId14" Type="http://schemas.openxmlformats.org/officeDocument/2006/relationships/slide" Target="../slides/slide295.xml"/><Relationship Id="rId22" Type="http://schemas.openxmlformats.org/officeDocument/2006/relationships/slide" Target="../slides/slide303.xml"/><Relationship Id="rId27" Type="http://schemas.openxmlformats.org/officeDocument/2006/relationships/slide" Target="../slides/slide308.xml"/><Relationship Id="rId30" Type="http://schemas.openxmlformats.org/officeDocument/2006/relationships/slide" Target="../slides/slide311.xml"/><Relationship Id="rId35" Type="http://schemas.openxmlformats.org/officeDocument/2006/relationships/slide" Target="../slides/slide316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289.xml"/><Relationship Id="rId3" Type="http://schemas.openxmlformats.org/officeDocument/2006/relationships/image" Target="../media/image1.png"/><Relationship Id="rId12" Type="http://schemas.openxmlformats.org/officeDocument/2006/relationships/slide" Target="../slides/slide293.xml"/><Relationship Id="rId17" Type="http://schemas.openxmlformats.org/officeDocument/2006/relationships/slide" Target="../slides/slide298.xml"/><Relationship Id="rId25" Type="http://schemas.openxmlformats.org/officeDocument/2006/relationships/slide" Target="../slides/slide306.xml"/><Relationship Id="rId33" Type="http://schemas.openxmlformats.org/officeDocument/2006/relationships/slide" Target="../slides/slide314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301.xml"/><Relationship Id="rId41" Type="http://schemas.openxmlformats.org/officeDocument/2006/relationships/slide" Target="../slides/slide159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26.xml"/><Relationship Id="rId18" Type="http://schemas.openxmlformats.org/officeDocument/2006/relationships/slide" Target="../slides/slide331.xml"/><Relationship Id="rId26" Type="http://schemas.openxmlformats.org/officeDocument/2006/relationships/slide" Target="../slides/slide339.xml"/><Relationship Id="rId39" Type="http://schemas.openxmlformats.org/officeDocument/2006/relationships/slide" Target="../slides/slide127.xml"/><Relationship Id="rId21" Type="http://schemas.openxmlformats.org/officeDocument/2006/relationships/slide" Target="../slides/slide334.xml"/><Relationship Id="rId34" Type="http://schemas.openxmlformats.org/officeDocument/2006/relationships/slide" Target="../slides/slide347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320.xml"/><Relationship Id="rId2" Type="http://schemas.openxmlformats.org/officeDocument/2006/relationships/slide" Target="../slides/slide1.xml"/><Relationship Id="rId16" Type="http://schemas.openxmlformats.org/officeDocument/2006/relationships/slide" Target="../slides/slide329.xml"/><Relationship Id="rId29" Type="http://schemas.openxmlformats.org/officeDocument/2006/relationships/slide" Target="../slides/slide34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19.xml"/><Relationship Id="rId11" Type="http://schemas.openxmlformats.org/officeDocument/2006/relationships/slide" Target="../slides/slide324.xml"/><Relationship Id="rId24" Type="http://schemas.openxmlformats.org/officeDocument/2006/relationships/slide" Target="../slides/slide337.xml"/><Relationship Id="rId32" Type="http://schemas.openxmlformats.org/officeDocument/2006/relationships/slide" Target="../slides/slide345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318.xml"/><Relationship Id="rId15" Type="http://schemas.openxmlformats.org/officeDocument/2006/relationships/slide" Target="../slides/slide328.xml"/><Relationship Id="rId23" Type="http://schemas.openxmlformats.org/officeDocument/2006/relationships/slide" Target="../slides/slide336.xml"/><Relationship Id="rId28" Type="http://schemas.openxmlformats.org/officeDocument/2006/relationships/slide" Target="../slides/slide341.xml"/><Relationship Id="rId36" Type="http://schemas.openxmlformats.org/officeDocument/2006/relationships/slide" Target="../slides/slide35.xml"/><Relationship Id="rId10" Type="http://schemas.openxmlformats.org/officeDocument/2006/relationships/slide" Target="../slides/slide323.xml"/><Relationship Id="rId19" Type="http://schemas.openxmlformats.org/officeDocument/2006/relationships/slide" Target="../slides/slide332.xml"/><Relationship Id="rId31" Type="http://schemas.openxmlformats.org/officeDocument/2006/relationships/slide" Target="../slides/slide344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322.xml"/><Relationship Id="rId14" Type="http://schemas.openxmlformats.org/officeDocument/2006/relationships/slide" Target="../slides/slide327.xml"/><Relationship Id="rId22" Type="http://schemas.openxmlformats.org/officeDocument/2006/relationships/slide" Target="../slides/slide335.xml"/><Relationship Id="rId27" Type="http://schemas.openxmlformats.org/officeDocument/2006/relationships/slide" Target="../slides/slide340.xml"/><Relationship Id="rId30" Type="http://schemas.openxmlformats.org/officeDocument/2006/relationships/slide" Target="../slides/slide343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321.xml"/><Relationship Id="rId3" Type="http://schemas.openxmlformats.org/officeDocument/2006/relationships/image" Target="../media/image1.png"/><Relationship Id="rId12" Type="http://schemas.openxmlformats.org/officeDocument/2006/relationships/slide" Target="../slides/slide325.xml"/><Relationship Id="rId17" Type="http://schemas.openxmlformats.org/officeDocument/2006/relationships/slide" Target="../slides/slide330.xml"/><Relationship Id="rId25" Type="http://schemas.openxmlformats.org/officeDocument/2006/relationships/slide" Target="../slides/slide338.xml"/><Relationship Id="rId33" Type="http://schemas.openxmlformats.org/officeDocument/2006/relationships/slide" Target="../slides/slide346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333.xml"/><Relationship Id="rId41" Type="http://schemas.openxmlformats.org/officeDocument/2006/relationships/slide" Target="../slides/slide190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57.xml"/><Relationship Id="rId18" Type="http://schemas.openxmlformats.org/officeDocument/2006/relationships/slide" Target="../slides/slide362.xml"/><Relationship Id="rId26" Type="http://schemas.openxmlformats.org/officeDocument/2006/relationships/slide" Target="../slides/slide370.xml"/><Relationship Id="rId39" Type="http://schemas.openxmlformats.org/officeDocument/2006/relationships/slide" Target="../slides/slide96.xml"/><Relationship Id="rId21" Type="http://schemas.openxmlformats.org/officeDocument/2006/relationships/slide" Target="../slides/slide365.xml"/><Relationship Id="rId34" Type="http://schemas.openxmlformats.org/officeDocument/2006/relationships/slide" Target="../slides/slide378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351.xml"/><Relationship Id="rId2" Type="http://schemas.openxmlformats.org/officeDocument/2006/relationships/slide" Target="../slides/slide1.xml"/><Relationship Id="rId16" Type="http://schemas.openxmlformats.org/officeDocument/2006/relationships/slide" Target="../slides/slide360.xml"/><Relationship Id="rId29" Type="http://schemas.openxmlformats.org/officeDocument/2006/relationships/slide" Target="../slides/slide37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0.xml"/><Relationship Id="rId11" Type="http://schemas.openxmlformats.org/officeDocument/2006/relationships/slide" Target="../slides/slide355.xml"/><Relationship Id="rId24" Type="http://schemas.openxmlformats.org/officeDocument/2006/relationships/slide" Target="../slides/slide368.xml"/><Relationship Id="rId32" Type="http://schemas.openxmlformats.org/officeDocument/2006/relationships/slide" Target="../slides/slide376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349.xml"/><Relationship Id="rId15" Type="http://schemas.openxmlformats.org/officeDocument/2006/relationships/slide" Target="../slides/slide359.xml"/><Relationship Id="rId23" Type="http://schemas.openxmlformats.org/officeDocument/2006/relationships/slide" Target="../slides/slide367.xml"/><Relationship Id="rId28" Type="http://schemas.openxmlformats.org/officeDocument/2006/relationships/slide" Target="../slides/slide372.xml"/><Relationship Id="rId36" Type="http://schemas.openxmlformats.org/officeDocument/2006/relationships/slide" Target="../slides/slide3.xml"/><Relationship Id="rId10" Type="http://schemas.openxmlformats.org/officeDocument/2006/relationships/slide" Target="../slides/slide354.xml"/><Relationship Id="rId19" Type="http://schemas.openxmlformats.org/officeDocument/2006/relationships/slide" Target="../slides/slide363.xml"/><Relationship Id="rId31" Type="http://schemas.openxmlformats.org/officeDocument/2006/relationships/slide" Target="../slides/slide375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353.xml"/><Relationship Id="rId14" Type="http://schemas.openxmlformats.org/officeDocument/2006/relationships/slide" Target="../slides/slide358.xml"/><Relationship Id="rId22" Type="http://schemas.openxmlformats.org/officeDocument/2006/relationships/slide" Target="../slides/slide366.xml"/><Relationship Id="rId27" Type="http://schemas.openxmlformats.org/officeDocument/2006/relationships/slide" Target="../slides/slide371.xml"/><Relationship Id="rId30" Type="http://schemas.openxmlformats.org/officeDocument/2006/relationships/slide" Target="../slides/slide374.xml"/><Relationship Id="rId35" Type="http://schemas.openxmlformats.org/officeDocument/2006/relationships/slide" Target="../slides/slide379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352.xml"/><Relationship Id="rId3" Type="http://schemas.openxmlformats.org/officeDocument/2006/relationships/image" Target="../media/image1.png"/><Relationship Id="rId12" Type="http://schemas.openxmlformats.org/officeDocument/2006/relationships/slide" Target="../slides/slide356.xml"/><Relationship Id="rId17" Type="http://schemas.openxmlformats.org/officeDocument/2006/relationships/slide" Target="../slides/slide361.xml"/><Relationship Id="rId25" Type="http://schemas.openxmlformats.org/officeDocument/2006/relationships/slide" Target="../slides/slide369.xml"/><Relationship Id="rId33" Type="http://schemas.openxmlformats.org/officeDocument/2006/relationships/slide" Target="../slides/slide377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364.xml"/><Relationship Id="rId41" Type="http://schemas.openxmlformats.org/officeDocument/2006/relationships/slide" Target="../slides/slide159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3.xml"/><Relationship Id="rId18" Type="http://schemas.openxmlformats.org/officeDocument/2006/relationships/slide" Target="../slides/slide78.xml"/><Relationship Id="rId26" Type="http://schemas.openxmlformats.org/officeDocument/2006/relationships/slide" Target="../slides/slide86.xml"/><Relationship Id="rId39" Type="http://schemas.openxmlformats.org/officeDocument/2006/relationships/slide" Target="../slides/slide159.xml"/><Relationship Id="rId21" Type="http://schemas.openxmlformats.org/officeDocument/2006/relationships/slide" Target="../slides/slide81.xml"/><Relationship Id="rId34" Type="http://schemas.openxmlformats.org/officeDocument/2006/relationships/slide" Target="../slides/slide35.xml"/><Relationship Id="rId42" Type="http://schemas.openxmlformats.org/officeDocument/2006/relationships/slide" Target="../slides/slide254.xml"/><Relationship Id="rId7" Type="http://schemas.openxmlformats.org/officeDocument/2006/relationships/slide" Target="../slides/slide66.xml"/><Relationship Id="rId2" Type="http://schemas.openxmlformats.org/officeDocument/2006/relationships/slide" Target="../slides/slide1.xml"/><Relationship Id="rId16" Type="http://schemas.openxmlformats.org/officeDocument/2006/relationships/slide" Target="../slides/slide76.xml"/><Relationship Id="rId29" Type="http://schemas.openxmlformats.org/officeDocument/2006/relationships/slide" Target="../slides/slide8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8.xml"/><Relationship Id="rId11" Type="http://schemas.openxmlformats.org/officeDocument/2006/relationships/slide" Target="../slides/slide71.xml"/><Relationship Id="rId24" Type="http://schemas.openxmlformats.org/officeDocument/2006/relationships/slide" Target="../slides/slide84.xml"/><Relationship Id="rId32" Type="http://schemas.openxmlformats.org/officeDocument/2006/relationships/slide" Target="../slides/slide92.xml"/><Relationship Id="rId37" Type="http://schemas.openxmlformats.org/officeDocument/2006/relationships/slide" Target="../slides/slide96.xml"/><Relationship Id="rId40" Type="http://schemas.openxmlformats.org/officeDocument/2006/relationships/slide" Target="../slides/slide190.xml"/><Relationship Id="rId45" Type="http://schemas.openxmlformats.org/officeDocument/2006/relationships/slide" Target="../slides/slide348.xml"/><Relationship Id="rId5" Type="http://schemas.openxmlformats.org/officeDocument/2006/relationships/slide" Target="../slides/slide65.xml"/><Relationship Id="rId15" Type="http://schemas.openxmlformats.org/officeDocument/2006/relationships/slide" Target="../slides/slide75.xml"/><Relationship Id="rId23" Type="http://schemas.openxmlformats.org/officeDocument/2006/relationships/slide" Target="../slides/slide83.xml"/><Relationship Id="rId28" Type="http://schemas.openxmlformats.org/officeDocument/2006/relationships/slide" Target="../slides/slide88.xml"/><Relationship Id="rId36" Type="http://schemas.openxmlformats.org/officeDocument/2006/relationships/slide" Target="../slides/slide64.xml"/><Relationship Id="rId10" Type="http://schemas.openxmlformats.org/officeDocument/2006/relationships/slide" Target="../slides/slide70.xml"/><Relationship Id="rId19" Type="http://schemas.openxmlformats.org/officeDocument/2006/relationships/slide" Target="../slides/slide79.xml"/><Relationship Id="rId31" Type="http://schemas.openxmlformats.org/officeDocument/2006/relationships/slide" Target="../slides/slide91.xml"/><Relationship Id="rId44" Type="http://schemas.openxmlformats.org/officeDocument/2006/relationships/slide" Target="../slides/slide317.xml"/><Relationship Id="rId4" Type="http://schemas.openxmlformats.org/officeDocument/2006/relationships/image" Target="../media/image2.svg"/><Relationship Id="rId9" Type="http://schemas.openxmlformats.org/officeDocument/2006/relationships/slide" Target="../slides/slide69.xml"/><Relationship Id="rId14" Type="http://schemas.openxmlformats.org/officeDocument/2006/relationships/slide" Target="../slides/slide74.xml"/><Relationship Id="rId22" Type="http://schemas.openxmlformats.org/officeDocument/2006/relationships/slide" Target="../slides/slide82.xml"/><Relationship Id="rId27" Type="http://schemas.openxmlformats.org/officeDocument/2006/relationships/slide" Target="../slides/slide87.xml"/><Relationship Id="rId30" Type="http://schemas.openxmlformats.org/officeDocument/2006/relationships/slide" Target="../slides/slide90.xml"/><Relationship Id="rId35" Type="http://schemas.openxmlformats.org/officeDocument/2006/relationships/slide" Target="../slides/slide3.xml"/><Relationship Id="rId43" Type="http://schemas.openxmlformats.org/officeDocument/2006/relationships/slide" Target="../slides/slide285.xml"/><Relationship Id="rId8" Type="http://schemas.openxmlformats.org/officeDocument/2006/relationships/slide" Target="../slides/slide67.xml"/><Relationship Id="rId3" Type="http://schemas.openxmlformats.org/officeDocument/2006/relationships/image" Target="../media/image1.png"/><Relationship Id="rId12" Type="http://schemas.openxmlformats.org/officeDocument/2006/relationships/slide" Target="../slides/slide72.xml"/><Relationship Id="rId17" Type="http://schemas.openxmlformats.org/officeDocument/2006/relationships/slide" Target="../slides/slide77.xml"/><Relationship Id="rId25" Type="http://schemas.openxmlformats.org/officeDocument/2006/relationships/slide" Target="../slides/slide85.xml"/><Relationship Id="rId33" Type="http://schemas.openxmlformats.org/officeDocument/2006/relationships/slide" Target="../slides/slide93.xml"/><Relationship Id="rId38" Type="http://schemas.openxmlformats.org/officeDocument/2006/relationships/slide" Target="../slides/slide127.xml"/><Relationship Id="rId46" Type="http://schemas.openxmlformats.org/officeDocument/2006/relationships/slide" Target="../slides/slide2.xml"/><Relationship Id="rId20" Type="http://schemas.openxmlformats.org/officeDocument/2006/relationships/slide" Target="../slides/slide80.xml"/><Relationship Id="rId41" Type="http://schemas.openxmlformats.org/officeDocument/2006/relationships/slide" Target="../slides/slide222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5.xml"/><Relationship Id="rId18" Type="http://schemas.openxmlformats.org/officeDocument/2006/relationships/slide" Target="../slides/slide80.xml"/><Relationship Id="rId26" Type="http://schemas.openxmlformats.org/officeDocument/2006/relationships/slide" Target="../slides/slide88.xml"/><Relationship Id="rId39" Type="http://schemas.openxmlformats.org/officeDocument/2006/relationships/slide" Target="../slides/slide254.xml"/><Relationship Id="rId21" Type="http://schemas.openxmlformats.org/officeDocument/2006/relationships/slide" Target="../slides/slide83.xml"/><Relationship Id="rId34" Type="http://schemas.openxmlformats.org/officeDocument/2006/relationships/slide" Target="../slides/slide96.xml"/><Relationship Id="rId42" Type="http://schemas.openxmlformats.org/officeDocument/2006/relationships/slide" Target="../slides/slide348.xml"/><Relationship Id="rId7" Type="http://schemas.openxmlformats.org/officeDocument/2006/relationships/slide" Target="../slides/slide69.xml"/><Relationship Id="rId2" Type="http://schemas.openxmlformats.org/officeDocument/2006/relationships/slide" Target="../slides/slide65.xml"/><Relationship Id="rId16" Type="http://schemas.openxmlformats.org/officeDocument/2006/relationships/slide" Target="../slides/slide78.xml"/><Relationship Id="rId20" Type="http://schemas.openxmlformats.org/officeDocument/2006/relationships/slide" Target="../slides/slide82.xml"/><Relationship Id="rId29" Type="http://schemas.openxmlformats.org/officeDocument/2006/relationships/slide" Target="../slides/slide91.xml"/><Relationship Id="rId41" Type="http://schemas.openxmlformats.org/officeDocument/2006/relationships/slide" Target="../slides/slide31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8.xml"/><Relationship Id="rId11" Type="http://schemas.openxmlformats.org/officeDocument/2006/relationships/slide" Target="../slides/slide73.xml"/><Relationship Id="rId24" Type="http://schemas.openxmlformats.org/officeDocument/2006/relationships/slide" Target="../slides/slide86.xml"/><Relationship Id="rId32" Type="http://schemas.openxmlformats.org/officeDocument/2006/relationships/slide" Target="../slides/slide36.xml"/><Relationship Id="rId37" Type="http://schemas.openxmlformats.org/officeDocument/2006/relationships/slide" Target="../slides/slide190.xml"/><Relationship Id="rId40" Type="http://schemas.openxmlformats.org/officeDocument/2006/relationships/slide" Target="../slides/slide285.xml"/><Relationship Id="rId5" Type="http://schemas.openxmlformats.org/officeDocument/2006/relationships/slide" Target="../slides/slide67.xml"/><Relationship Id="rId15" Type="http://schemas.openxmlformats.org/officeDocument/2006/relationships/slide" Target="../slides/slide77.xml"/><Relationship Id="rId23" Type="http://schemas.openxmlformats.org/officeDocument/2006/relationships/slide" Target="../slides/slide85.xml"/><Relationship Id="rId28" Type="http://schemas.openxmlformats.org/officeDocument/2006/relationships/slide" Target="../slides/slide90.xml"/><Relationship Id="rId36" Type="http://schemas.openxmlformats.org/officeDocument/2006/relationships/slide" Target="../slides/slide159.xml"/><Relationship Id="rId10" Type="http://schemas.openxmlformats.org/officeDocument/2006/relationships/slide" Target="../slides/slide72.xml"/><Relationship Id="rId19" Type="http://schemas.openxmlformats.org/officeDocument/2006/relationships/slide" Target="../slides/slide81.xml"/><Relationship Id="rId31" Type="http://schemas.openxmlformats.org/officeDocument/2006/relationships/slide" Target="../slides/slide93.xml"/><Relationship Id="rId4" Type="http://schemas.openxmlformats.org/officeDocument/2006/relationships/slide" Target="../slides/slide66.xml"/><Relationship Id="rId9" Type="http://schemas.openxmlformats.org/officeDocument/2006/relationships/slide" Target="../slides/slide71.xml"/><Relationship Id="rId14" Type="http://schemas.openxmlformats.org/officeDocument/2006/relationships/slide" Target="../slides/slide76.xml"/><Relationship Id="rId22" Type="http://schemas.openxmlformats.org/officeDocument/2006/relationships/slide" Target="../slides/slide84.xml"/><Relationship Id="rId27" Type="http://schemas.openxmlformats.org/officeDocument/2006/relationships/slide" Target="../slides/slide89.xml"/><Relationship Id="rId30" Type="http://schemas.openxmlformats.org/officeDocument/2006/relationships/slide" Target="../slides/slide92.xml"/><Relationship Id="rId35" Type="http://schemas.openxmlformats.org/officeDocument/2006/relationships/slide" Target="../slides/slide127.xml"/><Relationship Id="rId8" Type="http://schemas.openxmlformats.org/officeDocument/2006/relationships/slide" Target="../slides/slide70.xml"/><Relationship Id="rId3" Type="http://schemas.openxmlformats.org/officeDocument/2006/relationships/slide" Target="../slides/slide163.xml"/><Relationship Id="rId12" Type="http://schemas.openxmlformats.org/officeDocument/2006/relationships/slide" Target="../slides/slide74.xml"/><Relationship Id="rId17" Type="http://schemas.openxmlformats.org/officeDocument/2006/relationships/slide" Target="../slides/slide79.xml"/><Relationship Id="rId25" Type="http://schemas.openxmlformats.org/officeDocument/2006/relationships/slide" Target="../slides/slide87.xml"/><Relationship Id="rId33" Type="http://schemas.openxmlformats.org/officeDocument/2006/relationships/slide" Target="../slides/slide64.xml"/><Relationship Id="rId38" Type="http://schemas.openxmlformats.org/officeDocument/2006/relationships/slide" Target="../slides/slide22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1.xml"/><Relationship Id="rId13" Type="http://schemas.openxmlformats.org/officeDocument/2006/relationships/slide" Target="../slides/slide76.xml"/><Relationship Id="rId18" Type="http://schemas.openxmlformats.org/officeDocument/2006/relationships/slide" Target="../slides/slide81.xml"/><Relationship Id="rId26" Type="http://schemas.openxmlformats.org/officeDocument/2006/relationships/slide" Target="../slides/slide89.xml"/><Relationship Id="rId3" Type="http://schemas.openxmlformats.org/officeDocument/2006/relationships/slide" Target="../slides/slide163.xml"/><Relationship Id="rId21" Type="http://schemas.openxmlformats.org/officeDocument/2006/relationships/slide" Target="../slides/slide84.xml"/><Relationship Id="rId7" Type="http://schemas.openxmlformats.org/officeDocument/2006/relationships/slide" Target="../slides/slide70.xml"/><Relationship Id="rId12" Type="http://schemas.openxmlformats.org/officeDocument/2006/relationships/slide" Target="../slides/slide75.xml"/><Relationship Id="rId17" Type="http://schemas.openxmlformats.org/officeDocument/2006/relationships/slide" Target="../slides/slide80.xml"/><Relationship Id="rId25" Type="http://schemas.openxmlformats.org/officeDocument/2006/relationships/slide" Target="../slides/slide88.xml"/><Relationship Id="rId2" Type="http://schemas.openxmlformats.org/officeDocument/2006/relationships/slide" Target="../slides/slide65.xml"/><Relationship Id="rId16" Type="http://schemas.openxmlformats.org/officeDocument/2006/relationships/slide" Target="../slides/slide79.xml"/><Relationship Id="rId20" Type="http://schemas.openxmlformats.org/officeDocument/2006/relationships/slide" Target="../slides/slide83.xml"/><Relationship Id="rId29" Type="http://schemas.openxmlformats.org/officeDocument/2006/relationships/slide" Target="../slides/slide9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9.xml"/><Relationship Id="rId11" Type="http://schemas.openxmlformats.org/officeDocument/2006/relationships/slide" Target="../slides/slide74.xml"/><Relationship Id="rId24" Type="http://schemas.openxmlformats.org/officeDocument/2006/relationships/slide" Target="../slides/slide87.xml"/><Relationship Id="rId32" Type="http://schemas.openxmlformats.org/officeDocument/2006/relationships/slide" Target="../slides/slide37.xml"/><Relationship Id="rId5" Type="http://schemas.openxmlformats.org/officeDocument/2006/relationships/slide" Target="../slides/slide68.xml"/><Relationship Id="rId15" Type="http://schemas.openxmlformats.org/officeDocument/2006/relationships/slide" Target="../slides/slide78.xml"/><Relationship Id="rId23" Type="http://schemas.openxmlformats.org/officeDocument/2006/relationships/slide" Target="../slides/slide86.xml"/><Relationship Id="rId28" Type="http://schemas.openxmlformats.org/officeDocument/2006/relationships/slide" Target="../slides/slide91.xml"/><Relationship Id="rId10" Type="http://schemas.openxmlformats.org/officeDocument/2006/relationships/slide" Target="../slides/slide73.xml"/><Relationship Id="rId19" Type="http://schemas.openxmlformats.org/officeDocument/2006/relationships/slide" Target="../slides/slide82.xml"/><Relationship Id="rId31" Type="http://schemas.openxmlformats.org/officeDocument/2006/relationships/slide" Target="../slides/slide36.xml"/><Relationship Id="rId4" Type="http://schemas.openxmlformats.org/officeDocument/2006/relationships/slide" Target="../slides/slide66.xml"/><Relationship Id="rId9" Type="http://schemas.openxmlformats.org/officeDocument/2006/relationships/slide" Target="../slides/slide72.xml"/><Relationship Id="rId14" Type="http://schemas.openxmlformats.org/officeDocument/2006/relationships/slide" Target="../slides/slide77.xml"/><Relationship Id="rId22" Type="http://schemas.openxmlformats.org/officeDocument/2006/relationships/slide" Target="../slides/slide85.xml"/><Relationship Id="rId27" Type="http://schemas.openxmlformats.org/officeDocument/2006/relationships/slide" Target="../slides/slide90.xml"/><Relationship Id="rId30" Type="http://schemas.openxmlformats.org/officeDocument/2006/relationships/slide" Target="../slides/slide9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6.xml"/><Relationship Id="rId13" Type="http://schemas.openxmlformats.org/officeDocument/2006/relationships/slide" Target="../slides/slide254.xml"/><Relationship Id="rId3" Type="http://schemas.openxmlformats.org/officeDocument/2006/relationships/image" Target="../media/image1.png"/><Relationship Id="rId7" Type="http://schemas.openxmlformats.org/officeDocument/2006/relationships/slide" Target="../slides/slide64.xml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10" Type="http://schemas.openxmlformats.org/officeDocument/2006/relationships/slide" Target="../slides/slide159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6.xml"/><Relationship Id="rId13" Type="http://schemas.openxmlformats.org/officeDocument/2006/relationships/slide" Target="../slides/slide254.xml"/><Relationship Id="rId3" Type="http://schemas.openxmlformats.org/officeDocument/2006/relationships/image" Target="../media/image1.png"/><Relationship Id="rId7" Type="http://schemas.openxmlformats.org/officeDocument/2006/relationships/slide" Target="../slides/slide64.xml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10" Type="http://schemas.openxmlformats.org/officeDocument/2006/relationships/slide" Target="../slides/slide159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2.xml"/><Relationship Id="rId18" Type="http://schemas.openxmlformats.org/officeDocument/2006/relationships/slide" Target="../slides/slide17.xml"/><Relationship Id="rId26" Type="http://schemas.openxmlformats.org/officeDocument/2006/relationships/slide" Target="../slides/slide25.xml"/><Relationship Id="rId39" Type="http://schemas.openxmlformats.org/officeDocument/2006/relationships/slide" Target="../slides/slide96.xml"/><Relationship Id="rId21" Type="http://schemas.openxmlformats.org/officeDocument/2006/relationships/slide" Target="../slides/slide20.xml"/><Relationship Id="rId34" Type="http://schemas.openxmlformats.org/officeDocument/2006/relationships/slide" Target="../slides/slide33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6.xml"/><Relationship Id="rId2" Type="http://schemas.openxmlformats.org/officeDocument/2006/relationships/slide" Target="../slides/slide1.xml"/><Relationship Id="rId16" Type="http://schemas.openxmlformats.org/officeDocument/2006/relationships/slide" Target="../slides/slide15.xml"/><Relationship Id="rId29" Type="http://schemas.openxmlformats.org/officeDocument/2006/relationships/slide" Target="../slides/slide2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11" Type="http://schemas.openxmlformats.org/officeDocument/2006/relationships/slide" Target="../slides/slide10.xml"/><Relationship Id="rId24" Type="http://schemas.openxmlformats.org/officeDocument/2006/relationships/slide" Target="../slides/slide23.xml"/><Relationship Id="rId32" Type="http://schemas.openxmlformats.org/officeDocument/2006/relationships/slide" Target="../slides/slide31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4.xml"/><Relationship Id="rId15" Type="http://schemas.openxmlformats.org/officeDocument/2006/relationships/slide" Target="../slides/slide14.xml"/><Relationship Id="rId23" Type="http://schemas.openxmlformats.org/officeDocument/2006/relationships/slide" Target="../slides/slide22.xml"/><Relationship Id="rId28" Type="http://schemas.openxmlformats.org/officeDocument/2006/relationships/slide" Target="../slides/slide27.xml"/><Relationship Id="rId36" Type="http://schemas.openxmlformats.org/officeDocument/2006/relationships/slide" Target="../slides/slide3.xml"/><Relationship Id="rId10" Type="http://schemas.openxmlformats.org/officeDocument/2006/relationships/slide" Target="../slides/slide9.xml"/><Relationship Id="rId19" Type="http://schemas.openxmlformats.org/officeDocument/2006/relationships/slide" Target="../slides/slide18.xml"/><Relationship Id="rId31" Type="http://schemas.openxmlformats.org/officeDocument/2006/relationships/slide" Target="../slides/slide30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8.xml"/><Relationship Id="rId14" Type="http://schemas.openxmlformats.org/officeDocument/2006/relationships/slide" Target="../slides/slide13.xml"/><Relationship Id="rId22" Type="http://schemas.openxmlformats.org/officeDocument/2006/relationships/slide" Target="../slides/slide21.xml"/><Relationship Id="rId27" Type="http://schemas.openxmlformats.org/officeDocument/2006/relationships/slide" Target="../slides/slide26.xml"/><Relationship Id="rId30" Type="http://schemas.openxmlformats.org/officeDocument/2006/relationships/slide" Target="../slides/slide29.xml"/><Relationship Id="rId35" Type="http://schemas.openxmlformats.org/officeDocument/2006/relationships/slide" Target="../slides/slide34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7.xml"/><Relationship Id="rId3" Type="http://schemas.openxmlformats.org/officeDocument/2006/relationships/image" Target="../media/image1.png"/><Relationship Id="rId12" Type="http://schemas.openxmlformats.org/officeDocument/2006/relationships/slide" Target="../slides/slide11.xml"/><Relationship Id="rId17" Type="http://schemas.openxmlformats.org/officeDocument/2006/relationships/slide" Target="../slides/slide16.xml"/><Relationship Id="rId25" Type="http://schemas.openxmlformats.org/officeDocument/2006/relationships/slide" Target="../slides/slide24.xml"/><Relationship Id="rId33" Type="http://schemas.openxmlformats.org/officeDocument/2006/relationships/slide" Target="../slides/slide32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19.xml"/><Relationship Id="rId41" Type="http://schemas.openxmlformats.org/officeDocument/2006/relationships/slide" Target="../slides/slide159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4.xml"/><Relationship Id="rId18" Type="http://schemas.openxmlformats.org/officeDocument/2006/relationships/slide" Target="../slides/slide49.xml"/><Relationship Id="rId26" Type="http://schemas.openxmlformats.org/officeDocument/2006/relationships/slide" Target="../slides/slide57.xml"/><Relationship Id="rId39" Type="http://schemas.openxmlformats.org/officeDocument/2006/relationships/slide" Target="../slides/slide190.xml"/><Relationship Id="rId21" Type="http://schemas.openxmlformats.org/officeDocument/2006/relationships/slide" Target="../slides/slide52.xml"/><Relationship Id="rId34" Type="http://schemas.openxmlformats.org/officeDocument/2006/relationships/slide" Target="../slides/slide35.xml"/><Relationship Id="rId42" Type="http://schemas.openxmlformats.org/officeDocument/2006/relationships/slide" Target="../slides/slide285.xml"/><Relationship Id="rId7" Type="http://schemas.openxmlformats.org/officeDocument/2006/relationships/slide" Target="../slides/slide38.xml"/><Relationship Id="rId2" Type="http://schemas.openxmlformats.org/officeDocument/2006/relationships/slide" Target="../slides/slide1.xml"/><Relationship Id="rId16" Type="http://schemas.openxmlformats.org/officeDocument/2006/relationships/slide" Target="../slides/slide47.xml"/><Relationship Id="rId29" Type="http://schemas.openxmlformats.org/officeDocument/2006/relationships/slide" Target="../slides/slide6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7.xml"/><Relationship Id="rId11" Type="http://schemas.openxmlformats.org/officeDocument/2006/relationships/slide" Target="../slides/slide42.xml"/><Relationship Id="rId24" Type="http://schemas.openxmlformats.org/officeDocument/2006/relationships/slide" Target="../slides/slide55.xml"/><Relationship Id="rId32" Type="http://schemas.openxmlformats.org/officeDocument/2006/relationships/slide" Target="../slides/slide63.xml"/><Relationship Id="rId37" Type="http://schemas.openxmlformats.org/officeDocument/2006/relationships/slide" Target="../slides/slide127.xml"/><Relationship Id="rId40" Type="http://schemas.openxmlformats.org/officeDocument/2006/relationships/slide" Target="../slides/slide222.xml"/><Relationship Id="rId45" Type="http://schemas.openxmlformats.org/officeDocument/2006/relationships/slide" Target="../slides/slide2.xml"/><Relationship Id="rId5" Type="http://schemas.openxmlformats.org/officeDocument/2006/relationships/slide" Target="../slides/slide36.xml"/><Relationship Id="rId15" Type="http://schemas.openxmlformats.org/officeDocument/2006/relationships/slide" Target="../slides/slide46.xml"/><Relationship Id="rId23" Type="http://schemas.openxmlformats.org/officeDocument/2006/relationships/slide" Target="../slides/slide54.xml"/><Relationship Id="rId28" Type="http://schemas.openxmlformats.org/officeDocument/2006/relationships/slide" Target="../slides/slide59.xml"/><Relationship Id="rId36" Type="http://schemas.openxmlformats.org/officeDocument/2006/relationships/slide" Target="../slides/slide96.xml"/><Relationship Id="rId10" Type="http://schemas.openxmlformats.org/officeDocument/2006/relationships/slide" Target="../slides/slide41.xml"/><Relationship Id="rId19" Type="http://schemas.openxmlformats.org/officeDocument/2006/relationships/slide" Target="../slides/slide50.xml"/><Relationship Id="rId31" Type="http://schemas.openxmlformats.org/officeDocument/2006/relationships/slide" Target="../slides/slide62.xml"/><Relationship Id="rId44" Type="http://schemas.openxmlformats.org/officeDocument/2006/relationships/slide" Target="../slides/slide348.xml"/><Relationship Id="rId4" Type="http://schemas.openxmlformats.org/officeDocument/2006/relationships/image" Target="../media/image2.svg"/><Relationship Id="rId9" Type="http://schemas.openxmlformats.org/officeDocument/2006/relationships/slide" Target="../slides/slide40.xml"/><Relationship Id="rId14" Type="http://schemas.openxmlformats.org/officeDocument/2006/relationships/slide" Target="../slides/slide45.xml"/><Relationship Id="rId22" Type="http://schemas.openxmlformats.org/officeDocument/2006/relationships/slide" Target="../slides/slide53.xml"/><Relationship Id="rId27" Type="http://schemas.openxmlformats.org/officeDocument/2006/relationships/slide" Target="../slides/slide58.xml"/><Relationship Id="rId30" Type="http://schemas.openxmlformats.org/officeDocument/2006/relationships/slide" Target="../slides/slide61.xml"/><Relationship Id="rId35" Type="http://schemas.openxmlformats.org/officeDocument/2006/relationships/slide" Target="../slides/slide64.xml"/><Relationship Id="rId43" Type="http://schemas.openxmlformats.org/officeDocument/2006/relationships/slide" Target="../slides/slide317.xml"/><Relationship Id="rId8" Type="http://schemas.openxmlformats.org/officeDocument/2006/relationships/slide" Target="../slides/slide39.xml"/><Relationship Id="rId3" Type="http://schemas.openxmlformats.org/officeDocument/2006/relationships/image" Target="../media/image1.png"/><Relationship Id="rId12" Type="http://schemas.openxmlformats.org/officeDocument/2006/relationships/slide" Target="../slides/slide43.xml"/><Relationship Id="rId17" Type="http://schemas.openxmlformats.org/officeDocument/2006/relationships/slide" Target="../slides/slide48.xml"/><Relationship Id="rId25" Type="http://schemas.openxmlformats.org/officeDocument/2006/relationships/slide" Target="../slides/slide56.xml"/><Relationship Id="rId33" Type="http://schemas.openxmlformats.org/officeDocument/2006/relationships/slide" Target="../slides/slide3.xml"/><Relationship Id="rId38" Type="http://schemas.openxmlformats.org/officeDocument/2006/relationships/slide" Target="../slides/slide159.xml"/><Relationship Id="rId20" Type="http://schemas.openxmlformats.org/officeDocument/2006/relationships/slide" Target="../slides/slide51.xml"/><Relationship Id="rId41" Type="http://schemas.openxmlformats.org/officeDocument/2006/relationships/slide" Target="../slides/slide254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3.xml"/><Relationship Id="rId18" Type="http://schemas.openxmlformats.org/officeDocument/2006/relationships/slide" Target="../slides/slide78.xml"/><Relationship Id="rId26" Type="http://schemas.openxmlformats.org/officeDocument/2006/relationships/slide" Target="../slides/slide86.xml"/><Relationship Id="rId39" Type="http://schemas.openxmlformats.org/officeDocument/2006/relationships/slide" Target="../slides/slide96.xml"/><Relationship Id="rId21" Type="http://schemas.openxmlformats.org/officeDocument/2006/relationships/slide" Target="../slides/slide81.xml"/><Relationship Id="rId34" Type="http://schemas.openxmlformats.org/officeDocument/2006/relationships/slide" Target="../slides/slide94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67.xml"/><Relationship Id="rId2" Type="http://schemas.openxmlformats.org/officeDocument/2006/relationships/slide" Target="../slides/slide1.xml"/><Relationship Id="rId16" Type="http://schemas.openxmlformats.org/officeDocument/2006/relationships/slide" Target="../slides/slide76.xml"/><Relationship Id="rId29" Type="http://schemas.openxmlformats.org/officeDocument/2006/relationships/slide" Target="../slides/slide8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6.xml"/><Relationship Id="rId11" Type="http://schemas.openxmlformats.org/officeDocument/2006/relationships/slide" Target="../slides/slide71.xml"/><Relationship Id="rId24" Type="http://schemas.openxmlformats.org/officeDocument/2006/relationships/slide" Target="../slides/slide84.xml"/><Relationship Id="rId32" Type="http://schemas.openxmlformats.org/officeDocument/2006/relationships/slide" Target="../slides/slide92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65.xml"/><Relationship Id="rId15" Type="http://schemas.openxmlformats.org/officeDocument/2006/relationships/slide" Target="../slides/slide75.xml"/><Relationship Id="rId23" Type="http://schemas.openxmlformats.org/officeDocument/2006/relationships/slide" Target="../slides/slide83.xml"/><Relationship Id="rId28" Type="http://schemas.openxmlformats.org/officeDocument/2006/relationships/slide" Target="../slides/slide88.xml"/><Relationship Id="rId36" Type="http://schemas.openxmlformats.org/officeDocument/2006/relationships/slide" Target="../slides/slide3.xml"/><Relationship Id="rId10" Type="http://schemas.openxmlformats.org/officeDocument/2006/relationships/slide" Target="../slides/slide70.xml"/><Relationship Id="rId19" Type="http://schemas.openxmlformats.org/officeDocument/2006/relationships/slide" Target="../slides/slide79.xml"/><Relationship Id="rId31" Type="http://schemas.openxmlformats.org/officeDocument/2006/relationships/slide" Target="../slides/slide91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69.xml"/><Relationship Id="rId14" Type="http://schemas.openxmlformats.org/officeDocument/2006/relationships/slide" Target="../slides/slide74.xml"/><Relationship Id="rId22" Type="http://schemas.openxmlformats.org/officeDocument/2006/relationships/slide" Target="../slides/slide82.xml"/><Relationship Id="rId27" Type="http://schemas.openxmlformats.org/officeDocument/2006/relationships/slide" Target="../slides/slide87.xml"/><Relationship Id="rId30" Type="http://schemas.openxmlformats.org/officeDocument/2006/relationships/slide" Target="../slides/slide90.xml"/><Relationship Id="rId35" Type="http://schemas.openxmlformats.org/officeDocument/2006/relationships/slide" Target="../slides/slide95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68.xml"/><Relationship Id="rId3" Type="http://schemas.openxmlformats.org/officeDocument/2006/relationships/image" Target="../media/image1.png"/><Relationship Id="rId12" Type="http://schemas.openxmlformats.org/officeDocument/2006/relationships/slide" Target="../slides/slide72.xml"/><Relationship Id="rId17" Type="http://schemas.openxmlformats.org/officeDocument/2006/relationships/slide" Target="../slides/slide77.xml"/><Relationship Id="rId25" Type="http://schemas.openxmlformats.org/officeDocument/2006/relationships/slide" Target="../slides/slide85.xml"/><Relationship Id="rId33" Type="http://schemas.openxmlformats.org/officeDocument/2006/relationships/slide" Target="../slides/slide93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80.xml"/><Relationship Id="rId41" Type="http://schemas.openxmlformats.org/officeDocument/2006/relationships/slide" Target="../slides/slide15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05.xml"/><Relationship Id="rId18" Type="http://schemas.openxmlformats.org/officeDocument/2006/relationships/slide" Target="../slides/slide110.xml"/><Relationship Id="rId26" Type="http://schemas.openxmlformats.org/officeDocument/2006/relationships/slide" Target="../slides/slide118.xml"/><Relationship Id="rId39" Type="http://schemas.openxmlformats.org/officeDocument/2006/relationships/slide" Target="../slides/slide127.xml"/><Relationship Id="rId21" Type="http://schemas.openxmlformats.org/officeDocument/2006/relationships/slide" Target="../slides/slide113.xml"/><Relationship Id="rId34" Type="http://schemas.openxmlformats.org/officeDocument/2006/relationships/slide" Target="../slides/slide126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99.xml"/><Relationship Id="rId2" Type="http://schemas.openxmlformats.org/officeDocument/2006/relationships/slide" Target="../slides/slide1.xml"/><Relationship Id="rId16" Type="http://schemas.openxmlformats.org/officeDocument/2006/relationships/slide" Target="../slides/slide108.xml"/><Relationship Id="rId29" Type="http://schemas.openxmlformats.org/officeDocument/2006/relationships/slide" Target="../slides/slide12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8.xml"/><Relationship Id="rId11" Type="http://schemas.openxmlformats.org/officeDocument/2006/relationships/slide" Target="../slides/slide103.xml"/><Relationship Id="rId24" Type="http://schemas.openxmlformats.org/officeDocument/2006/relationships/slide" Target="../slides/slide116.xml"/><Relationship Id="rId32" Type="http://schemas.openxmlformats.org/officeDocument/2006/relationships/slide" Target="../slides/slide124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97.xml"/><Relationship Id="rId15" Type="http://schemas.openxmlformats.org/officeDocument/2006/relationships/slide" Target="../slides/slide107.xml"/><Relationship Id="rId23" Type="http://schemas.openxmlformats.org/officeDocument/2006/relationships/slide" Target="../slides/slide115.xml"/><Relationship Id="rId28" Type="http://schemas.openxmlformats.org/officeDocument/2006/relationships/slide" Target="../slides/slide120.xml"/><Relationship Id="rId36" Type="http://schemas.openxmlformats.org/officeDocument/2006/relationships/slide" Target="../slides/slide35.xml"/><Relationship Id="rId10" Type="http://schemas.openxmlformats.org/officeDocument/2006/relationships/slide" Target="../slides/slide102.xml"/><Relationship Id="rId19" Type="http://schemas.openxmlformats.org/officeDocument/2006/relationships/slide" Target="../slides/slide111.xml"/><Relationship Id="rId31" Type="http://schemas.openxmlformats.org/officeDocument/2006/relationships/slide" Target="../slides/slide123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101.xml"/><Relationship Id="rId14" Type="http://schemas.openxmlformats.org/officeDocument/2006/relationships/slide" Target="../slides/slide106.xml"/><Relationship Id="rId22" Type="http://schemas.openxmlformats.org/officeDocument/2006/relationships/slide" Target="../slides/slide114.xml"/><Relationship Id="rId27" Type="http://schemas.openxmlformats.org/officeDocument/2006/relationships/slide" Target="../slides/slide119.xml"/><Relationship Id="rId30" Type="http://schemas.openxmlformats.org/officeDocument/2006/relationships/slide" Target="../slides/slide122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100.xml"/><Relationship Id="rId3" Type="http://schemas.openxmlformats.org/officeDocument/2006/relationships/image" Target="../media/image1.png"/><Relationship Id="rId12" Type="http://schemas.openxmlformats.org/officeDocument/2006/relationships/slide" Target="../slides/slide104.xml"/><Relationship Id="rId17" Type="http://schemas.openxmlformats.org/officeDocument/2006/relationships/slide" Target="../slides/slide109.xml"/><Relationship Id="rId25" Type="http://schemas.openxmlformats.org/officeDocument/2006/relationships/slide" Target="../slides/slide117.xml"/><Relationship Id="rId33" Type="http://schemas.openxmlformats.org/officeDocument/2006/relationships/slide" Target="../slides/slide125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112.xml"/><Relationship Id="rId41" Type="http://schemas.openxmlformats.org/officeDocument/2006/relationships/slide" Target="../slides/slide190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6.xml"/><Relationship Id="rId18" Type="http://schemas.openxmlformats.org/officeDocument/2006/relationships/slide" Target="../slides/slide141.xml"/><Relationship Id="rId26" Type="http://schemas.openxmlformats.org/officeDocument/2006/relationships/slide" Target="../slides/slide149.xml"/><Relationship Id="rId39" Type="http://schemas.openxmlformats.org/officeDocument/2006/relationships/slide" Target="../slides/slide96.xml"/><Relationship Id="rId21" Type="http://schemas.openxmlformats.org/officeDocument/2006/relationships/slide" Target="../slides/slide144.xml"/><Relationship Id="rId34" Type="http://schemas.openxmlformats.org/officeDocument/2006/relationships/slide" Target="../slides/slide157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130.xml"/><Relationship Id="rId2" Type="http://schemas.openxmlformats.org/officeDocument/2006/relationships/slide" Target="../slides/slide1.xml"/><Relationship Id="rId16" Type="http://schemas.openxmlformats.org/officeDocument/2006/relationships/slide" Target="../slides/slide139.xml"/><Relationship Id="rId29" Type="http://schemas.openxmlformats.org/officeDocument/2006/relationships/slide" Target="../slides/slide15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9.xml"/><Relationship Id="rId11" Type="http://schemas.openxmlformats.org/officeDocument/2006/relationships/slide" Target="../slides/slide134.xml"/><Relationship Id="rId24" Type="http://schemas.openxmlformats.org/officeDocument/2006/relationships/slide" Target="../slides/slide147.xml"/><Relationship Id="rId32" Type="http://schemas.openxmlformats.org/officeDocument/2006/relationships/slide" Target="../slides/slide155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128.xml"/><Relationship Id="rId15" Type="http://schemas.openxmlformats.org/officeDocument/2006/relationships/slide" Target="../slides/slide138.xml"/><Relationship Id="rId23" Type="http://schemas.openxmlformats.org/officeDocument/2006/relationships/slide" Target="../slides/slide146.xml"/><Relationship Id="rId28" Type="http://schemas.openxmlformats.org/officeDocument/2006/relationships/slide" Target="../slides/slide151.xml"/><Relationship Id="rId36" Type="http://schemas.openxmlformats.org/officeDocument/2006/relationships/slide" Target="../slides/slide3.xml"/><Relationship Id="rId10" Type="http://schemas.openxmlformats.org/officeDocument/2006/relationships/slide" Target="../slides/slide133.xml"/><Relationship Id="rId19" Type="http://schemas.openxmlformats.org/officeDocument/2006/relationships/slide" Target="../slides/slide142.xml"/><Relationship Id="rId31" Type="http://schemas.openxmlformats.org/officeDocument/2006/relationships/slide" Target="../slides/slide154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132.xml"/><Relationship Id="rId14" Type="http://schemas.openxmlformats.org/officeDocument/2006/relationships/slide" Target="../slides/slide137.xml"/><Relationship Id="rId22" Type="http://schemas.openxmlformats.org/officeDocument/2006/relationships/slide" Target="../slides/slide145.xml"/><Relationship Id="rId27" Type="http://schemas.openxmlformats.org/officeDocument/2006/relationships/slide" Target="../slides/slide150.xml"/><Relationship Id="rId30" Type="http://schemas.openxmlformats.org/officeDocument/2006/relationships/slide" Target="../slides/slide153.xml"/><Relationship Id="rId35" Type="http://schemas.openxmlformats.org/officeDocument/2006/relationships/slide" Target="../slides/slide158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131.xml"/><Relationship Id="rId3" Type="http://schemas.openxmlformats.org/officeDocument/2006/relationships/image" Target="../media/image1.png"/><Relationship Id="rId12" Type="http://schemas.openxmlformats.org/officeDocument/2006/relationships/slide" Target="../slides/slide135.xml"/><Relationship Id="rId17" Type="http://schemas.openxmlformats.org/officeDocument/2006/relationships/slide" Target="../slides/slide140.xml"/><Relationship Id="rId25" Type="http://schemas.openxmlformats.org/officeDocument/2006/relationships/slide" Target="../slides/slide148.xml"/><Relationship Id="rId33" Type="http://schemas.openxmlformats.org/officeDocument/2006/relationships/slide" Target="../slides/slide156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143.xml"/><Relationship Id="rId41" Type="http://schemas.openxmlformats.org/officeDocument/2006/relationships/slide" Target="../slides/slide159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68.xml"/><Relationship Id="rId18" Type="http://schemas.openxmlformats.org/officeDocument/2006/relationships/slide" Target="../slides/slide173.xml"/><Relationship Id="rId26" Type="http://schemas.openxmlformats.org/officeDocument/2006/relationships/slide" Target="../slides/slide181.xml"/><Relationship Id="rId39" Type="http://schemas.openxmlformats.org/officeDocument/2006/relationships/slide" Target="../slides/slide127.xml"/><Relationship Id="rId21" Type="http://schemas.openxmlformats.org/officeDocument/2006/relationships/slide" Target="../slides/slide176.xml"/><Relationship Id="rId34" Type="http://schemas.openxmlformats.org/officeDocument/2006/relationships/slide" Target="../slides/slide189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162.xml"/><Relationship Id="rId2" Type="http://schemas.openxmlformats.org/officeDocument/2006/relationships/slide" Target="../slides/slide1.xml"/><Relationship Id="rId16" Type="http://schemas.openxmlformats.org/officeDocument/2006/relationships/slide" Target="../slides/slide171.xml"/><Relationship Id="rId29" Type="http://schemas.openxmlformats.org/officeDocument/2006/relationships/slide" Target="../slides/slide18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61.xml"/><Relationship Id="rId11" Type="http://schemas.openxmlformats.org/officeDocument/2006/relationships/slide" Target="../slides/slide166.xml"/><Relationship Id="rId24" Type="http://schemas.openxmlformats.org/officeDocument/2006/relationships/slide" Target="../slides/slide179.xml"/><Relationship Id="rId32" Type="http://schemas.openxmlformats.org/officeDocument/2006/relationships/slide" Target="../slides/slide187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160.xml"/><Relationship Id="rId15" Type="http://schemas.openxmlformats.org/officeDocument/2006/relationships/slide" Target="../slides/slide170.xml"/><Relationship Id="rId23" Type="http://schemas.openxmlformats.org/officeDocument/2006/relationships/slide" Target="../slides/slide178.xml"/><Relationship Id="rId28" Type="http://schemas.openxmlformats.org/officeDocument/2006/relationships/slide" Target="../slides/slide183.xml"/><Relationship Id="rId36" Type="http://schemas.openxmlformats.org/officeDocument/2006/relationships/slide" Target="../slides/slide35.xml"/><Relationship Id="rId10" Type="http://schemas.openxmlformats.org/officeDocument/2006/relationships/slide" Target="../slides/slide165.xml"/><Relationship Id="rId19" Type="http://schemas.openxmlformats.org/officeDocument/2006/relationships/slide" Target="../slides/slide174.xml"/><Relationship Id="rId31" Type="http://schemas.openxmlformats.org/officeDocument/2006/relationships/slide" Target="../slides/slide186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164.xml"/><Relationship Id="rId14" Type="http://schemas.openxmlformats.org/officeDocument/2006/relationships/slide" Target="../slides/slide169.xml"/><Relationship Id="rId22" Type="http://schemas.openxmlformats.org/officeDocument/2006/relationships/slide" Target="../slides/slide177.xml"/><Relationship Id="rId27" Type="http://schemas.openxmlformats.org/officeDocument/2006/relationships/slide" Target="../slides/slide182.xml"/><Relationship Id="rId30" Type="http://schemas.openxmlformats.org/officeDocument/2006/relationships/slide" Target="../slides/slide185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163.xml"/><Relationship Id="rId3" Type="http://schemas.openxmlformats.org/officeDocument/2006/relationships/image" Target="../media/image1.png"/><Relationship Id="rId12" Type="http://schemas.openxmlformats.org/officeDocument/2006/relationships/slide" Target="../slides/slide167.xml"/><Relationship Id="rId17" Type="http://schemas.openxmlformats.org/officeDocument/2006/relationships/slide" Target="../slides/slide172.xml"/><Relationship Id="rId25" Type="http://schemas.openxmlformats.org/officeDocument/2006/relationships/slide" Target="../slides/slide180.xml"/><Relationship Id="rId33" Type="http://schemas.openxmlformats.org/officeDocument/2006/relationships/slide" Target="../slides/slide188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175.xml"/><Relationship Id="rId41" Type="http://schemas.openxmlformats.org/officeDocument/2006/relationships/slide" Target="../slides/slide19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35344A-D941-65EF-57CD-CC477C360C9A}"/>
              </a:ext>
            </a:extLst>
          </p:cNvPr>
          <p:cNvGrpSpPr/>
          <p:nvPr userDrawn="1"/>
        </p:nvGrpSpPr>
        <p:grpSpPr>
          <a:xfrm>
            <a:off x="723750" y="685757"/>
            <a:ext cx="1126069" cy="883906"/>
            <a:chOff x="413547" y="500300"/>
            <a:chExt cx="1126069" cy="8839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040855-7F34-B065-FDA0-4BC1AE25D223}"/>
                </a:ext>
              </a:extLst>
            </p:cNvPr>
            <p:cNvSpPr/>
            <p:nvPr userDrawn="1"/>
          </p:nvSpPr>
          <p:spPr>
            <a:xfrm>
              <a:off x="41354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FD9FBC-7D1A-E0A8-DA58-2FB9B91CD601}"/>
                </a:ext>
              </a:extLst>
            </p:cNvPr>
            <p:cNvSpPr/>
            <p:nvPr userDrawn="1"/>
          </p:nvSpPr>
          <p:spPr>
            <a:xfrm>
              <a:off x="57709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B41929-554A-A5FF-39F3-C9FFC094654E}"/>
                </a:ext>
              </a:extLst>
            </p:cNvPr>
            <p:cNvSpPr/>
            <p:nvPr userDrawn="1"/>
          </p:nvSpPr>
          <p:spPr>
            <a:xfrm>
              <a:off x="74064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6D913C-4EA1-E5CA-0A7D-CE7EB265F284}"/>
                </a:ext>
              </a:extLst>
            </p:cNvPr>
            <p:cNvSpPr/>
            <p:nvPr userDrawn="1"/>
          </p:nvSpPr>
          <p:spPr>
            <a:xfrm>
              <a:off x="90419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7A263C-CCA0-F28D-E1E8-CD0E5EF57253}"/>
                </a:ext>
              </a:extLst>
            </p:cNvPr>
            <p:cNvSpPr/>
            <p:nvPr userDrawn="1"/>
          </p:nvSpPr>
          <p:spPr>
            <a:xfrm>
              <a:off x="106774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ABE22F-0CC8-E302-7420-CE1CDB07F890}"/>
                </a:ext>
              </a:extLst>
            </p:cNvPr>
            <p:cNvSpPr/>
            <p:nvPr userDrawn="1"/>
          </p:nvSpPr>
          <p:spPr>
            <a:xfrm>
              <a:off x="123129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7532B-A71B-D20A-7464-F211FD3C7818}"/>
                </a:ext>
              </a:extLst>
            </p:cNvPr>
            <p:cNvSpPr/>
            <p:nvPr userDrawn="1"/>
          </p:nvSpPr>
          <p:spPr>
            <a:xfrm>
              <a:off x="1394848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5" name="Rectangle 24">
              <a:hlinkClick r:id="rId15" action="ppaction://hlinksldjump"/>
              <a:extLst>
                <a:ext uri="{FF2B5EF4-FFF2-40B4-BE49-F238E27FC236}">
                  <a16:creationId xmlns:a16="http://schemas.microsoft.com/office/drawing/2014/main" id="{9C0BF7C5-71F9-B1A8-E839-D6DD869643E7}"/>
                </a:ext>
              </a:extLst>
            </p:cNvPr>
            <p:cNvSpPr/>
            <p:nvPr userDrawn="1"/>
          </p:nvSpPr>
          <p:spPr>
            <a:xfrm>
              <a:off x="41354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6" action="ppaction://hlinksldjump"/>
              <a:extLst>
                <a:ext uri="{FF2B5EF4-FFF2-40B4-BE49-F238E27FC236}">
                  <a16:creationId xmlns:a16="http://schemas.microsoft.com/office/drawing/2014/main" id="{DC8455F4-3933-21D4-D72A-5E9167A7A47F}"/>
                </a:ext>
              </a:extLst>
            </p:cNvPr>
            <p:cNvSpPr/>
            <p:nvPr userDrawn="1"/>
          </p:nvSpPr>
          <p:spPr>
            <a:xfrm>
              <a:off x="57709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17" action="ppaction://hlinksldjump"/>
              <a:extLst>
                <a:ext uri="{FF2B5EF4-FFF2-40B4-BE49-F238E27FC236}">
                  <a16:creationId xmlns:a16="http://schemas.microsoft.com/office/drawing/2014/main" id="{3CBFE834-F4C9-9D45-E770-29E17C52239B}"/>
                </a:ext>
              </a:extLst>
            </p:cNvPr>
            <p:cNvSpPr/>
            <p:nvPr userDrawn="1"/>
          </p:nvSpPr>
          <p:spPr>
            <a:xfrm>
              <a:off x="74064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18" action="ppaction://hlinksldjump"/>
              <a:extLst>
                <a:ext uri="{FF2B5EF4-FFF2-40B4-BE49-F238E27FC236}">
                  <a16:creationId xmlns:a16="http://schemas.microsoft.com/office/drawing/2014/main" id="{E069850D-98F7-F664-6188-F958AFF76287}"/>
                </a:ext>
              </a:extLst>
            </p:cNvPr>
            <p:cNvSpPr/>
            <p:nvPr userDrawn="1"/>
          </p:nvSpPr>
          <p:spPr>
            <a:xfrm>
              <a:off x="90419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19" action="ppaction://hlinksldjump"/>
              <a:extLst>
                <a:ext uri="{FF2B5EF4-FFF2-40B4-BE49-F238E27FC236}">
                  <a16:creationId xmlns:a16="http://schemas.microsoft.com/office/drawing/2014/main" id="{63AB1DC3-FF14-AC66-B3F6-5F03533A130C}"/>
                </a:ext>
              </a:extLst>
            </p:cNvPr>
            <p:cNvSpPr/>
            <p:nvPr userDrawn="1"/>
          </p:nvSpPr>
          <p:spPr>
            <a:xfrm>
              <a:off x="106774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0" action="ppaction://hlinksldjump"/>
              <a:extLst>
                <a:ext uri="{FF2B5EF4-FFF2-40B4-BE49-F238E27FC236}">
                  <a16:creationId xmlns:a16="http://schemas.microsoft.com/office/drawing/2014/main" id="{EF4BFBA4-BEDA-D855-E918-B05860218A88}"/>
                </a:ext>
              </a:extLst>
            </p:cNvPr>
            <p:cNvSpPr/>
            <p:nvPr userDrawn="1"/>
          </p:nvSpPr>
          <p:spPr>
            <a:xfrm>
              <a:off x="123129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1" action="ppaction://hlinksldjump"/>
              <a:extLst>
                <a:ext uri="{FF2B5EF4-FFF2-40B4-BE49-F238E27FC236}">
                  <a16:creationId xmlns:a16="http://schemas.microsoft.com/office/drawing/2014/main" id="{806A67FA-6D6C-9741-BB6B-33960B8587C9}"/>
                </a:ext>
              </a:extLst>
            </p:cNvPr>
            <p:cNvSpPr/>
            <p:nvPr userDrawn="1"/>
          </p:nvSpPr>
          <p:spPr>
            <a:xfrm>
              <a:off x="1394848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2" action="ppaction://hlinksldjump"/>
              <a:extLst>
                <a:ext uri="{FF2B5EF4-FFF2-40B4-BE49-F238E27FC236}">
                  <a16:creationId xmlns:a16="http://schemas.microsoft.com/office/drawing/2014/main" id="{29F52E29-3D2F-F245-3FC1-18CA4FCB45D1}"/>
                </a:ext>
              </a:extLst>
            </p:cNvPr>
            <p:cNvSpPr/>
            <p:nvPr userDrawn="1"/>
          </p:nvSpPr>
          <p:spPr>
            <a:xfrm>
              <a:off x="41354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3" action="ppaction://hlinksldjump"/>
              <a:extLst>
                <a:ext uri="{FF2B5EF4-FFF2-40B4-BE49-F238E27FC236}">
                  <a16:creationId xmlns:a16="http://schemas.microsoft.com/office/drawing/2014/main" id="{4B1586CD-5BE3-6B7F-0962-3870247ED2EC}"/>
                </a:ext>
              </a:extLst>
            </p:cNvPr>
            <p:cNvSpPr/>
            <p:nvPr userDrawn="1"/>
          </p:nvSpPr>
          <p:spPr>
            <a:xfrm>
              <a:off x="57709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4" action="ppaction://hlinksldjump"/>
              <a:extLst>
                <a:ext uri="{FF2B5EF4-FFF2-40B4-BE49-F238E27FC236}">
                  <a16:creationId xmlns:a16="http://schemas.microsoft.com/office/drawing/2014/main" id="{F141A0F7-D90C-5DB6-CF93-88E4C47ADDD9}"/>
                </a:ext>
              </a:extLst>
            </p:cNvPr>
            <p:cNvSpPr/>
            <p:nvPr userDrawn="1"/>
          </p:nvSpPr>
          <p:spPr>
            <a:xfrm>
              <a:off x="74064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5" action="ppaction://hlinksldjump"/>
              <a:extLst>
                <a:ext uri="{FF2B5EF4-FFF2-40B4-BE49-F238E27FC236}">
                  <a16:creationId xmlns:a16="http://schemas.microsoft.com/office/drawing/2014/main" id="{B1A0E920-9235-E15A-45ED-ECEF0236A207}"/>
                </a:ext>
              </a:extLst>
            </p:cNvPr>
            <p:cNvSpPr/>
            <p:nvPr userDrawn="1"/>
          </p:nvSpPr>
          <p:spPr>
            <a:xfrm>
              <a:off x="90419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6" action="ppaction://hlinksldjump"/>
              <a:extLst>
                <a:ext uri="{FF2B5EF4-FFF2-40B4-BE49-F238E27FC236}">
                  <a16:creationId xmlns:a16="http://schemas.microsoft.com/office/drawing/2014/main" id="{86060EC0-91EF-EF93-1BB6-0AAE113730C9}"/>
                </a:ext>
              </a:extLst>
            </p:cNvPr>
            <p:cNvSpPr/>
            <p:nvPr userDrawn="1"/>
          </p:nvSpPr>
          <p:spPr>
            <a:xfrm>
              <a:off x="106774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27" action="ppaction://hlinksldjump"/>
              <a:extLst>
                <a:ext uri="{FF2B5EF4-FFF2-40B4-BE49-F238E27FC236}">
                  <a16:creationId xmlns:a16="http://schemas.microsoft.com/office/drawing/2014/main" id="{7E8DFB78-7BFD-20AD-ECFF-202C797E46DA}"/>
                </a:ext>
              </a:extLst>
            </p:cNvPr>
            <p:cNvSpPr/>
            <p:nvPr userDrawn="1"/>
          </p:nvSpPr>
          <p:spPr>
            <a:xfrm>
              <a:off x="1231297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28" action="ppaction://hlinksldjump"/>
              <a:extLst>
                <a:ext uri="{FF2B5EF4-FFF2-40B4-BE49-F238E27FC236}">
                  <a16:creationId xmlns:a16="http://schemas.microsoft.com/office/drawing/2014/main" id="{B93C5D76-81CA-2281-0652-79B7556FAC4F}"/>
                </a:ext>
              </a:extLst>
            </p:cNvPr>
            <p:cNvSpPr/>
            <p:nvPr userDrawn="1"/>
          </p:nvSpPr>
          <p:spPr>
            <a:xfrm>
              <a:off x="1394848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29" action="ppaction://hlinksldjump"/>
              <a:extLst>
                <a:ext uri="{FF2B5EF4-FFF2-40B4-BE49-F238E27FC236}">
                  <a16:creationId xmlns:a16="http://schemas.microsoft.com/office/drawing/2014/main" id="{A23ACE9D-FA22-8C42-BE8C-3C5C5D876464}"/>
                </a:ext>
              </a:extLst>
            </p:cNvPr>
            <p:cNvSpPr/>
            <p:nvPr userDrawn="1"/>
          </p:nvSpPr>
          <p:spPr>
            <a:xfrm>
              <a:off x="41354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0" action="ppaction://hlinksldjump"/>
              <a:extLst>
                <a:ext uri="{FF2B5EF4-FFF2-40B4-BE49-F238E27FC236}">
                  <a16:creationId xmlns:a16="http://schemas.microsoft.com/office/drawing/2014/main" id="{14CA401A-33B7-DAF7-9108-BEA901938722}"/>
                </a:ext>
              </a:extLst>
            </p:cNvPr>
            <p:cNvSpPr/>
            <p:nvPr userDrawn="1"/>
          </p:nvSpPr>
          <p:spPr>
            <a:xfrm>
              <a:off x="57709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1" action="ppaction://hlinksldjump"/>
              <a:extLst>
                <a:ext uri="{FF2B5EF4-FFF2-40B4-BE49-F238E27FC236}">
                  <a16:creationId xmlns:a16="http://schemas.microsoft.com/office/drawing/2014/main" id="{231F28E4-5E36-3D81-3709-B818082ED7EB}"/>
                </a:ext>
              </a:extLst>
            </p:cNvPr>
            <p:cNvSpPr/>
            <p:nvPr userDrawn="1"/>
          </p:nvSpPr>
          <p:spPr>
            <a:xfrm>
              <a:off x="74064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2" action="ppaction://hlinksldjump"/>
              <a:extLst>
                <a:ext uri="{FF2B5EF4-FFF2-40B4-BE49-F238E27FC236}">
                  <a16:creationId xmlns:a16="http://schemas.microsoft.com/office/drawing/2014/main" id="{CA7946B2-AED8-6D76-F6CD-77777BEE6480}"/>
                </a:ext>
              </a:extLst>
            </p:cNvPr>
            <p:cNvSpPr/>
            <p:nvPr userDrawn="1"/>
          </p:nvSpPr>
          <p:spPr>
            <a:xfrm>
              <a:off x="90419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3" action="ppaction://hlinksldjump"/>
              <a:extLst>
                <a:ext uri="{FF2B5EF4-FFF2-40B4-BE49-F238E27FC236}">
                  <a16:creationId xmlns:a16="http://schemas.microsoft.com/office/drawing/2014/main" id="{C690B17E-A940-C7CD-F956-2DA3EFBADBA6}"/>
                </a:ext>
              </a:extLst>
            </p:cNvPr>
            <p:cNvSpPr/>
            <p:nvPr userDrawn="1"/>
          </p:nvSpPr>
          <p:spPr>
            <a:xfrm>
              <a:off x="106774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4" action="ppaction://hlinksldjump"/>
              <a:extLst>
                <a:ext uri="{FF2B5EF4-FFF2-40B4-BE49-F238E27FC236}">
                  <a16:creationId xmlns:a16="http://schemas.microsoft.com/office/drawing/2014/main" id="{3EAAB1EB-206A-A86B-6E2A-4DD42D4C3E68}"/>
                </a:ext>
              </a:extLst>
            </p:cNvPr>
            <p:cNvSpPr/>
            <p:nvPr userDrawn="1"/>
          </p:nvSpPr>
          <p:spPr>
            <a:xfrm>
              <a:off x="1231297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5" action="ppaction://hlinksldjump"/>
              <a:extLst>
                <a:ext uri="{FF2B5EF4-FFF2-40B4-BE49-F238E27FC236}">
                  <a16:creationId xmlns:a16="http://schemas.microsoft.com/office/drawing/2014/main" id="{A0EE65BF-651C-8950-7074-F7EED2B369FF}"/>
                </a:ext>
              </a:extLst>
            </p:cNvPr>
            <p:cNvSpPr/>
            <p:nvPr userDrawn="1"/>
          </p:nvSpPr>
          <p:spPr>
            <a:xfrm>
              <a:off x="1394848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6" action="ppaction://hlinksldjump"/>
              <a:extLst>
                <a:ext uri="{FF2B5EF4-FFF2-40B4-BE49-F238E27FC236}">
                  <a16:creationId xmlns:a16="http://schemas.microsoft.com/office/drawing/2014/main" id="{DEF803AD-E263-675E-D436-6871021003BA}"/>
                </a:ext>
              </a:extLst>
            </p:cNvPr>
            <p:cNvSpPr/>
            <p:nvPr userDrawn="1"/>
          </p:nvSpPr>
          <p:spPr>
            <a:xfrm>
              <a:off x="413547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37" action="ppaction://hlinksldjump"/>
              <a:extLst>
                <a:ext uri="{FF2B5EF4-FFF2-40B4-BE49-F238E27FC236}">
                  <a16:creationId xmlns:a16="http://schemas.microsoft.com/office/drawing/2014/main" id="{1777785C-DBCA-73F4-7F90-F4CF5043A1EE}"/>
                </a:ext>
              </a:extLst>
            </p:cNvPr>
            <p:cNvSpPr/>
            <p:nvPr userDrawn="1"/>
          </p:nvSpPr>
          <p:spPr>
            <a:xfrm>
              <a:off x="576810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38" action="ppaction://hlinksldjump"/>
              <a:extLst>
                <a:ext uri="{FF2B5EF4-FFF2-40B4-BE49-F238E27FC236}">
                  <a16:creationId xmlns:a16="http://schemas.microsoft.com/office/drawing/2014/main" id="{B27E44F6-AB58-2B20-83F2-AC3CB1D370B0}"/>
                </a:ext>
              </a:extLst>
            </p:cNvPr>
            <p:cNvSpPr/>
            <p:nvPr userDrawn="1"/>
          </p:nvSpPr>
          <p:spPr>
            <a:xfrm>
              <a:off x="740073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39" action="ppaction://hlinksldjump"/>
              <a:extLst>
                <a:ext uri="{FF2B5EF4-FFF2-40B4-BE49-F238E27FC236}">
                  <a16:creationId xmlns:a16="http://schemas.microsoft.com/office/drawing/2014/main" id="{B4694127-2D44-2012-0294-A6990AC4E435}"/>
                </a:ext>
              </a:extLst>
            </p:cNvPr>
            <p:cNvSpPr/>
            <p:nvPr userDrawn="1"/>
          </p:nvSpPr>
          <p:spPr>
            <a:xfrm>
              <a:off x="903336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0" action="ppaction://hlinksldjump"/>
              <a:extLst>
                <a:ext uri="{FF2B5EF4-FFF2-40B4-BE49-F238E27FC236}">
                  <a16:creationId xmlns:a16="http://schemas.microsoft.com/office/drawing/2014/main" id="{6057BF20-8EDC-6107-4BC5-A499DC21F89B}"/>
                </a:ext>
              </a:extLst>
            </p:cNvPr>
            <p:cNvSpPr/>
            <p:nvPr userDrawn="1"/>
          </p:nvSpPr>
          <p:spPr>
            <a:xfrm>
              <a:off x="1066599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1" action="ppaction://hlinksldjump"/>
              <a:extLst>
                <a:ext uri="{FF2B5EF4-FFF2-40B4-BE49-F238E27FC236}">
                  <a16:creationId xmlns:a16="http://schemas.microsoft.com/office/drawing/2014/main" id="{B1528C93-29E1-F8BC-8D74-546348BC842C}"/>
                </a:ext>
              </a:extLst>
            </p:cNvPr>
            <p:cNvSpPr/>
            <p:nvPr userDrawn="1"/>
          </p:nvSpPr>
          <p:spPr>
            <a:xfrm>
              <a:off x="1229862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2" action="ppaction://hlinksldjump"/>
              <a:extLst>
                <a:ext uri="{FF2B5EF4-FFF2-40B4-BE49-F238E27FC236}">
                  <a16:creationId xmlns:a16="http://schemas.microsoft.com/office/drawing/2014/main" id="{EFFC0EF0-05EA-E8EF-36F0-4D25E93D53B2}"/>
                </a:ext>
              </a:extLst>
            </p:cNvPr>
            <p:cNvSpPr/>
            <p:nvPr userDrawn="1"/>
          </p:nvSpPr>
          <p:spPr>
            <a:xfrm>
              <a:off x="1393123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3" action="ppaction://hlinksldjump"/>
              <a:extLst>
                <a:ext uri="{FF2B5EF4-FFF2-40B4-BE49-F238E27FC236}">
                  <a16:creationId xmlns:a16="http://schemas.microsoft.com/office/drawing/2014/main" id="{EFAC0D19-A5F9-7ADC-09F8-376FF67C0F28}"/>
                </a:ext>
              </a:extLst>
            </p:cNvPr>
            <p:cNvSpPr/>
            <p:nvPr userDrawn="1"/>
          </p:nvSpPr>
          <p:spPr>
            <a:xfrm>
              <a:off x="413547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A71DED-246B-35A8-F4D2-133A882E47F4}"/>
                </a:ext>
              </a:extLst>
            </p:cNvPr>
            <p:cNvSpPr/>
            <p:nvPr userDrawn="1"/>
          </p:nvSpPr>
          <p:spPr>
            <a:xfrm>
              <a:off x="576810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hlinkClick r:id="rId45" action="ppaction://hlinksldjump"/>
              <a:extLst>
                <a:ext uri="{FF2B5EF4-FFF2-40B4-BE49-F238E27FC236}">
                  <a16:creationId xmlns:a16="http://schemas.microsoft.com/office/drawing/2014/main" id="{F1B665EB-F4F9-09BF-5925-440538DD553D}"/>
                </a:ext>
              </a:extLst>
            </p:cNvPr>
            <p:cNvSpPr/>
            <p:nvPr userDrawn="1"/>
          </p:nvSpPr>
          <p:spPr>
            <a:xfrm>
              <a:off x="740073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1A70DA-7435-F788-576A-751BBFADDEC9}"/>
                </a:ext>
              </a:extLst>
            </p:cNvPr>
            <p:cNvSpPr/>
            <p:nvPr userDrawn="1"/>
          </p:nvSpPr>
          <p:spPr>
            <a:xfrm>
              <a:off x="903336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4123C4-D059-D849-4F34-AD539D3373D4}"/>
                </a:ext>
              </a:extLst>
            </p:cNvPr>
            <p:cNvSpPr/>
            <p:nvPr userDrawn="1"/>
          </p:nvSpPr>
          <p:spPr>
            <a:xfrm>
              <a:off x="1066599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28847B-87B7-4126-BF5C-43B1AA07D54A}"/>
                </a:ext>
              </a:extLst>
            </p:cNvPr>
            <p:cNvSpPr/>
            <p:nvPr userDrawn="1"/>
          </p:nvSpPr>
          <p:spPr>
            <a:xfrm>
              <a:off x="1229862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8773A5-1124-70B2-3A8B-AB1CB0EA9A42}"/>
                </a:ext>
              </a:extLst>
            </p:cNvPr>
            <p:cNvSpPr/>
            <p:nvPr userDrawn="1"/>
          </p:nvSpPr>
          <p:spPr>
            <a:xfrm>
              <a:off x="1393123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90B941-FA46-598B-7220-EE102D78A0B0}"/>
              </a:ext>
            </a:extLst>
          </p:cNvPr>
          <p:cNvGrpSpPr/>
          <p:nvPr userDrawn="1"/>
        </p:nvGrpSpPr>
        <p:grpSpPr>
          <a:xfrm>
            <a:off x="2011823" y="685757"/>
            <a:ext cx="1126069" cy="883906"/>
            <a:chOff x="1808979" y="500300"/>
            <a:chExt cx="1126069" cy="883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0098E2-BBAC-837E-4FA6-9C33AF3DBB65}"/>
                </a:ext>
              </a:extLst>
            </p:cNvPr>
            <p:cNvSpPr/>
            <p:nvPr userDrawn="1"/>
          </p:nvSpPr>
          <p:spPr>
            <a:xfrm>
              <a:off x="180898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674DDA-6949-F9CC-2BDA-E9DDE0409632}"/>
                </a:ext>
              </a:extLst>
            </p:cNvPr>
            <p:cNvSpPr/>
            <p:nvPr userDrawn="1"/>
          </p:nvSpPr>
          <p:spPr>
            <a:xfrm>
              <a:off x="197253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0BBFFC-15CB-2563-EEAB-3B8AD7D2A0AD}"/>
                </a:ext>
              </a:extLst>
            </p:cNvPr>
            <p:cNvSpPr/>
            <p:nvPr userDrawn="1"/>
          </p:nvSpPr>
          <p:spPr>
            <a:xfrm>
              <a:off x="213608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64F16BC-B55A-43AF-29EF-AF686607DF01}"/>
                </a:ext>
              </a:extLst>
            </p:cNvPr>
            <p:cNvSpPr/>
            <p:nvPr userDrawn="1"/>
          </p:nvSpPr>
          <p:spPr>
            <a:xfrm>
              <a:off x="229963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5F556C-934D-FDC8-6965-AFF70B1EA37E}"/>
                </a:ext>
              </a:extLst>
            </p:cNvPr>
            <p:cNvSpPr/>
            <p:nvPr userDrawn="1"/>
          </p:nvSpPr>
          <p:spPr>
            <a:xfrm>
              <a:off x="246318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3FF1ACD-FDCE-959E-29D5-7F7803001CE1}"/>
                </a:ext>
              </a:extLst>
            </p:cNvPr>
            <p:cNvSpPr/>
            <p:nvPr userDrawn="1"/>
          </p:nvSpPr>
          <p:spPr>
            <a:xfrm>
              <a:off x="262673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306520-134F-1BCC-71E0-03BBAE8421C7}"/>
                </a:ext>
              </a:extLst>
            </p:cNvPr>
            <p:cNvSpPr/>
            <p:nvPr userDrawn="1"/>
          </p:nvSpPr>
          <p:spPr>
            <a:xfrm>
              <a:off x="2790280" y="500300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C7AEC7-D3B8-36CF-ABC7-252DFA288D50}"/>
                </a:ext>
              </a:extLst>
            </p:cNvPr>
            <p:cNvSpPr/>
            <p:nvPr userDrawn="1"/>
          </p:nvSpPr>
          <p:spPr>
            <a:xfrm>
              <a:off x="180898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B5C1DC0-0D6D-B315-F251-47F8654960CD}"/>
                </a:ext>
              </a:extLst>
            </p:cNvPr>
            <p:cNvSpPr/>
            <p:nvPr userDrawn="1"/>
          </p:nvSpPr>
          <p:spPr>
            <a:xfrm>
              <a:off x="197253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265344-3905-327F-DC8A-E42283E6926A}"/>
                </a:ext>
              </a:extLst>
            </p:cNvPr>
            <p:cNvSpPr/>
            <p:nvPr userDrawn="1"/>
          </p:nvSpPr>
          <p:spPr>
            <a:xfrm>
              <a:off x="213608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18DB5A7-1914-8A84-FABD-2E8060A7F19C}"/>
                </a:ext>
              </a:extLst>
            </p:cNvPr>
            <p:cNvSpPr/>
            <p:nvPr userDrawn="1"/>
          </p:nvSpPr>
          <p:spPr>
            <a:xfrm>
              <a:off x="229963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47" action="ppaction://hlinksldjump"/>
              <a:extLst>
                <a:ext uri="{FF2B5EF4-FFF2-40B4-BE49-F238E27FC236}">
                  <a16:creationId xmlns:a16="http://schemas.microsoft.com/office/drawing/2014/main" id="{8DBDED08-B3A3-FBC1-8FE9-E9BFCCCB08E5}"/>
                </a:ext>
              </a:extLst>
            </p:cNvPr>
            <p:cNvSpPr/>
            <p:nvPr userDrawn="1"/>
          </p:nvSpPr>
          <p:spPr>
            <a:xfrm>
              <a:off x="246318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48" action="ppaction://hlinksldjump"/>
              <a:extLst>
                <a:ext uri="{FF2B5EF4-FFF2-40B4-BE49-F238E27FC236}">
                  <a16:creationId xmlns:a16="http://schemas.microsoft.com/office/drawing/2014/main" id="{7E70D12F-72F5-BD1E-767B-BF25AC5A140B}"/>
                </a:ext>
              </a:extLst>
            </p:cNvPr>
            <p:cNvSpPr/>
            <p:nvPr userDrawn="1"/>
          </p:nvSpPr>
          <p:spPr>
            <a:xfrm>
              <a:off x="262673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49" action="ppaction://hlinksldjump"/>
              <a:extLst>
                <a:ext uri="{FF2B5EF4-FFF2-40B4-BE49-F238E27FC236}">
                  <a16:creationId xmlns:a16="http://schemas.microsoft.com/office/drawing/2014/main" id="{F82153DE-351A-6B57-729B-881080206DBB}"/>
                </a:ext>
              </a:extLst>
            </p:cNvPr>
            <p:cNvSpPr/>
            <p:nvPr userDrawn="1"/>
          </p:nvSpPr>
          <p:spPr>
            <a:xfrm>
              <a:off x="2790280" y="6508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50" action="ppaction://hlinksldjump"/>
              <a:extLst>
                <a:ext uri="{FF2B5EF4-FFF2-40B4-BE49-F238E27FC236}">
                  <a16:creationId xmlns:a16="http://schemas.microsoft.com/office/drawing/2014/main" id="{33129513-20C8-AA79-8FDB-1C26C96A70E0}"/>
                </a:ext>
              </a:extLst>
            </p:cNvPr>
            <p:cNvSpPr/>
            <p:nvPr userDrawn="1"/>
          </p:nvSpPr>
          <p:spPr>
            <a:xfrm>
              <a:off x="180897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51" action="ppaction://hlinksldjump"/>
              <a:extLst>
                <a:ext uri="{FF2B5EF4-FFF2-40B4-BE49-F238E27FC236}">
                  <a16:creationId xmlns:a16="http://schemas.microsoft.com/office/drawing/2014/main" id="{9D4EF5A5-F4E6-205B-7EF0-687FEA6ED016}"/>
                </a:ext>
              </a:extLst>
            </p:cNvPr>
            <p:cNvSpPr/>
            <p:nvPr userDrawn="1"/>
          </p:nvSpPr>
          <p:spPr>
            <a:xfrm>
              <a:off x="197252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52" action="ppaction://hlinksldjump"/>
              <a:extLst>
                <a:ext uri="{FF2B5EF4-FFF2-40B4-BE49-F238E27FC236}">
                  <a16:creationId xmlns:a16="http://schemas.microsoft.com/office/drawing/2014/main" id="{B1715202-B485-9DF0-6F5F-FCC796359BD6}"/>
                </a:ext>
              </a:extLst>
            </p:cNvPr>
            <p:cNvSpPr/>
            <p:nvPr userDrawn="1"/>
          </p:nvSpPr>
          <p:spPr>
            <a:xfrm>
              <a:off x="213607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53" action="ppaction://hlinksldjump"/>
              <a:extLst>
                <a:ext uri="{FF2B5EF4-FFF2-40B4-BE49-F238E27FC236}">
                  <a16:creationId xmlns:a16="http://schemas.microsoft.com/office/drawing/2014/main" id="{97869FDB-6106-3A57-AC81-4F3B39DD9B4A}"/>
                </a:ext>
              </a:extLst>
            </p:cNvPr>
            <p:cNvSpPr/>
            <p:nvPr userDrawn="1"/>
          </p:nvSpPr>
          <p:spPr>
            <a:xfrm>
              <a:off x="229962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54" action="ppaction://hlinksldjump"/>
              <a:extLst>
                <a:ext uri="{FF2B5EF4-FFF2-40B4-BE49-F238E27FC236}">
                  <a16:creationId xmlns:a16="http://schemas.microsoft.com/office/drawing/2014/main" id="{6B435322-E9D0-30D9-C286-C56DF247538A}"/>
                </a:ext>
              </a:extLst>
            </p:cNvPr>
            <p:cNvSpPr/>
            <p:nvPr userDrawn="1"/>
          </p:nvSpPr>
          <p:spPr>
            <a:xfrm>
              <a:off x="246317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55" action="ppaction://hlinksldjump"/>
              <a:extLst>
                <a:ext uri="{FF2B5EF4-FFF2-40B4-BE49-F238E27FC236}">
                  <a16:creationId xmlns:a16="http://schemas.microsoft.com/office/drawing/2014/main" id="{15408BBF-1479-43AA-1FED-281A6AE93D6C}"/>
                </a:ext>
              </a:extLst>
            </p:cNvPr>
            <p:cNvSpPr/>
            <p:nvPr userDrawn="1"/>
          </p:nvSpPr>
          <p:spPr>
            <a:xfrm>
              <a:off x="2626729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56" action="ppaction://hlinksldjump"/>
              <a:extLst>
                <a:ext uri="{FF2B5EF4-FFF2-40B4-BE49-F238E27FC236}">
                  <a16:creationId xmlns:a16="http://schemas.microsoft.com/office/drawing/2014/main" id="{2F6E20E8-7963-1EA6-03C5-7802B593371F}"/>
                </a:ext>
              </a:extLst>
            </p:cNvPr>
            <p:cNvSpPr/>
            <p:nvPr userDrawn="1"/>
          </p:nvSpPr>
          <p:spPr>
            <a:xfrm>
              <a:off x="2790280" y="80134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57" action="ppaction://hlinksldjump"/>
              <a:extLst>
                <a:ext uri="{FF2B5EF4-FFF2-40B4-BE49-F238E27FC236}">
                  <a16:creationId xmlns:a16="http://schemas.microsoft.com/office/drawing/2014/main" id="{11B1528F-A84D-CA09-79AF-7F53B5383A93}"/>
                </a:ext>
              </a:extLst>
            </p:cNvPr>
            <p:cNvSpPr/>
            <p:nvPr userDrawn="1"/>
          </p:nvSpPr>
          <p:spPr>
            <a:xfrm>
              <a:off x="180897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58" action="ppaction://hlinksldjump"/>
              <a:extLst>
                <a:ext uri="{FF2B5EF4-FFF2-40B4-BE49-F238E27FC236}">
                  <a16:creationId xmlns:a16="http://schemas.microsoft.com/office/drawing/2014/main" id="{9E710C0A-9328-3A40-B7D9-BBDB80BEF260}"/>
                </a:ext>
              </a:extLst>
            </p:cNvPr>
            <p:cNvSpPr/>
            <p:nvPr userDrawn="1"/>
          </p:nvSpPr>
          <p:spPr>
            <a:xfrm>
              <a:off x="197252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59" action="ppaction://hlinksldjump"/>
              <a:extLst>
                <a:ext uri="{FF2B5EF4-FFF2-40B4-BE49-F238E27FC236}">
                  <a16:creationId xmlns:a16="http://schemas.microsoft.com/office/drawing/2014/main" id="{A52E2AAD-0707-C1CE-8494-42E19967E982}"/>
                </a:ext>
              </a:extLst>
            </p:cNvPr>
            <p:cNvSpPr/>
            <p:nvPr userDrawn="1"/>
          </p:nvSpPr>
          <p:spPr>
            <a:xfrm>
              <a:off x="213607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60" action="ppaction://hlinksldjump"/>
              <a:extLst>
                <a:ext uri="{FF2B5EF4-FFF2-40B4-BE49-F238E27FC236}">
                  <a16:creationId xmlns:a16="http://schemas.microsoft.com/office/drawing/2014/main" id="{9CF0E553-96A5-7753-32E2-5031648E9BC9}"/>
                </a:ext>
              </a:extLst>
            </p:cNvPr>
            <p:cNvSpPr/>
            <p:nvPr userDrawn="1"/>
          </p:nvSpPr>
          <p:spPr>
            <a:xfrm>
              <a:off x="229962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61" action="ppaction://hlinksldjump"/>
              <a:extLst>
                <a:ext uri="{FF2B5EF4-FFF2-40B4-BE49-F238E27FC236}">
                  <a16:creationId xmlns:a16="http://schemas.microsoft.com/office/drawing/2014/main" id="{88758E74-21C8-8144-55DD-87368B11FD58}"/>
                </a:ext>
              </a:extLst>
            </p:cNvPr>
            <p:cNvSpPr/>
            <p:nvPr userDrawn="1"/>
          </p:nvSpPr>
          <p:spPr>
            <a:xfrm>
              <a:off x="246317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62" action="ppaction://hlinksldjump"/>
              <a:extLst>
                <a:ext uri="{FF2B5EF4-FFF2-40B4-BE49-F238E27FC236}">
                  <a16:creationId xmlns:a16="http://schemas.microsoft.com/office/drawing/2014/main" id="{84C7088F-0E48-9BEF-D2C7-AA7209FEAA4C}"/>
                </a:ext>
              </a:extLst>
            </p:cNvPr>
            <p:cNvSpPr/>
            <p:nvPr userDrawn="1"/>
          </p:nvSpPr>
          <p:spPr>
            <a:xfrm>
              <a:off x="2626729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63" action="ppaction://hlinksldjump"/>
              <a:extLst>
                <a:ext uri="{FF2B5EF4-FFF2-40B4-BE49-F238E27FC236}">
                  <a16:creationId xmlns:a16="http://schemas.microsoft.com/office/drawing/2014/main" id="{03956D93-3161-BCBF-4D8A-9C53E196DE86}"/>
                </a:ext>
              </a:extLst>
            </p:cNvPr>
            <p:cNvSpPr/>
            <p:nvPr userDrawn="1"/>
          </p:nvSpPr>
          <p:spPr>
            <a:xfrm>
              <a:off x="2790280" y="9518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64" action="ppaction://hlinksldjump"/>
              <a:extLst>
                <a:ext uri="{FF2B5EF4-FFF2-40B4-BE49-F238E27FC236}">
                  <a16:creationId xmlns:a16="http://schemas.microsoft.com/office/drawing/2014/main" id="{216AFECF-63DD-26EA-3856-847481D6FD33}"/>
                </a:ext>
              </a:extLst>
            </p:cNvPr>
            <p:cNvSpPr/>
            <p:nvPr userDrawn="1"/>
          </p:nvSpPr>
          <p:spPr>
            <a:xfrm>
              <a:off x="1808979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65" action="ppaction://hlinksldjump"/>
              <a:extLst>
                <a:ext uri="{FF2B5EF4-FFF2-40B4-BE49-F238E27FC236}">
                  <a16:creationId xmlns:a16="http://schemas.microsoft.com/office/drawing/2014/main" id="{50798039-E1A4-3748-38D9-C7C18794BA8F}"/>
                </a:ext>
              </a:extLst>
            </p:cNvPr>
            <p:cNvSpPr/>
            <p:nvPr userDrawn="1"/>
          </p:nvSpPr>
          <p:spPr>
            <a:xfrm>
              <a:off x="1972242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66" action="ppaction://hlinksldjump"/>
              <a:extLst>
                <a:ext uri="{FF2B5EF4-FFF2-40B4-BE49-F238E27FC236}">
                  <a16:creationId xmlns:a16="http://schemas.microsoft.com/office/drawing/2014/main" id="{0AAE6E8D-7772-56FA-1D78-43B1AB8FE77A}"/>
                </a:ext>
              </a:extLst>
            </p:cNvPr>
            <p:cNvSpPr/>
            <p:nvPr userDrawn="1"/>
          </p:nvSpPr>
          <p:spPr>
            <a:xfrm>
              <a:off x="2135505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67" action="ppaction://hlinksldjump"/>
              <a:extLst>
                <a:ext uri="{FF2B5EF4-FFF2-40B4-BE49-F238E27FC236}">
                  <a16:creationId xmlns:a16="http://schemas.microsoft.com/office/drawing/2014/main" id="{FA09F590-56DF-291C-ECAE-686933454C10}"/>
                </a:ext>
              </a:extLst>
            </p:cNvPr>
            <p:cNvSpPr/>
            <p:nvPr userDrawn="1"/>
          </p:nvSpPr>
          <p:spPr>
            <a:xfrm>
              <a:off x="2298768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68" action="ppaction://hlinksldjump"/>
              <a:extLst>
                <a:ext uri="{FF2B5EF4-FFF2-40B4-BE49-F238E27FC236}">
                  <a16:creationId xmlns:a16="http://schemas.microsoft.com/office/drawing/2014/main" id="{4AE59F39-C391-32A5-B1C8-FD5C5CEAC8F4}"/>
                </a:ext>
              </a:extLst>
            </p:cNvPr>
            <p:cNvSpPr/>
            <p:nvPr userDrawn="1"/>
          </p:nvSpPr>
          <p:spPr>
            <a:xfrm>
              <a:off x="2462031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69" action="ppaction://hlinksldjump"/>
              <a:extLst>
                <a:ext uri="{FF2B5EF4-FFF2-40B4-BE49-F238E27FC236}">
                  <a16:creationId xmlns:a16="http://schemas.microsoft.com/office/drawing/2014/main" id="{44708DD8-826B-24EA-71CB-8F9799D1C678}"/>
                </a:ext>
              </a:extLst>
            </p:cNvPr>
            <p:cNvSpPr/>
            <p:nvPr userDrawn="1"/>
          </p:nvSpPr>
          <p:spPr>
            <a:xfrm>
              <a:off x="2625294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70" action="ppaction://hlinksldjump"/>
              <a:extLst>
                <a:ext uri="{FF2B5EF4-FFF2-40B4-BE49-F238E27FC236}">
                  <a16:creationId xmlns:a16="http://schemas.microsoft.com/office/drawing/2014/main" id="{0E21EA23-AB11-E420-2CD9-D16859F3000F}"/>
                </a:ext>
              </a:extLst>
            </p:cNvPr>
            <p:cNvSpPr/>
            <p:nvPr userDrawn="1"/>
          </p:nvSpPr>
          <p:spPr>
            <a:xfrm>
              <a:off x="2788555" y="11023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71" action="ppaction://hlinksldjump"/>
              <a:extLst>
                <a:ext uri="{FF2B5EF4-FFF2-40B4-BE49-F238E27FC236}">
                  <a16:creationId xmlns:a16="http://schemas.microsoft.com/office/drawing/2014/main" id="{F02A0BE1-79C4-C04B-934E-F46EF73DFE0D}"/>
                </a:ext>
              </a:extLst>
            </p:cNvPr>
            <p:cNvSpPr/>
            <p:nvPr userDrawn="1"/>
          </p:nvSpPr>
          <p:spPr>
            <a:xfrm>
              <a:off x="1808979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72" action="ppaction://hlinksldjump"/>
              <a:extLst>
                <a:ext uri="{FF2B5EF4-FFF2-40B4-BE49-F238E27FC236}">
                  <a16:creationId xmlns:a16="http://schemas.microsoft.com/office/drawing/2014/main" id="{FCB79011-FD28-EF6C-2C2B-EFCE77D3BEFD}"/>
                </a:ext>
              </a:extLst>
            </p:cNvPr>
            <p:cNvSpPr/>
            <p:nvPr userDrawn="1"/>
          </p:nvSpPr>
          <p:spPr>
            <a:xfrm>
              <a:off x="1972242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73" action="ppaction://hlinksldjump"/>
              <a:extLst>
                <a:ext uri="{FF2B5EF4-FFF2-40B4-BE49-F238E27FC236}">
                  <a16:creationId xmlns:a16="http://schemas.microsoft.com/office/drawing/2014/main" id="{4094A94B-C3A4-2C9B-BCC0-4343D838656B}"/>
                </a:ext>
              </a:extLst>
            </p:cNvPr>
            <p:cNvSpPr/>
            <p:nvPr userDrawn="1"/>
          </p:nvSpPr>
          <p:spPr>
            <a:xfrm>
              <a:off x="2135505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8434C09-F8A9-9115-2D97-B5421A41EB36}"/>
                </a:ext>
              </a:extLst>
            </p:cNvPr>
            <p:cNvSpPr/>
            <p:nvPr userDrawn="1"/>
          </p:nvSpPr>
          <p:spPr>
            <a:xfrm>
              <a:off x="2298768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6DCA27B-15D9-F434-579A-6E5C86C4D2CF}"/>
                </a:ext>
              </a:extLst>
            </p:cNvPr>
            <p:cNvSpPr/>
            <p:nvPr userDrawn="1"/>
          </p:nvSpPr>
          <p:spPr>
            <a:xfrm>
              <a:off x="2462031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964FE1-497D-5F3D-B220-DC129CB782D4}"/>
                </a:ext>
              </a:extLst>
            </p:cNvPr>
            <p:cNvSpPr/>
            <p:nvPr userDrawn="1"/>
          </p:nvSpPr>
          <p:spPr>
            <a:xfrm>
              <a:off x="2625294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83E2FFF-C0E1-0093-AA73-E1D2728FAD9E}"/>
                </a:ext>
              </a:extLst>
            </p:cNvPr>
            <p:cNvSpPr/>
            <p:nvPr userDrawn="1"/>
          </p:nvSpPr>
          <p:spPr>
            <a:xfrm>
              <a:off x="2788555" y="12529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8175EF-00FC-524E-F274-3CC29590C863}"/>
              </a:ext>
            </a:extLst>
          </p:cNvPr>
          <p:cNvGrpSpPr/>
          <p:nvPr userDrawn="1"/>
        </p:nvGrpSpPr>
        <p:grpSpPr>
          <a:xfrm>
            <a:off x="3297283" y="685757"/>
            <a:ext cx="1126069" cy="883906"/>
            <a:chOff x="3372647" y="369282"/>
            <a:chExt cx="1126069" cy="88390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012B387-684B-AA89-4B1B-9E33122F2F97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06B199-B5A3-28E1-719B-C7136B3B3321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FA0C9DF-FD72-284C-E939-A26358371BD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17F8BC-B0EF-55EC-568E-028C61322674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4CD1B5-3CA0-52ED-1F48-20A890AAA0CF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6383D8-F622-48F2-235D-50B2B06EEF95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51EDC21-59F1-EA8F-B4EC-638978E66C53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B123219-DD88-3417-9ED3-41F49BD424DF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841B03-0DB1-8C6D-F263-E203027DEDB1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3D87CD7-CE90-4A4C-23B7-16C894F03F7F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hlinkClick r:id="rId74" action="ppaction://hlinksldjump"/>
              <a:extLst>
                <a:ext uri="{FF2B5EF4-FFF2-40B4-BE49-F238E27FC236}">
                  <a16:creationId xmlns:a16="http://schemas.microsoft.com/office/drawing/2014/main" id="{F7465D3A-0F64-113D-80B4-E6183C7C0298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" name="Rectangle 118">
              <a:hlinkClick r:id="rId75" action="ppaction://hlinksldjump"/>
              <a:extLst>
                <a:ext uri="{FF2B5EF4-FFF2-40B4-BE49-F238E27FC236}">
                  <a16:creationId xmlns:a16="http://schemas.microsoft.com/office/drawing/2014/main" id="{EDA8BEE1-DBC6-25FB-4005-729218E1288B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" name="Rectangle 119">
              <a:hlinkClick r:id="rId76" action="ppaction://hlinksldjump"/>
              <a:extLst>
                <a:ext uri="{FF2B5EF4-FFF2-40B4-BE49-F238E27FC236}">
                  <a16:creationId xmlns:a16="http://schemas.microsoft.com/office/drawing/2014/main" id="{C2E0AF07-201C-BFFB-64D2-F17BD01386A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" name="Rectangle 120">
              <a:hlinkClick r:id="rId77" action="ppaction://hlinksldjump"/>
              <a:extLst>
                <a:ext uri="{FF2B5EF4-FFF2-40B4-BE49-F238E27FC236}">
                  <a16:creationId xmlns:a16="http://schemas.microsoft.com/office/drawing/2014/main" id="{A0D871C5-EF20-9FF1-3400-17692307F0E0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Rectangle 121">
              <a:hlinkClick r:id="rId78" action="ppaction://hlinksldjump"/>
              <a:extLst>
                <a:ext uri="{FF2B5EF4-FFF2-40B4-BE49-F238E27FC236}">
                  <a16:creationId xmlns:a16="http://schemas.microsoft.com/office/drawing/2014/main" id="{8D875F0F-3909-8960-5AA7-0B05A9F1C79A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3" name="Rectangle 122">
              <a:hlinkClick r:id="rId79" action="ppaction://hlinksldjump"/>
              <a:extLst>
                <a:ext uri="{FF2B5EF4-FFF2-40B4-BE49-F238E27FC236}">
                  <a16:creationId xmlns:a16="http://schemas.microsoft.com/office/drawing/2014/main" id="{E1E0FDBD-FB01-57D1-9353-046AA4A89306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4" name="Rectangle 123">
              <a:hlinkClick r:id="rId80" action="ppaction://hlinksldjump"/>
              <a:extLst>
                <a:ext uri="{FF2B5EF4-FFF2-40B4-BE49-F238E27FC236}">
                  <a16:creationId xmlns:a16="http://schemas.microsoft.com/office/drawing/2014/main" id="{FAEF07E1-E661-3FB1-E4DA-9BC10AE1F7D1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Rectangle 124">
              <a:hlinkClick r:id="rId81" action="ppaction://hlinksldjump"/>
              <a:extLst>
                <a:ext uri="{FF2B5EF4-FFF2-40B4-BE49-F238E27FC236}">
                  <a16:creationId xmlns:a16="http://schemas.microsoft.com/office/drawing/2014/main" id="{00470E62-448B-8523-6FB4-23FB41F65DB5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6" name="Rectangle 125">
              <a:hlinkClick r:id="rId82" action="ppaction://hlinksldjump"/>
              <a:extLst>
                <a:ext uri="{FF2B5EF4-FFF2-40B4-BE49-F238E27FC236}">
                  <a16:creationId xmlns:a16="http://schemas.microsoft.com/office/drawing/2014/main" id="{BA953C4A-04B4-F994-057B-3DF4DB476B19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7" name="Rectangle 126">
              <a:hlinkClick r:id="rId83" action="ppaction://hlinksldjump"/>
              <a:extLst>
                <a:ext uri="{FF2B5EF4-FFF2-40B4-BE49-F238E27FC236}">
                  <a16:creationId xmlns:a16="http://schemas.microsoft.com/office/drawing/2014/main" id="{22E511A7-CB40-5738-B62D-1B7EA5A0F51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8" name="Rectangle 127">
              <a:hlinkClick r:id="rId84" action="ppaction://hlinksldjump"/>
              <a:extLst>
                <a:ext uri="{FF2B5EF4-FFF2-40B4-BE49-F238E27FC236}">
                  <a16:creationId xmlns:a16="http://schemas.microsoft.com/office/drawing/2014/main" id="{706ABBBA-7672-C91E-9096-DEE05BE4D408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9" name="Rectangle 128">
              <a:hlinkClick r:id="rId85" action="ppaction://hlinksldjump"/>
              <a:extLst>
                <a:ext uri="{FF2B5EF4-FFF2-40B4-BE49-F238E27FC236}">
                  <a16:creationId xmlns:a16="http://schemas.microsoft.com/office/drawing/2014/main" id="{5F1919FB-CA8F-9AA8-A8EB-9545150FFAC5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" name="Rectangle 129">
              <a:hlinkClick r:id="rId86" action="ppaction://hlinksldjump"/>
              <a:extLst>
                <a:ext uri="{FF2B5EF4-FFF2-40B4-BE49-F238E27FC236}">
                  <a16:creationId xmlns:a16="http://schemas.microsoft.com/office/drawing/2014/main" id="{62C468DD-6F1E-2158-5595-AF983D88AABE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1" name="Rectangle 130">
              <a:hlinkClick r:id="rId87" action="ppaction://hlinksldjump"/>
              <a:extLst>
                <a:ext uri="{FF2B5EF4-FFF2-40B4-BE49-F238E27FC236}">
                  <a16:creationId xmlns:a16="http://schemas.microsoft.com/office/drawing/2014/main" id="{4B0BFE64-A7DD-9558-26EC-FA7ECA9E130D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2" name="Rectangle 131">
              <a:hlinkClick r:id="rId88" action="ppaction://hlinksldjump"/>
              <a:extLst>
                <a:ext uri="{FF2B5EF4-FFF2-40B4-BE49-F238E27FC236}">
                  <a16:creationId xmlns:a16="http://schemas.microsoft.com/office/drawing/2014/main" id="{6AAAAEA7-5A5C-D38B-BC7F-CB447597AAD3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3" name="Rectangle 132">
              <a:hlinkClick r:id="rId89" action="ppaction://hlinksldjump"/>
              <a:extLst>
                <a:ext uri="{FF2B5EF4-FFF2-40B4-BE49-F238E27FC236}">
                  <a16:creationId xmlns:a16="http://schemas.microsoft.com/office/drawing/2014/main" id="{4E2FB3FE-6E41-6C55-326A-1583E56F38D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4" name="Rectangle 133">
              <a:hlinkClick r:id="rId90" action="ppaction://hlinksldjump"/>
              <a:extLst>
                <a:ext uri="{FF2B5EF4-FFF2-40B4-BE49-F238E27FC236}">
                  <a16:creationId xmlns:a16="http://schemas.microsoft.com/office/drawing/2014/main" id="{A444E1FC-2097-09C4-2775-E94FB3546DD6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5" name="Rectangle 134">
              <a:hlinkClick r:id="rId91" action="ppaction://hlinksldjump"/>
              <a:extLst>
                <a:ext uri="{FF2B5EF4-FFF2-40B4-BE49-F238E27FC236}">
                  <a16:creationId xmlns:a16="http://schemas.microsoft.com/office/drawing/2014/main" id="{07A4C493-0A90-BD99-79DA-012F81A407AB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6" name="Rectangle 135">
              <a:hlinkClick r:id="rId92" action="ppaction://hlinksldjump"/>
              <a:extLst>
                <a:ext uri="{FF2B5EF4-FFF2-40B4-BE49-F238E27FC236}">
                  <a16:creationId xmlns:a16="http://schemas.microsoft.com/office/drawing/2014/main" id="{E3C6CB4B-AAD5-1CA0-41F7-FCBBE380B35E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7" name="Rectangle 136">
              <a:hlinkClick r:id="rId93" action="ppaction://hlinksldjump"/>
              <a:extLst>
                <a:ext uri="{FF2B5EF4-FFF2-40B4-BE49-F238E27FC236}">
                  <a16:creationId xmlns:a16="http://schemas.microsoft.com/office/drawing/2014/main" id="{D9028C90-7D12-C52D-7C24-2395C9806235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8" name="Rectangle 137">
              <a:hlinkClick r:id="rId94" action="ppaction://hlinksldjump"/>
              <a:extLst>
                <a:ext uri="{FF2B5EF4-FFF2-40B4-BE49-F238E27FC236}">
                  <a16:creationId xmlns:a16="http://schemas.microsoft.com/office/drawing/2014/main" id="{C4994A92-297E-E1CB-F639-39F79708A82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9" name="Rectangle 138">
              <a:hlinkClick r:id="rId95" action="ppaction://hlinksldjump"/>
              <a:extLst>
                <a:ext uri="{FF2B5EF4-FFF2-40B4-BE49-F238E27FC236}">
                  <a16:creationId xmlns:a16="http://schemas.microsoft.com/office/drawing/2014/main" id="{7BA2DC8A-FB98-08F2-9DFA-2F6C9D91C2F2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0" name="Rectangle 139">
              <a:hlinkClick r:id="rId96" action="ppaction://hlinksldjump"/>
              <a:extLst>
                <a:ext uri="{FF2B5EF4-FFF2-40B4-BE49-F238E27FC236}">
                  <a16:creationId xmlns:a16="http://schemas.microsoft.com/office/drawing/2014/main" id="{F728C973-DCD0-995C-FABD-DF92BC5A22F7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1" name="Rectangle 140">
              <a:hlinkClick r:id="rId97" action="ppaction://hlinksldjump"/>
              <a:extLst>
                <a:ext uri="{FF2B5EF4-FFF2-40B4-BE49-F238E27FC236}">
                  <a16:creationId xmlns:a16="http://schemas.microsoft.com/office/drawing/2014/main" id="{140B8851-AB84-1249-EBDF-A157F2ADBECC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2" name="Rectangle 141">
              <a:hlinkClick r:id="rId98" action="ppaction://hlinksldjump"/>
              <a:extLst>
                <a:ext uri="{FF2B5EF4-FFF2-40B4-BE49-F238E27FC236}">
                  <a16:creationId xmlns:a16="http://schemas.microsoft.com/office/drawing/2014/main" id="{FB12F3AF-C64C-97CC-3DC6-CE1626A9BE4F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3" name="Rectangle 142">
              <a:hlinkClick r:id="rId99" action="ppaction://hlinksldjump"/>
              <a:extLst>
                <a:ext uri="{FF2B5EF4-FFF2-40B4-BE49-F238E27FC236}">
                  <a16:creationId xmlns:a16="http://schemas.microsoft.com/office/drawing/2014/main" id="{934D8CCC-B990-80FA-FCA2-9282F27B8A88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4" name="Rectangle 143">
              <a:hlinkClick r:id="rId100" action="ppaction://hlinksldjump"/>
              <a:extLst>
                <a:ext uri="{FF2B5EF4-FFF2-40B4-BE49-F238E27FC236}">
                  <a16:creationId xmlns:a16="http://schemas.microsoft.com/office/drawing/2014/main" id="{62165299-F5F7-55D6-EE7B-A1F51B76B73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5" name="Rectangle 144">
              <a:hlinkClick r:id="rId101" action="ppaction://hlinksldjump"/>
              <a:extLst>
                <a:ext uri="{FF2B5EF4-FFF2-40B4-BE49-F238E27FC236}">
                  <a16:creationId xmlns:a16="http://schemas.microsoft.com/office/drawing/2014/main" id="{5FC327E2-89E7-086D-7BE6-AC6E8448D9FD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6" name="Rectangle 145">
              <a:hlinkClick r:id="rId102" action="ppaction://hlinksldjump"/>
              <a:extLst>
                <a:ext uri="{FF2B5EF4-FFF2-40B4-BE49-F238E27FC236}">
                  <a16:creationId xmlns:a16="http://schemas.microsoft.com/office/drawing/2014/main" id="{EE59D7C3-491D-F5D2-978A-6EF4DF412C79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7" name="Rectangle 146">
              <a:hlinkClick r:id="rId103" action="ppaction://hlinksldjump"/>
              <a:extLst>
                <a:ext uri="{FF2B5EF4-FFF2-40B4-BE49-F238E27FC236}">
                  <a16:creationId xmlns:a16="http://schemas.microsoft.com/office/drawing/2014/main" id="{7B28DAE7-5E32-8716-4867-06C9D8616AD2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8" name="Rectangle 147">
              <a:hlinkClick r:id="rId104" action="ppaction://hlinksldjump"/>
              <a:extLst>
                <a:ext uri="{FF2B5EF4-FFF2-40B4-BE49-F238E27FC236}">
                  <a16:creationId xmlns:a16="http://schemas.microsoft.com/office/drawing/2014/main" id="{3473819D-3C90-AC79-23F7-75D2BA176A5A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10813F-9057-C9B0-8881-637730218ABF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6574DA3-D53C-D75D-F9AA-88A3EB4EC195}"/>
              </a:ext>
            </a:extLst>
          </p:cNvPr>
          <p:cNvGrpSpPr/>
          <p:nvPr userDrawn="1"/>
        </p:nvGrpSpPr>
        <p:grpSpPr>
          <a:xfrm>
            <a:off x="723750" y="2004638"/>
            <a:ext cx="1126069" cy="1034428"/>
            <a:chOff x="3372647" y="369282"/>
            <a:chExt cx="1126069" cy="103442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A158B91-FB0D-2082-AF2F-A6343A3A1374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762F676-2066-50D7-B674-B6E9C5630F26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16B0982-DD23-04A3-F204-A483FF040D8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819CD9-5022-29B7-AF14-81849EED85D4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F24D0D-16CE-F14A-FC96-432B2F80F24E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CFB929B-438D-7D61-DC47-75A5B8E89527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5F2D0A6-7099-F53D-7183-B52FD8F9352F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ABCABDD-072D-DC93-E045-F131B84FF1A9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FB90A-B62F-622B-D11C-8B1EB85CE456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D52BAAA-B68D-8C5F-6AA0-F6C36296FF38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B27924-D192-8C90-26A8-59245F7AB30A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603EBBF-6661-D72D-3154-C680221349B9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622C6C1-1724-B31E-E2A6-6D123A7718B1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>
              <a:hlinkClick r:id="rId105" action="ppaction://hlinksldjump"/>
              <a:extLst>
                <a:ext uri="{FF2B5EF4-FFF2-40B4-BE49-F238E27FC236}">
                  <a16:creationId xmlns:a16="http://schemas.microsoft.com/office/drawing/2014/main" id="{88DAB818-1494-11B2-EBC4-11A33C99BE3E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Rectangle 164">
              <a:hlinkClick r:id="rId106" action="ppaction://hlinksldjump"/>
              <a:extLst>
                <a:ext uri="{FF2B5EF4-FFF2-40B4-BE49-F238E27FC236}">
                  <a16:creationId xmlns:a16="http://schemas.microsoft.com/office/drawing/2014/main" id="{5A4AF045-3DA7-4929-7E10-C83D24D78479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6" name="Rectangle 165">
              <a:hlinkClick r:id="rId107" action="ppaction://hlinksldjump"/>
              <a:extLst>
                <a:ext uri="{FF2B5EF4-FFF2-40B4-BE49-F238E27FC236}">
                  <a16:creationId xmlns:a16="http://schemas.microsoft.com/office/drawing/2014/main" id="{E3D29AD0-A31F-092C-1B2F-5A7B73D35B94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Rectangle 166">
              <a:hlinkClick r:id="rId108" action="ppaction://hlinksldjump"/>
              <a:extLst>
                <a:ext uri="{FF2B5EF4-FFF2-40B4-BE49-F238E27FC236}">
                  <a16:creationId xmlns:a16="http://schemas.microsoft.com/office/drawing/2014/main" id="{816418A9-1681-86E7-7210-1C079D83E230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8" name="Rectangle 167">
              <a:hlinkClick r:id="rId109" action="ppaction://hlinksldjump"/>
              <a:extLst>
                <a:ext uri="{FF2B5EF4-FFF2-40B4-BE49-F238E27FC236}">
                  <a16:creationId xmlns:a16="http://schemas.microsoft.com/office/drawing/2014/main" id="{1194B04C-7032-CD85-E5C9-3BF5C4D751A9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9" name="Rectangle 168">
              <a:hlinkClick r:id="rId110" action="ppaction://hlinksldjump"/>
              <a:extLst>
                <a:ext uri="{FF2B5EF4-FFF2-40B4-BE49-F238E27FC236}">
                  <a16:creationId xmlns:a16="http://schemas.microsoft.com/office/drawing/2014/main" id="{1BEDFAEE-30AB-E782-E5AE-4E3E18AF702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>
              <a:hlinkClick r:id="rId111" action="ppaction://hlinksldjump"/>
              <a:extLst>
                <a:ext uri="{FF2B5EF4-FFF2-40B4-BE49-F238E27FC236}">
                  <a16:creationId xmlns:a16="http://schemas.microsoft.com/office/drawing/2014/main" id="{AA799BB0-FF56-F771-8D8F-AEF1F0D43414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1" name="Rectangle 170">
              <a:hlinkClick r:id="rId112" action="ppaction://hlinksldjump"/>
              <a:extLst>
                <a:ext uri="{FF2B5EF4-FFF2-40B4-BE49-F238E27FC236}">
                  <a16:creationId xmlns:a16="http://schemas.microsoft.com/office/drawing/2014/main" id="{C3936490-65FC-9853-C211-054D7C9E08DE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2" name="Rectangle 171">
              <a:hlinkClick r:id="rId113" action="ppaction://hlinksldjump"/>
              <a:extLst>
                <a:ext uri="{FF2B5EF4-FFF2-40B4-BE49-F238E27FC236}">
                  <a16:creationId xmlns:a16="http://schemas.microsoft.com/office/drawing/2014/main" id="{5E585658-9AD3-EEBB-EB27-96B85A110129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3" name="Rectangle 172">
              <a:hlinkClick r:id="rId114" action="ppaction://hlinksldjump"/>
              <a:extLst>
                <a:ext uri="{FF2B5EF4-FFF2-40B4-BE49-F238E27FC236}">
                  <a16:creationId xmlns:a16="http://schemas.microsoft.com/office/drawing/2014/main" id="{F0F0979A-9D52-64F0-BC69-F390F5FCBA0F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" name="Rectangle 173">
              <a:hlinkClick r:id="rId115" action="ppaction://hlinksldjump"/>
              <a:extLst>
                <a:ext uri="{FF2B5EF4-FFF2-40B4-BE49-F238E27FC236}">
                  <a16:creationId xmlns:a16="http://schemas.microsoft.com/office/drawing/2014/main" id="{8E8F5D6A-DDEA-88EC-A219-D35E0B243DD4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5" name="Rectangle 174">
              <a:hlinkClick r:id="rId116" action="ppaction://hlinksldjump"/>
              <a:extLst>
                <a:ext uri="{FF2B5EF4-FFF2-40B4-BE49-F238E27FC236}">
                  <a16:creationId xmlns:a16="http://schemas.microsoft.com/office/drawing/2014/main" id="{1576DEE3-BF13-F8C5-67E7-62EADB667E0D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6" name="Rectangle 175">
              <a:hlinkClick r:id="rId117" action="ppaction://hlinksldjump"/>
              <a:extLst>
                <a:ext uri="{FF2B5EF4-FFF2-40B4-BE49-F238E27FC236}">
                  <a16:creationId xmlns:a16="http://schemas.microsoft.com/office/drawing/2014/main" id="{49891E54-B2E4-2945-8777-1EBEF4E01773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7" name="Rectangle 176">
              <a:hlinkClick r:id="rId118" action="ppaction://hlinksldjump"/>
              <a:extLst>
                <a:ext uri="{FF2B5EF4-FFF2-40B4-BE49-F238E27FC236}">
                  <a16:creationId xmlns:a16="http://schemas.microsoft.com/office/drawing/2014/main" id="{0316D85D-74C9-2820-2EE2-38AB2A551AA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8" name="Rectangle 177">
              <a:hlinkClick r:id="rId119" action="ppaction://hlinksldjump"/>
              <a:extLst>
                <a:ext uri="{FF2B5EF4-FFF2-40B4-BE49-F238E27FC236}">
                  <a16:creationId xmlns:a16="http://schemas.microsoft.com/office/drawing/2014/main" id="{84101025-EDE6-E6A4-06D5-243445B73113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9" name="Rectangle 178">
              <a:hlinkClick r:id="rId120" action="ppaction://hlinksldjump"/>
              <a:extLst>
                <a:ext uri="{FF2B5EF4-FFF2-40B4-BE49-F238E27FC236}">
                  <a16:creationId xmlns:a16="http://schemas.microsoft.com/office/drawing/2014/main" id="{CD507BE8-D39A-4F12-0E60-14A69E00C8D0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80" name="Rectangle 179">
              <a:hlinkClick r:id="rId121" action="ppaction://hlinksldjump"/>
              <a:extLst>
                <a:ext uri="{FF2B5EF4-FFF2-40B4-BE49-F238E27FC236}">
                  <a16:creationId xmlns:a16="http://schemas.microsoft.com/office/drawing/2014/main" id="{BA49CCA5-4510-B23C-AC67-20D53E62ECE2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81" name="Rectangle 180">
              <a:hlinkClick r:id="rId122" action="ppaction://hlinksldjump"/>
              <a:extLst>
                <a:ext uri="{FF2B5EF4-FFF2-40B4-BE49-F238E27FC236}">
                  <a16:creationId xmlns:a16="http://schemas.microsoft.com/office/drawing/2014/main" id="{404C486C-7913-8353-702D-50D9C9340030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82" name="Rectangle 181">
              <a:hlinkClick r:id="rId123" action="ppaction://hlinksldjump"/>
              <a:extLst>
                <a:ext uri="{FF2B5EF4-FFF2-40B4-BE49-F238E27FC236}">
                  <a16:creationId xmlns:a16="http://schemas.microsoft.com/office/drawing/2014/main" id="{0254D34E-E84B-45A3-73A6-ADBA922488D1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3" name="Rectangle 182">
              <a:hlinkClick r:id="rId124" action="ppaction://hlinksldjump"/>
              <a:extLst>
                <a:ext uri="{FF2B5EF4-FFF2-40B4-BE49-F238E27FC236}">
                  <a16:creationId xmlns:a16="http://schemas.microsoft.com/office/drawing/2014/main" id="{69C7A2F3-6189-5416-5D81-803D378290E1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84" name="Rectangle 183">
              <a:hlinkClick r:id="rId125" action="ppaction://hlinksldjump"/>
              <a:extLst>
                <a:ext uri="{FF2B5EF4-FFF2-40B4-BE49-F238E27FC236}">
                  <a16:creationId xmlns:a16="http://schemas.microsoft.com/office/drawing/2014/main" id="{1AA79023-EF52-E61A-11D9-578B1D6E6076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5" name="Rectangle 184">
              <a:hlinkClick r:id="rId126" action="ppaction://hlinksldjump"/>
              <a:extLst>
                <a:ext uri="{FF2B5EF4-FFF2-40B4-BE49-F238E27FC236}">
                  <a16:creationId xmlns:a16="http://schemas.microsoft.com/office/drawing/2014/main" id="{DB7C4863-48AB-97E1-4BA2-465D2575AA4E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6" name="Rectangle 185">
              <a:hlinkClick r:id="rId127" action="ppaction://hlinksldjump"/>
              <a:extLst>
                <a:ext uri="{FF2B5EF4-FFF2-40B4-BE49-F238E27FC236}">
                  <a16:creationId xmlns:a16="http://schemas.microsoft.com/office/drawing/2014/main" id="{A806346B-1307-0DC5-890C-7845D6BD5758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87" name="Rectangle 186">
              <a:hlinkClick r:id="rId128" action="ppaction://hlinksldjump"/>
              <a:extLst>
                <a:ext uri="{FF2B5EF4-FFF2-40B4-BE49-F238E27FC236}">
                  <a16:creationId xmlns:a16="http://schemas.microsoft.com/office/drawing/2014/main" id="{ABFE39AA-2246-AEDE-566C-08EBC4ACE742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88" name="Rectangle 187">
              <a:hlinkClick r:id="rId129" action="ppaction://hlinksldjump"/>
              <a:extLst>
                <a:ext uri="{FF2B5EF4-FFF2-40B4-BE49-F238E27FC236}">
                  <a16:creationId xmlns:a16="http://schemas.microsoft.com/office/drawing/2014/main" id="{1088CE7A-FEAC-E6FD-AF42-D3B6C46BEB87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89" name="Rectangle 188">
              <a:hlinkClick r:id="rId130" action="ppaction://hlinksldjump"/>
              <a:extLst>
                <a:ext uri="{FF2B5EF4-FFF2-40B4-BE49-F238E27FC236}">
                  <a16:creationId xmlns:a16="http://schemas.microsoft.com/office/drawing/2014/main" id="{1A9F7A08-A4AD-3B80-C57D-F730A5EBC85E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90" name="Rectangle 189">
              <a:hlinkClick r:id="rId131" action="ppaction://hlinksldjump"/>
              <a:extLst>
                <a:ext uri="{FF2B5EF4-FFF2-40B4-BE49-F238E27FC236}">
                  <a16:creationId xmlns:a16="http://schemas.microsoft.com/office/drawing/2014/main" id="{F465E419-F956-35BF-B94B-726FB5222699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91" name="Rectangle 190">
              <a:hlinkClick r:id="rId132" action="ppaction://hlinksldjump"/>
              <a:extLst>
                <a:ext uri="{FF2B5EF4-FFF2-40B4-BE49-F238E27FC236}">
                  <a16:creationId xmlns:a16="http://schemas.microsoft.com/office/drawing/2014/main" id="{2EB8E793-80E3-2E08-DB9A-7D81CCA157F8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92" name="Rectangle 191">
              <a:hlinkClick r:id="rId133" action="ppaction://hlinksldjump"/>
              <a:extLst>
                <a:ext uri="{FF2B5EF4-FFF2-40B4-BE49-F238E27FC236}">
                  <a16:creationId xmlns:a16="http://schemas.microsoft.com/office/drawing/2014/main" id="{EA8C53F5-ED72-4E22-840E-47262A0678E2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93" name="Rectangle 192">
              <a:hlinkClick r:id="rId134" action="ppaction://hlinksldjump"/>
              <a:extLst>
                <a:ext uri="{FF2B5EF4-FFF2-40B4-BE49-F238E27FC236}">
                  <a16:creationId xmlns:a16="http://schemas.microsoft.com/office/drawing/2014/main" id="{A13862FF-A8A8-BE72-1F46-9C566E80A9B1}"/>
                </a:ext>
              </a:extLst>
            </p:cNvPr>
            <p:cNvSpPr/>
            <p:nvPr userDrawn="1"/>
          </p:nvSpPr>
          <p:spPr>
            <a:xfrm>
              <a:off x="3372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458399F-FFF7-B3DF-BBCA-E1498B43F99C}"/>
              </a:ext>
            </a:extLst>
          </p:cNvPr>
          <p:cNvGrpSpPr/>
          <p:nvPr userDrawn="1"/>
        </p:nvGrpSpPr>
        <p:grpSpPr>
          <a:xfrm>
            <a:off x="2011823" y="2004638"/>
            <a:ext cx="1126069" cy="883906"/>
            <a:chOff x="3372647" y="369282"/>
            <a:chExt cx="1126069" cy="88390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79C897F-81F3-800B-D6A2-466E5AF81A6A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0BE6B8B-BB6D-F8F1-B481-BA6CA5D1A088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B0F8823-E127-B994-ED48-9DE16DC9D3E3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98419AE-4B7D-44AE-7162-5B9A830524D2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5D1D6D0-0653-2109-D7D9-88BF1CE89A80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F29626A-F999-304F-7C62-EED956B3435F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3485C4C-E108-0686-7733-072BDDB63E16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29E14E-120F-E16B-5F4C-BFD31BA26301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>
              <a:hlinkClick r:id="rId135" action="ppaction://hlinksldjump"/>
              <a:extLst>
                <a:ext uri="{FF2B5EF4-FFF2-40B4-BE49-F238E27FC236}">
                  <a16:creationId xmlns:a16="http://schemas.microsoft.com/office/drawing/2014/main" id="{377B0C89-F244-0FF8-4DA1-7F99BD41B9DB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4" name="Rectangle 203">
              <a:hlinkClick r:id="rId136" action="ppaction://hlinksldjump"/>
              <a:extLst>
                <a:ext uri="{FF2B5EF4-FFF2-40B4-BE49-F238E27FC236}">
                  <a16:creationId xmlns:a16="http://schemas.microsoft.com/office/drawing/2014/main" id="{66E3AF70-FBF0-2207-B0AF-3E560FEBA39E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" name="Rectangle 204">
              <a:hlinkClick r:id="rId137" action="ppaction://hlinksldjump"/>
              <a:extLst>
                <a:ext uri="{FF2B5EF4-FFF2-40B4-BE49-F238E27FC236}">
                  <a16:creationId xmlns:a16="http://schemas.microsoft.com/office/drawing/2014/main" id="{2CCEEAF4-6E6F-DF4E-68D9-055B3911ED19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hlinkClick r:id="rId138" action="ppaction://hlinksldjump"/>
              <a:extLst>
                <a:ext uri="{FF2B5EF4-FFF2-40B4-BE49-F238E27FC236}">
                  <a16:creationId xmlns:a16="http://schemas.microsoft.com/office/drawing/2014/main" id="{5B2B2EE5-F4D4-0FD9-B045-A117105FCF4E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7" name="Rectangle 206">
              <a:hlinkClick r:id="rId139" action="ppaction://hlinksldjump"/>
              <a:extLst>
                <a:ext uri="{FF2B5EF4-FFF2-40B4-BE49-F238E27FC236}">
                  <a16:creationId xmlns:a16="http://schemas.microsoft.com/office/drawing/2014/main" id="{982D48E0-11CB-C255-3D91-2C88E71EAC84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8" name="Rectangle 207">
              <a:hlinkClick r:id="rId140" action="ppaction://hlinksldjump"/>
              <a:extLst>
                <a:ext uri="{FF2B5EF4-FFF2-40B4-BE49-F238E27FC236}">
                  <a16:creationId xmlns:a16="http://schemas.microsoft.com/office/drawing/2014/main" id="{309C603E-6C8B-4E8B-9B2D-6CAD9F11332E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9" name="Rectangle 208">
              <a:hlinkClick r:id="rId141" action="ppaction://hlinksldjump"/>
              <a:extLst>
                <a:ext uri="{FF2B5EF4-FFF2-40B4-BE49-F238E27FC236}">
                  <a16:creationId xmlns:a16="http://schemas.microsoft.com/office/drawing/2014/main" id="{2362236A-F3EF-AB9C-BD26-DF3D2F88F2D9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0" name="Rectangle 209">
              <a:hlinkClick r:id="rId142" action="ppaction://hlinksldjump"/>
              <a:extLst>
                <a:ext uri="{FF2B5EF4-FFF2-40B4-BE49-F238E27FC236}">
                  <a16:creationId xmlns:a16="http://schemas.microsoft.com/office/drawing/2014/main" id="{9095330A-A5B1-FB26-76CD-56CE9F971742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1" name="Rectangle 210">
              <a:hlinkClick r:id="rId143" action="ppaction://hlinksldjump"/>
              <a:extLst>
                <a:ext uri="{FF2B5EF4-FFF2-40B4-BE49-F238E27FC236}">
                  <a16:creationId xmlns:a16="http://schemas.microsoft.com/office/drawing/2014/main" id="{C487FE18-803C-8A1E-898F-38BF419D3548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2" name="Rectangle 211">
              <a:hlinkClick r:id="rId144" action="ppaction://hlinksldjump"/>
              <a:extLst>
                <a:ext uri="{FF2B5EF4-FFF2-40B4-BE49-F238E27FC236}">
                  <a16:creationId xmlns:a16="http://schemas.microsoft.com/office/drawing/2014/main" id="{73293DCC-6AFD-A67D-5606-2CE6ADF2E658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3" name="Rectangle 212">
              <a:hlinkClick r:id="rId145" action="ppaction://hlinksldjump"/>
              <a:extLst>
                <a:ext uri="{FF2B5EF4-FFF2-40B4-BE49-F238E27FC236}">
                  <a16:creationId xmlns:a16="http://schemas.microsoft.com/office/drawing/2014/main" id="{6B6F706F-6C75-43CF-EF3B-C3722672CF4D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4" name="Rectangle 213">
              <a:hlinkClick r:id="rId146" action="ppaction://hlinksldjump"/>
              <a:extLst>
                <a:ext uri="{FF2B5EF4-FFF2-40B4-BE49-F238E27FC236}">
                  <a16:creationId xmlns:a16="http://schemas.microsoft.com/office/drawing/2014/main" id="{B8617D08-38CF-2F9D-EAA6-F08EAF979810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5" name="Rectangle 214">
              <a:hlinkClick r:id="rId147" action="ppaction://hlinksldjump"/>
              <a:extLst>
                <a:ext uri="{FF2B5EF4-FFF2-40B4-BE49-F238E27FC236}">
                  <a16:creationId xmlns:a16="http://schemas.microsoft.com/office/drawing/2014/main" id="{199865CF-1A09-8F2A-7EED-7A2A7C9FF0C2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6" name="Rectangle 215">
              <a:hlinkClick r:id="rId148" action="ppaction://hlinksldjump"/>
              <a:extLst>
                <a:ext uri="{FF2B5EF4-FFF2-40B4-BE49-F238E27FC236}">
                  <a16:creationId xmlns:a16="http://schemas.microsoft.com/office/drawing/2014/main" id="{EE859B65-E416-249C-826D-F1A117634A1D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7" name="Rectangle 216">
              <a:hlinkClick r:id="rId149" action="ppaction://hlinksldjump"/>
              <a:extLst>
                <a:ext uri="{FF2B5EF4-FFF2-40B4-BE49-F238E27FC236}">
                  <a16:creationId xmlns:a16="http://schemas.microsoft.com/office/drawing/2014/main" id="{4AEE9B45-973F-A01B-49CA-32965916C783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8" name="Rectangle 217">
              <a:hlinkClick r:id="rId150" action="ppaction://hlinksldjump"/>
              <a:extLst>
                <a:ext uri="{FF2B5EF4-FFF2-40B4-BE49-F238E27FC236}">
                  <a16:creationId xmlns:a16="http://schemas.microsoft.com/office/drawing/2014/main" id="{58A0680A-9245-4EEF-877A-961139C62E9D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9" name="Rectangle 218">
              <a:hlinkClick r:id="rId151" action="ppaction://hlinksldjump"/>
              <a:extLst>
                <a:ext uri="{FF2B5EF4-FFF2-40B4-BE49-F238E27FC236}">
                  <a16:creationId xmlns:a16="http://schemas.microsoft.com/office/drawing/2014/main" id="{C40DC0E9-0F67-4830-C2C2-D7F08592F92C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0" name="Rectangle 219">
              <a:hlinkClick r:id="rId152" action="ppaction://hlinksldjump"/>
              <a:extLst>
                <a:ext uri="{FF2B5EF4-FFF2-40B4-BE49-F238E27FC236}">
                  <a16:creationId xmlns:a16="http://schemas.microsoft.com/office/drawing/2014/main" id="{9021F070-59D1-A466-C78C-F71995D8273C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1" name="Rectangle 220">
              <a:hlinkClick r:id="rId153" action="ppaction://hlinksldjump"/>
              <a:extLst>
                <a:ext uri="{FF2B5EF4-FFF2-40B4-BE49-F238E27FC236}">
                  <a16:creationId xmlns:a16="http://schemas.microsoft.com/office/drawing/2014/main" id="{AE1F7164-DFE9-E6D2-40E7-6CEA64846ED2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22" name="Rectangle 221">
              <a:hlinkClick r:id="rId154" action="ppaction://hlinksldjump"/>
              <a:extLst>
                <a:ext uri="{FF2B5EF4-FFF2-40B4-BE49-F238E27FC236}">
                  <a16:creationId xmlns:a16="http://schemas.microsoft.com/office/drawing/2014/main" id="{8C73581A-74DC-128C-60FC-03967F95A2A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23" name="Rectangle 222">
              <a:hlinkClick r:id="rId155" action="ppaction://hlinksldjump"/>
              <a:extLst>
                <a:ext uri="{FF2B5EF4-FFF2-40B4-BE49-F238E27FC236}">
                  <a16:creationId xmlns:a16="http://schemas.microsoft.com/office/drawing/2014/main" id="{67C0A624-7CCC-EC03-30FA-B4B41FD62537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24" name="Rectangle 223">
              <a:hlinkClick r:id="rId156" action="ppaction://hlinksldjump"/>
              <a:extLst>
                <a:ext uri="{FF2B5EF4-FFF2-40B4-BE49-F238E27FC236}">
                  <a16:creationId xmlns:a16="http://schemas.microsoft.com/office/drawing/2014/main" id="{5CA0188E-1BC6-7994-D910-0703696C3E6D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5" name="Rectangle 224">
              <a:hlinkClick r:id="rId157" action="ppaction://hlinksldjump"/>
              <a:extLst>
                <a:ext uri="{FF2B5EF4-FFF2-40B4-BE49-F238E27FC236}">
                  <a16:creationId xmlns:a16="http://schemas.microsoft.com/office/drawing/2014/main" id="{2E0AF98C-215C-C8A0-74E9-8520303834E5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26" name="Rectangle 225">
              <a:hlinkClick r:id="rId158" action="ppaction://hlinksldjump"/>
              <a:extLst>
                <a:ext uri="{FF2B5EF4-FFF2-40B4-BE49-F238E27FC236}">
                  <a16:creationId xmlns:a16="http://schemas.microsoft.com/office/drawing/2014/main" id="{028EADA9-5405-6CD4-BDA2-E0B77C46D701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27" name="Rectangle 226">
              <a:hlinkClick r:id="rId159" action="ppaction://hlinksldjump"/>
              <a:extLst>
                <a:ext uri="{FF2B5EF4-FFF2-40B4-BE49-F238E27FC236}">
                  <a16:creationId xmlns:a16="http://schemas.microsoft.com/office/drawing/2014/main" id="{D60A8FE6-EA55-EAC2-8DEA-A9FF7402D4DA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28" name="Rectangle 227">
              <a:hlinkClick r:id="rId160" action="ppaction://hlinksldjump"/>
              <a:extLst>
                <a:ext uri="{FF2B5EF4-FFF2-40B4-BE49-F238E27FC236}">
                  <a16:creationId xmlns:a16="http://schemas.microsoft.com/office/drawing/2014/main" id="{EC849AFC-E740-2DA5-5758-E608FC8AF0A9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229" name="Rectangle 228">
              <a:hlinkClick r:id="rId161" action="ppaction://hlinksldjump"/>
              <a:extLst>
                <a:ext uri="{FF2B5EF4-FFF2-40B4-BE49-F238E27FC236}">
                  <a16:creationId xmlns:a16="http://schemas.microsoft.com/office/drawing/2014/main" id="{E56D2E84-8B4C-8B23-4D1A-7B1F9DE9ABCD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30" name="Rectangle 229">
              <a:hlinkClick r:id="rId162" action="ppaction://hlinksldjump"/>
              <a:extLst>
                <a:ext uri="{FF2B5EF4-FFF2-40B4-BE49-F238E27FC236}">
                  <a16:creationId xmlns:a16="http://schemas.microsoft.com/office/drawing/2014/main" id="{62DAAE37-2619-9CBC-AC1C-94EC87370108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31" name="Rectangle 230">
              <a:hlinkClick r:id="rId163" action="ppaction://hlinksldjump"/>
              <a:extLst>
                <a:ext uri="{FF2B5EF4-FFF2-40B4-BE49-F238E27FC236}">
                  <a16:creationId xmlns:a16="http://schemas.microsoft.com/office/drawing/2014/main" id="{30C79F91-738F-FEBF-4E9C-3E2D7449F0B4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32" name="Rectangle 231">
              <a:hlinkClick r:id="rId164" action="ppaction://hlinksldjump"/>
              <a:extLst>
                <a:ext uri="{FF2B5EF4-FFF2-40B4-BE49-F238E27FC236}">
                  <a16:creationId xmlns:a16="http://schemas.microsoft.com/office/drawing/2014/main" id="{984D95FE-DB02-6334-C6BC-B0600449C895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33" name="Rectangle 232">
              <a:hlinkClick r:id="rId165" action="ppaction://hlinksldjump"/>
              <a:extLst>
                <a:ext uri="{FF2B5EF4-FFF2-40B4-BE49-F238E27FC236}">
                  <a16:creationId xmlns:a16="http://schemas.microsoft.com/office/drawing/2014/main" id="{A78F5455-F63D-2774-2E0E-DF63BEAA3AC6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487D3E7-3C28-A49D-1D23-BE56FBB01D1E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DFE0592-CC32-A6EA-A97B-5B1758F9B0D9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843C9D-F671-8462-F1CB-E24EEF3817EE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965A17D-590B-CA0E-BB50-D1A67B38677A}"/>
              </a:ext>
            </a:extLst>
          </p:cNvPr>
          <p:cNvGrpSpPr/>
          <p:nvPr userDrawn="1"/>
        </p:nvGrpSpPr>
        <p:grpSpPr>
          <a:xfrm>
            <a:off x="3297283" y="2004638"/>
            <a:ext cx="1126069" cy="883906"/>
            <a:chOff x="3372647" y="369282"/>
            <a:chExt cx="1126069" cy="883906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17418361-1845-DD8E-0F18-E54974149EA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D54AFBC-35E6-50A4-829B-9E8CF28FAB77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FC1C98F-B3A2-807E-1BCF-C70BE84A57A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7E4D6B9-9EC5-B0EB-ACB3-DE62A8B55D5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BB02D93-1C9F-9809-8CF7-003E4593C879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BC28281-EE66-D171-6B2B-5E8815C9A30A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690FD60-8570-2626-34B5-0A9696E236BB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BA04C51-2220-A473-3F2F-0DC1B658509F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33111A6-3944-182F-A6CD-F6A70020681B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D8AB9C-17C9-B484-337E-08B700698E32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AD4F4B2-0437-3B58-B484-B4F2DDC3FBF5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hlinkClick r:id="rId166" action="ppaction://hlinksldjump"/>
              <a:extLst>
                <a:ext uri="{FF2B5EF4-FFF2-40B4-BE49-F238E27FC236}">
                  <a16:creationId xmlns:a16="http://schemas.microsoft.com/office/drawing/2014/main" id="{C5E2340D-E95B-7E1F-1772-3BBB2E2EC28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0" name="Rectangle 249">
              <a:hlinkClick r:id="rId167" action="ppaction://hlinksldjump"/>
              <a:extLst>
                <a:ext uri="{FF2B5EF4-FFF2-40B4-BE49-F238E27FC236}">
                  <a16:creationId xmlns:a16="http://schemas.microsoft.com/office/drawing/2014/main" id="{F8582FC5-9966-3201-EB1F-BAB55F74DCF2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1" name="Rectangle 250">
              <a:hlinkClick r:id="rId168" action="ppaction://hlinksldjump"/>
              <a:extLst>
                <a:ext uri="{FF2B5EF4-FFF2-40B4-BE49-F238E27FC236}">
                  <a16:creationId xmlns:a16="http://schemas.microsoft.com/office/drawing/2014/main" id="{A675967C-355B-53F8-7737-C1BC4D78233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2" name="Rectangle 251">
              <a:hlinkClick r:id="rId169" action="ppaction://hlinksldjump"/>
              <a:extLst>
                <a:ext uri="{FF2B5EF4-FFF2-40B4-BE49-F238E27FC236}">
                  <a16:creationId xmlns:a16="http://schemas.microsoft.com/office/drawing/2014/main" id="{9E82FAC5-7AAE-9273-0220-70E8A2876023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3" name="Rectangle 252">
              <a:hlinkClick r:id="rId170" action="ppaction://hlinksldjump"/>
              <a:extLst>
                <a:ext uri="{FF2B5EF4-FFF2-40B4-BE49-F238E27FC236}">
                  <a16:creationId xmlns:a16="http://schemas.microsoft.com/office/drawing/2014/main" id="{121913D8-E46E-A40B-2F02-9D0D83D8D6B9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4" name="Rectangle 253">
              <a:hlinkClick r:id="rId171" action="ppaction://hlinksldjump"/>
              <a:extLst>
                <a:ext uri="{FF2B5EF4-FFF2-40B4-BE49-F238E27FC236}">
                  <a16:creationId xmlns:a16="http://schemas.microsoft.com/office/drawing/2014/main" id="{E34E6BEC-8300-36A6-D4CC-C6F2109CBBE7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5" name="Rectangle 254">
              <a:hlinkClick r:id="rId172" action="ppaction://hlinksldjump"/>
              <a:extLst>
                <a:ext uri="{FF2B5EF4-FFF2-40B4-BE49-F238E27FC236}">
                  <a16:creationId xmlns:a16="http://schemas.microsoft.com/office/drawing/2014/main" id="{4ACDB119-5584-41CC-589A-9B4CB1D164F3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6" name="Rectangle 255">
              <a:hlinkClick r:id="rId173" action="ppaction://hlinksldjump"/>
              <a:extLst>
                <a:ext uri="{FF2B5EF4-FFF2-40B4-BE49-F238E27FC236}">
                  <a16:creationId xmlns:a16="http://schemas.microsoft.com/office/drawing/2014/main" id="{85CBD9DF-092D-DF96-7843-6132C6B98745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7" name="Rectangle 256">
              <a:hlinkClick r:id="rId174" action="ppaction://hlinksldjump"/>
              <a:extLst>
                <a:ext uri="{FF2B5EF4-FFF2-40B4-BE49-F238E27FC236}">
                  <a16:creationId xmlns:a16="http://schemas.microsoft.com/office/drawing/2014/main" id="{F5BC32FD-04FB-CCA7-CD9F-EE7AF944D0A5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8" name="Rectangle 257">
              <a:hlinkClick r:id="rId175" action="ppaction://hlinksldjump"/>
              <a:extLst>
                <a:ext uri="{FF2B5EF4-FFF2-40B4-BE49-F238E27FC236}">
                  <a16:creationId xmlns:a16="http://schemas.microsoft.com/office/drawing/2014/main" id="{39A0EE6D-7580-21EE-7178-35EFC8D3CC1B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59" name="Rectangle 258">
              <a:hlinkClick r:id="rId176" action="ppaction://hlinksldjump"/>
              <a:extLst>
                <a:ext uri="{FF2B5EF4-FFF2-40B4-BE49-F238E27FC236}">
                  <a16:creationId xmlns:a16="http://schemas.microsoft.com/office/drawing/2014/main" id="{A321AE3D-E39A-8A89-8C5E-54A87F1AB4CB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60" name="Rectangle 259">
              <a:hlinkClick r:id="rId177" action="ppaction://hlinksldjump"/>
              <a:extLst>
                <a:ext uri="{FF2B5EF4-FFF2-40B4-BE49-F238E27FC236}">
                  <a16:creationId xmlns:a16="http://schemas.microsoft.com/office/drawing/2014/main" id="{86F01E1D-EAEF-1A27-6976-8D123727635C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61" name="Rectangle 260">
              <a:hlinkClick r:id="rId178" action="ppaction://hlinksldjump"/>
              <a:extLst>
                <a:ext uri="{FF2B5EF4-FFF2-40B4-BE49-F238E27FC236}">
                  <a16:creationId xmlns:a16="http://schemas.microsoft.com/office/drawing/2014/main" id="{535BE304-1876-BF9E-C10C-E8C5C37B3202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62" name="Rectangle 261">
              <a:hlinkClick r:id="rId179" action="ppaction://hlinksldjump"/>
              <a:extLst>
                <a:ext uri="{FF2B5EF4-FFF2-40B4-BE49-F238E27FC236}">
                  <a16:creationId xmlns:a16="http://schemas.microsoft.com/office/drawing/2014/main" id="{8FC94351-8F0F-2C2D-A93F-EFE807D75D5C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63" name="Rectangle 262">
              <a:hlinkClick r:id="rId180" action="ppaction://hlinksldjump"/>
              <a:extLst>
                <a:ext uri="{FF2B5EF4-FFF2-40B4-BE49-F238E27FC236}">
                  <a16:creationId xmlns:a16="http://schemas.microsoft.com/office/drawing/2014/main" id="{020393E2-8FB8-73E2-2101-D69257DEDC8D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4" name="Rectangle 263">
              <a:hlinkClick r:id="rId181" action="ppaction://hlinksldjump"/>
              <a:extLst>
                <a:ext uri="{FF2B5EF4-FFF2-40B4-BE49-F238E27FC236}">
                  <a16:creationId xmlns:a16="http://schemas.microsoft.com/office/drawing/2014/main" id="{8FB09ABD-6301-CE1F-09BC-7D55B2A66C4A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5" name="Rectangle 264">
              <a:hlinkClick r:id="rId182" action="ppaction://hlinksldjump"/>
              <a:extLst>
                <a:ext uri="{FF2B5EF4-FFF2-40B4-BE49-F238E27FC236}">
                  <a16:creationId xmlns:a16="http://schemas.microsoft.com/office/drawing/2014/main" id="{F2317BE1-71CA-8CE6-8D01-4C7C9116121B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6" name="Rectangle 265">
              <a:hlinkClick r:id="rId183" action="ppaction://hlinksldjump"/>
              <a:extLst>
                <a:ext uri="{FF2B5EF4-FFF2-40B4-BE49-F238E27FC236}">
                  <a16:creationId xmlns:a16="http://schemas.microsoft.com/office/drawing/2014/main" id="{3BF59F48-0D82-2508-B247-40B322FF59E8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7" name="Rectangle 266">
              <a:hlinkClick r:id="rId184" action="ppaction://hlinksldjump"/>
              <a:extLst>
                <a:ext uri="{FF2B5EF4-FFF2-40B4-BE49-F238E27FC236}">
                  <a16:creationId xmlns:a16="http://schemas.microsoft.com/office/drawing/2014/main" id="{57C730E7-7AAB-81EF-2016-5065D07D0CE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8" name="Rectangle 267">
              <a:hlinkClick r:id="rId185" action="ppaction://hlinksldjump"/>
              <a:extLst>
                <a:ext uri="{FF2B5EF4-FFF2-40B4-BE49-F238E27FC236}">
                  <a16:creationId xmlns:a16="http://schemas.microsoft.com/office/drawing/2014/main" id="{B2B1C725-4348-496A-7C57-66080E703B13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9" name="Rectangle 268">
              <a:hlinkClick r:id="rId186" action="ppaction://hlinksldjump"/>
              <a:extLst>
                <a:ext uri="{FF2B5EF4-FFF2-40B4-BE49-F238E27FC236}">
                  <a16:creationId xmlns:a16="http://schemas.microsoft.com/office/drawing/2014/main" id="{DC7193B4-7F61-147B-F646-9393ADA36157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0" name="Rectangle 269">
              <a:hlinkClick r:id="rId187" action="ppaction://hlinksldjump"/>
              <a:extLst>
                <a:ext uri="{FF2B5EF4-FFF2-40B4-BE49-F238E27FC236}">
                  <a16:creationId xmlns:a16="http://schemas.microsoft.com/office/drawing/2014/main" id="{CC16FD4C-AC3C-D8CE-55A8-C36648C2EF5E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1" name="Rectangle 270">
              <a:hlinkClick r:id="rId188" action="ppaction://hlinksldjump"/>
              <a:extLst>
                <a:ext uri="{FF2B5EF4-FFF2-40B4-BE49-F238E27FC236}">
                  <a16:creationId xmlns:a16="http://schemas.microsoft.com/office/drawing/2014/main" id="{CD018274-126D-9CB8-FE6A-7694C9ACA31C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2" name="Rectangle 271">
              <a:hlinkClick r:id="rId189" action="ppaction://hlinksldjump"/>
              <a:extLst>
                <a:ext uri="{FF2B5EF4-FFF2-40B4-BE49-F238E27FC236}">
                  <a16:creationId xmlns:a16="http://schemas.microsoft.com/office/drawing/2014/main" id="{91B44F78-70EA-AB6F-38E0-BF8899B41EB0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73" name="Rectangle 272">
              <a:hlinkClick r:id="rId190" action="ppaction://hlinksldjump"/>
              <a:extLst>
                <a:ext uri="{FF2B5EF4-FFF2-40B4-BE49-F238E27FC236}">
                  <a16:creationId xmlns:a16="http://schemas.microsoft.com/office/drawing/2014/main" id="{CE5A23FC-9042-2A78-8089-035B46583072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74" name="Rectangle 273">
              <a:hlinkClick r:id="rId191" action="ppaction://hlinksldjump"/>
              <a:extLst>
                <a:ext uri="{FF2B5EF4-FFF2-40B4-BE49-F238E27FC236}">
                  <a16:creationId xmlns:a16="http://schemas.microsoft.com/office/drawing/2014/main" id="{D9E8D255-EDA2-85E4-7878-D41BBB7A1BCD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275" name="Rectangle 274">
              <a:hlinkClick r:id="rId192" action="ppaction://hlinksldjump"/>
              <a:extLst>
                <a:ext uri="{FF2B5EF4-FFF2-40B4-BE49-F238E27FC236}">
                  <a16:creationId xmlns:a16="http://schemas.microsoft.com/office/drawing/2014/main" id="{20BDD21A-22A4-FAB6-107C-EE813A16B9B3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76" name="Rectangle 275">
              <a:hlinkClick r:id="rId193" action="ppaction://hlinksldjump"/>
              <a:extLst>
                <a:ext uri="{FF2B5EF4-FFF2-40B4-BE49-F238E27FC236}">
                  <a16:creationId xmlns:a16="http://schemas.microsoft.com/office/drawing/2014/main" id="{F2CA9724-84D8-BBCD-17F0-C7F9B5BD9280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77" name="Rectangle 276">
              <a:hlinkClick r:id="rId194" action="ppaction://hlinksldjump"/>
              <a:extLst>
                <a:ext uri="{FF2B5EF4-FFF2-40B4-BE49-F238E27FC236}">
                  <a16:creationId xmlns:a16="http://schemas.microsoft.com/office/drawing/2014/main" id="{EEC89F0D-21F0-E35F-5CFB-092B0BA90197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78" name="Rectangle 277">
              <a:hlinkClick r:id="rId195" action="ppaction://hlinksldjump"/>
              <a:extLst>
                <a:ext uri="{FF2B5EF4-FFF2-40B4-BE49-F238E27FC236}">
                  <a16:creationId xmlns:a16="http://schemas.microsoft.com/office/drawing/2014/main" id="{7B9F93A3-678B-DC50-AB85-20C7ECA690C9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367ACB11-5EBF-538D-51CC-8E1668EFDA5E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983ECEF-7200-9761-F02E-145DD8FE3585}"/>
              </a:ext>
            </a:extLst>
          </p:cNvPr>
          <p:cNvGrpSpPr/>
          <p:nvPr userDrawn="1"/>
        </p:nvGrpSpPr>
        <p:grpSpPr>
          <a:xfrm>
            <a:off x="723750" y="3306280"/>
            <a:ext cx="1126069" cy="1034428"/>
            <a:chOff x="3372647" y="369282"/>
            <a:chExt cx="1126069" cy="103442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A99C1E1-8DF7-3ED9-9AF6-43063ADEA3DC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CDFF9AE-20D3-891F-CB4B-E1EC0E1946C2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CD09579-DF42-D7A0-7F91-178C16008EDF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21F31C7-12E5-D262-81D2-1D2268E15581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6AA62EA-F54D-8214-42DB-534FF66619E7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24C1990-70E3-FDC9-3A81-04E1605BE15A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E00E9B8-0A9F-A293-282F-21E3867F0630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19EAD13-A6F5-113F-76EA-0CF3BB6890C6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352ACBE-1B82-B47C-0145-B2E08D225BCA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D58B6D3-E1DA-D145-D154-16EE950BBD5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00323C32-85D6-B2E9-E55C-23E6B5E3E10B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543920-1337-AF1C-CD73-4BFAB2604BED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8B9E2185-CC5A-D74F-2249-E55B671C15D8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hlinkClick r:id="rId196" action="ppaction://hlinksldjump"/>
              <a:extLst>
                <a:ext uri="{FF2B5EF4-FFF2-40B4-BE49-F238E27FC236}">
                  <a16:creationId xmlns:a16="http://schemas.microsoft.com/office/drawing/2014/main" id="{869F7019-3C9B-3F0E-CD01-2FE3C8EFAB68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5" name="Rectangle 294">
              <a:hlinkClick r:id="rId197" action="ppaction://hlinksldjump"/>
              <a:extLst>
                <a:ext uri="{FF2B5EF4-FFF2-40B4-BE49-F238E27FC236}">
                  <a16:creationId xmlns:a16="http://schemas.microsoft.com/office/drawing/2014/main" id="{394CC2EB-D2CA-8237-CF43-0432F32AAB17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6" name="Rectangle 295">
              <a:hlinkClick r:id="rId198" action="ppaction://hlinksldjump"/>
              <a:extLst>
                <a:ext uri="{FF2B5EF4-FFF2-40B4-BE49-F238E27FC236}">
                  <a16:creationId xmlns:a16="http://schemas.microsoft.com/office/drawing/2014/main" id="{25069390-CF45-A591-8F88-837419209018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7" name="Rectangle 296">
              <a:hlinkClick r:id="rId199" action="ppaction://hlinksldjump"/>
              <a:extLst>
                <a:ext uri="{FF2B5EF4-FFF2-40B4-BE49-F238E27FC236}">
                  <a16:creationId xmlns:a16="http://schemas.microsoft.com/office/drawing/2014/main" id="{18E6D11C-A4B7-8181-7917-CCEF9F748B4B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8" name="Rectangle 297">
              <a:hlinkClick r:id="rId200" action="ppaction://hlinksldjump"/>
              <a:extLst>
                <a:ext uri="{FF2B5EF4-FFF2-40B4-BE49-F238E27FC236}">
                  <a16:creationId xmlns:a16="http://schemas.microsoft.com/office/drawing/2014/main" id="{1AB060F0-71B0-73F1-2887-9866942B553F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9" name="Rectangle 298">
              <a:hlinkClick r:id="rId201" action="ppaction://hlinksldjump"/>
              <a:extLst>
                <a:ext uri="{FF2B5EF4-FFF2-40B4-BE49-F238E27FC236}">
                  <a16:creationId xmlns:a16="http://schemas.microsoft.com/office/drawing/2014/main" id="{D049D220-E0EA-8998-8141-6CAAC56EA01D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0" name="Rectangle 299">
              <a:hlinkClick r:id="rId202" action="ppaction://hlinksldjump"/>
              <a:extLst>
                <a:ext uri="{FF2B5EF4-FFF2-40B4-BE49-F238E27FC236}">
                  <a16:creationId xmlns:a16="http://schemas.microsoft.com/office/drawing/2014/main" id="{C644CF94-9B8F-C6F3-CEB5-40A28BA50D11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1" name="Rectangle 300">
              <a:hlinkClick r:id="rId203" action="ppaction://hlinksldjump"/>
              <a:extLst>
                <a:ext uri="{FF2B5EF4-FFF2-40B4-BE49-F238E27FC236}">
                  <a16:creationId xmlns:a16="http://schemas.microsoft.com/office/drawing/2014/main" id="{0C290302-0D13-62B5-4B06-B0006C469A79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2" name="Rectangle 301">
              <a:hlinkClick r:id="rId204" action="ppaction://hlinksldjump"/>
              <a:extLst>
                <a:ext uri="{FF2B5EF4-FFF2-40B4-BE49-F238E27FC236}">
                  <a16:creationId xmlns:a16="http://schemas.microsoft.com/office/drawing/2014/main" id="{13B7BA20-5C68-F365-E01B-B0EC3B9E92D1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03" name="Rectangle 302">
              <a:hlinkClick r:id="rId205" action="ppaction://hlinksldjump"/>
              <a:extLst>
                <a:ext uri="{FF2B5EF4-FFF2-40B4-BE49-F238E27FC236}">
                  <a16:creationId xmlns:a16="http://schemas.microsoft.com/office/drawing/2014/main" id="{16C00F51-C5BD-05EC-E669-E05B220099E7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4" name="Rectangle 303">
              <a:hlinkClick r:id="rId206" action="ppaction://hlinksldjump"/>
              <a:extLst>
                <a:ext uri="{FF2B5EF4-FFF2-40B4-BE49-F238E27FC236}">
                  <a16:creationId xmlns:a16="http://schemas.microsoft.com/office/drawing/2014/main" id="{EEBE97DA-29A1-1DA9-3250-DC39F5135034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5" name="Rectangle 304">
              <a:hlinkClick r:id="rId207" action="ppaction://hlinksldjump"/>
              <a:extLst>
                <a:ext uri="{FF2B5EF4-FFF2-40B4-BE49-F238E27FC236}">
                  <a16:creationId xmlns:a16="http://schemas.microsoft.com/office/drawing/2014/main" id="{1FBC222B-6906-A6EB-C5CC-E58122B04ADD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06" name="Rectangle 305">
              <a:hlinkClick r:id="rId208" action="ppaction://hlinksldjump"/>
              <a:extLst>
                <a:ext uri="{FF2B5EF4-FFF2-40B4-BE49-F238E27FC236}">
                  <a16:creationId xmlns:a16="http://schemas.microsoft.com/office/drawing/2014/main" id="{104C5F0C-A4E9-A71C-8CAE-A873B08E39D6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07" name="Rectangle 306">
              <a:hlinkClick r:id="rId209" action="ppaction://hlinksldjump"/>
              <a:extLst>
                <a:ext uri="{FF2B5EF4-FFF2-40B4-BE49-F238E27FC236}">
                  <a16:creationId xmlns:a16="http://schemas.microsoft.com/office/drawing/2014/main" id="{44BC5091-715E-B733-5F55-138865D7CB12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08" name="Rectangle 307">
              <a:hlinkClick r:id="rId210" action="ppaction://hlinksldjump"/>
              <a:extLst>
                <a:ext uri="{FF2B5EF4-FFF2-40B4-BE49-F238E27FC236}">
                  <a16:creationId xmlns:a16="http://schemas.microsoft.com/office/drawing/2014/main" id="{ACCCFC15-EB6E-880E-E1C7-E60F4F7785AB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09" name="Rectangle 308">
              <a:hlinkClick r:id="rId211" action="ppaction://hlinksldjump"/>
              <a:extLst>
                <a:ext uri="{FF2B5EF4-FFF2-40B4-BE49-F238E27FC236}">
                  <a16:creationId xmlns:a16="http://schemas.microsoft.com/office/drawing/2014/main" id="{EE0BDE97-EB5A-3D81-2214-7508701982D9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10" name="Rectangle 309">
              <a:hlinkClick r:id="rId212" action="ppaction://hlinksldjump"/>
              <a:extLst>
                <a:ext uri="{FF2B5EF4-FFF2-40B4-BE49-F238E27FC236}">
                  <a16:creationId xmlns:a16="http://schemas.microsoft.com/office/drawing/2014/main" id="{9E5A5C92-DE3F-79AC-F769-C77CF132C40B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11" name="Rectangle 310">
              <a:hlinkClick r:id="rId213" action="ppaction://hlinksldjump"/>
              <a:extLst>
                <a:ext uri="{FF2B5EF4-FFF2-40B4-BE49-F238E27FC236}">
                  <a16:creationId xmlns:a16="http://schemas.microsoft.com/office/drawing/2014/main" id="{16E24563-3E07-E857-4DB5-F7302DAAC47B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12" name="Rectangle 311">
              <a:hlinkClick r:id="rId214" action="ppaction://hlinksldjump"/>
              <a:extLst>
                <a:ext uri="{FF2B5EF4-FFF2-40B4-BE49-F238E27FC236}">
                  <a16:creationId xmlns:a16="http://schemas.microsoft.com/office/drawing/2014/main" id="{561FA5B6-7A9F-0411-B50D-085530A8E6C6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13" name="Rectangle 312">
              <a:hlinkClick r:id="rId215" action="ppaction://hlinksldjump"/>
              <a:extLst>
                <a:ext uri="{FF2B5EF4-FFF2-40B4-BE49-F238E27FC236}">
                  <a16:creationId xmlns:a16="http://schemas.microsoft.com/office/drawing/2014/main" id="{EC888860-F2DE-D8D4-C4B1-BEC241139BA3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4" name="Rectangle 313">
              <a:hlinkClick r:id="rId216" action="ppaction://hlinksldjump"/>
              <a:extLst>
                <a:ext uri="{FF2B5EF4-FFF2-40B4-BE49-F238E27FC236}">
                  <a16:creationId xmlns:a16="http://schemas.microsoft.com/office/drawing/2014/main" id="{C2A03A63-D1D5-BB6D-7636-3BF347CAA683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15" name="Rectangle 314">
              <a:hlinkClick r:id="rId217" action="ppaction://hlinksldjump"/>
              <a:extLst>
                <a:ext uri="{FF2B5EF4-FFF2-40B4-BE49-F238E27FC236}">
                  <a16:creationId xmlns:a16="http://schemas.microsoft.com/office/drawing/2014/main" id="{FA5CB6EC-6E83-0A64-893E-0B8AE7DC1359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6" name="Rectangle 315">
              <a:hlinkClick r:id="rId218" action="ppaction://hlinksldjump"/>
              <a:extLst>
                <a:ext uri="{FF2B5EF4-FFF2-40B4-BE49-F238E27FC236}">
                  <a16:creationId xmlns:a16="http://schemas.microsoft.com/office/drawing/2014/main" id="{41055EA8-462C-469C-F295-64380E4A0A33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7" name="Rectangle 316">
              <a:hlinkClick r:id="rId219" action="ppaction://hlinksldjump"/>
              <a:extLst>
                <a:ext uri="{FF2B5EF4-FFF2-40B4-BE49-F238E27FC236}">
                  <a16:creationId xmlns:a16="http://schemas.microsoft.com/office/drawing/2014/main" id="{D7608D17-F041-DA00-0194-61F936E42136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8" name="Rectangle 317">
              <a:hlinkClick r:id="rId220" action="ppaction://hlinksldjump"/>
              <a:extLst>
                <a:ext uri="{FF2B5EF4-FFF2-40B4-BE49-F238E27FC236}">
                  <a16:creationId xmlns:a16="http://schemas.microsoft.com/office/drawing/2014/main" id="{A55C5592-0707-5DBB-DE8E-FD8512100BB8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9" name="Rectangle 318">
              <a:hlinkClick r:id="rId221" action="ppaction://hlinksldjump"/>
              <a:extLst>
                <a:ext uri="{FF2B5EF4-FFF2-40B4-BE49-F238E27FC236}">
                  <a16:creationId xmlns:a16="http://schemas.microsoft.com/office/drawing/2014/main" id="{D58EF87C-8DAE-16CE-F804-1B31FD0FF7A5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0" name="Rectangle 319">
              <a:hlinkClick r:id="rId222" action="ppaction://hlinksldjump"/>
              <a:extLst>
                <a:ext uri="{FF2B5EF4-FFF2-40B4-BE49-F238E27FC236}">
                  <a16:creationId xmlns:a16="http://schemas.microsoft.com/office/drawing/2014/main" id="{9FDBE54B-EC68-801C-3AA7-3A2E79572EF3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1" name="Rectangle 320">
              <a:hlinkClick r:id="rId223" action="ppaction://hlinksldjump"/>
              <a:extLst>
                <a:ext uri="{FF2B5EF4-FFF2-40B4-BE49-F238E27FC236}">
                  <a16:creationId xmlns:a16="http://schemas.microsoft.com/office/drawing/2014/main" id="{9F4A4B7A-5AD9-256E-6BB3-3D6978C47550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2" name="Rectangle 321">
              <a:hlinkClick r:id="rId224" action="ppaction://hlinksldjump"/>
              <a:extLst>
                <a:ext uri="{FF2B5EF4-FFF2-40B4-BE49-F238E27FC236}">
                  <a16:creationId xmlns:a16="http://schemas.microsoft.com/office/drawing/2014/main" id="{2FE65CFF-2278-3809-0332-2003371774BC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23" name="Rectangle 322">
              <a:hlinkClick r:id="rId225" action="ppaction://hlinksldjump"/>
              <a:extLst>
                <a:ext uri="{FF2B5EF4-FFF2-40B4-BE49-F238E27FC236}">
                  <a16:creationId xmlns:a16="http://schemas.microsoft.com/office/drawing/2014/main" id="{F8554EE7-E998-C58B-D31F-07285DE93571}"/>
                </a:ext>
              </a:extLst>
            </p:cNvPr>
            <p:cNvSpPr/>
            <p:nvPr userDrawn="1"/>
          </p:nvSpPr>
          <p:spPr>
            <a:xfrm>
              <a:off x="3372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24" name="Rectangle 323">
              <a:hlinkClick r:id="rId226" action="ppaction://hlinksldjump"/>
              <a:extLst>
                <a:ext uri="{FF2B5EF4-FFF2-40B4-BE49-F238E27FC236}">
                  <a16:creationId xmlns:a16="http://schemas.microsoft.com/office/drawing/2014/main" id="{DA66415D-21C6-7C13-B658-EAF315882320}"/>
                </a:ext>
              </a:extLst>
            </p:cNvPr>
            <p:cNvSpPr/>
            <p:nvPr userDrawn="1"/>
          </p:nvSpPr>
          <p:spPr>
            <a:xfrm>
              <a:off x="3535910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23FDEA6F-6127-3811-7011-738CACC5F973}"/>
              </a:ext>
            </a:extLst>
          </p:cNvPr>
          <p:cNvGrpSpPr/>
          <p:nvPr userDrawn="1"/>
        </p:nvGrpSpPr>
        <p:grpSpPr>
          <a:xfrm>
            <a:off x="2011823" y="3306280"/>
            <a:ext cx="1126069" cy="883906"/>
            <a:chOff x="3372647" y="369282"/>
            <a:chExt cx="1126069" cy="883906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8BFFBDA2-AB3B-C5EB-2EEA-48DB5470C319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7241839-57CC-BBA2-1301-265FF86C4987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392DD2B-FA2C-FA3C-BC99-47E78C0DBF4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7F21DA2-2EC7-8464-3F03-AA828482A3DF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BB866E2-11F8-CE88-FD15-4E9B5BCA81B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FC5AE2B-F0BA-11E5-906E-40753704AB50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5F17665-C63F-DAE8-8E58-0BDA6B11265E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A89216B-BBD6-C904-12E4-7402A398A178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DFC904A-71AE-2339-F92E-C3302162C278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5" name="Rectangle 334">
              <a:hlinkClick r:id="rId227" action="ppaction://hlinksldjump"/>
              <a:extLst>
                <a:ext uri="{FF2B5EF4-FFF2-40B4-BE49-F238E27FC236}">
                  <a16:creationId xmlns:a16="http://schemas.microsoft.com/office/drawing/2014/main" id="{012904A9-419B-1ECE-BD9A-0005DDB503E8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" name="Rectangle 335">
              <a:hlinkClick r:id="rId228" action="ppaction://hlinksldjump"/>
              <a:extLst>
                <a:ext uri="{FF2B5EF4-FFF2-40B4-BE49-F238E27FC236}">
                  <a16:creationId xmlns:a16="http://schemas.microsoft.com/office/drawing/2014/main" id="{2E0F8E77-25A1-A40C-03C1-BA5312553A31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7" name="Rectangle 336">
              <a:hlinkClick r:id="rId229" action="ppaction://hlinksldjump"/>
              <a:extLst>
                <a:ext uri="{FF2B5EF4-FFF2-40B4-BE49-F238E27FC236}">
                  <a16:creationId xmlns:a16="http://schemas.microsoft.com/office/drawing/2014/main" id="{127871EA-37FC-542E-D7C5-D4F210F17061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8" name="Rectangle 337">
              <a:hlinkClick r:id="rId230" action="ppaction://hlinksldjump"/>
              <a:extLst>
                <a:ext uri="{FF2B5EF4-FFF2-40B4-BE49-F238E27FC236}">
                  <a16:creationId xmlns:a16="http://schemas.microsoft.com/office/drawing/2014/main" id="{33AD2CDA-DD00-4D06-C622-F775B67323E5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9" name="Rectangle 338">
              <a:hlinkClick r:id="rId231" action="ppaction://hlinksldjump"/>
              <a:extLst>
                <a:ext uri="{FF2B5EF4-FFF2-40B4-BE49-F238E27FC236}">
                  <a16:creationId xmlns:a16="http://schemas.microsoft.com/office/drawing/2014/main" id="{A3978399-A11B-94DF-7BFA-FB7B2AD2AB08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0" name="Rectangle 339">
              <a:hlinkClick r:id="rId232" action="ppaction://hlinksldjump"/>
              <a:extLst>
                <a:ext uri="{FF2B5EF4-FFF2-40B4-BE49-F238E27FC236}">
                  <a16:creationId xmlns:a16="http://schemas.microsoft.com/office/drawing/2014/main" id="{D8429D8F-F79A-2854-0739-5854D362B254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1" name="Rectangle 340">
              <a:hlinkClick r:id="rId233" action="ppaction://hlinksldjump"/>
              <a:extLst>
                <a:ext uri="{FF2B5EF4-FFF2-40B4-BE49-F238E27FC236}">
                  <a16:creationId xmlns:a16="http://schemas.microsoft.com/office/drawing/2014/main" id="{000AEECF-819B-4FBA-987B-42C12993D3E7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2" name="Rectangle 341">
              <a:hlinkClick r:id="rId234" action="ppaction://hlinksldjump"/>
              <a:extLst>
                <a:ext uri="{FF2B5EF4-FFF2-40B4-BE49-F238E27FC236}">
                  <a16:creationId xmlns:a16="http://schemas.microsoft.com/office/drawing/2014/main" id="{B4EEA5F2-6FDD-B4AF-6DF5-FA8B452C6260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43" name="Rectangle 342">
              <a:hlinkClick r:id="rId235" action="ppaction://hlinksldjump"/>
              <a:extLst>
                <a:ext uri="{FF2B5EF4-FFF2-40B4-BE49-F238E27FC236}">
                  <a16:creationId xmlns:a16="http://schemas.microsoft.com/office/drawing/2014/main" id="{4BD2F6A4-030C-7792-2B66-C9F2818193BF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4" name="Rectangle 343">
              <a:hlinkClick r:id="rId236" action="ppaction://hlinksldjump"/>
              <a:extLst>
                <a:ext uri="{FF2B5EF4-FFF2-40B4-BE49-F238E27FC236}">
                  <a16:creationId xmlns:a16="http://schemas.microsoft.com/office/drawing/2014/main" id="{15018697-0B12-F1E4-69E1-3CBCC83ABE95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45" name="Rectangle 344">
              <a:hlinkClick r:id="rId237" action="ppaction://hlinksldjump"/>
              <a:extLst>
                <a:ext uri="{FF2B5EF4-FFF2-40B4-BE49-F238E27FC236}">
                  <a16:creationId xmlns:a16="http://schemas.microsoft.com/office/drawing/2014/main" id="{0199A43F-08D2-18E1-60DA-4A4BBAC83318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6" name="Rectangle 345">
              <a:hlinkClick r:id="rId238" action="ppaction://hlinksldjump"/>
              <a:extLst>
                <a:ext uri="{FF2B5EF4-FFF2-40B4-BE49-F238E27FC236}">
                  <a16:creationId xmlns:a16="http://schemas.microsoft.com/office/drawing/2014/main" id="{C1B806EB-3DB7-83D8-39D8-5675DA51B3A2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47" name="Rectangle 346">
              <a:hlinkClick r:id="rId239" action="ppaction://hlinksldjump"/>
              <a:extLst>
                <a:ext uri="{FF2B5EF4-FFF2-40B4-BE49-F238E27FC236}">
                  <a16:creationId xmlns:a16="http://schemas.microsoft.com/office/drawing/2014/main" id="{14100725-111B-87B1-7997-BC5CEE108745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48" name="Rectangle 347">
              <a:hlinkClick r:id="rId240" action="ppaction://hlinksldjump"/>
              <a:extLst>
                <a:ext uri="{FF2B5EF4-FFF2-40B4-BE49-F238E27FC236}">
                  <a16:creationId xmlns:a16="http://schemas.microsoft.com/office/drawing/2014/main" id="{5055E195-FC6B-04E4-12F2-4D6628CB503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9" name="Rectangle 348">
              <a:hlinkClick r:id="rId241" action="ppaction://hlinksldjump"/>
              <a:extLst>
                <a:ext uri="{FF2B5EF4-FFF2-40B4-BE49-F238E27FC236}">
                  <a16:creationId xmlns:a16="http://schemas.microsoft.com/office/drawing/2014/main" id="{7E816AF3-5E05-A5AA-5C33-A7BF9EE06446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0" name="Rectangle 349">
              <a:hlinkClick r:id="rId242" action="ppaction://hlinksldjump"/>
              <a:extLst>
                <a:ext uri="{FF2B5EF4-FFF2-40B4-BE49-F238E27FC236}">
                  <a16:creationId xmlns:a16="http://schemas.microsoft.com/office/drawing/2014/main" id="{DAA56883-DD76-876C-579F-5B45188D9A74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51" name="Rectangle 350">
              <a:hlinkClick r:id="rId243" action="ppaction://hlinksldjump"/>
              <a:extLst>
                <a:ext uri="{FF2B5EF4-FFF2-40B4-BE49-F238E27FC236}">
                  <a16:creationId xmlns:a16="http://schemas.microsoft.com/office/drawing/2014/main" id="{7FA56620-6664-2201-CBB5-1194F4B14EBD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52" name="Rectangle 351">
              <a:hlinkClick r:id="rId244" action="ppaction://hlinksldjump"/>
              <a:extLst>
                <a:ext uri="{FF2B5EF4-FFF2-40B4-BE49-F238E27FC236}">
                  <a16:creationId xmlns:a16="http://schemas.microsoft.com/office/drawing/2014/main" id="{F33CA31B-68C8-B482-61E8-AAF88B255D95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53" name="Rectangle 352">
              <a:hlinkClick r:id="rId245" action="ppaction://hlinksldjump"/>
              <a:extLst>
                <a:ext uri="{FF2B5EF4-FFF2-40B4-BE49-F238E27FC236}">
                  <a16:creationId xmlns:a16="http://schemas.microsoft.com/office/drawing/2014/main" id="{E1406425-435B-F5E2-8952-15E59BEF0F2C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54" name="Rectangle 353">
              <a:hlinkClick r:id="rId246" action="ppaction://hlinksldjump"/>
              <a:extLst>
                <a:ext uri="{FF2B5EF4-FFF2-40B4-BE49-F238E27FC236}">
                  <a16:creationId xmlns:a16="http://schemas.microsoft.com/office/drawing/2014/main" id="{C62F9C5C-9977-3217-5BA9-BD5512A86C8D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5" name="Rectangle 354">
              <a:hlinkClick r:id="rId247" action="ppaction://hlinksldjump"/>
              <a:extLst>
                <a:ext uri="{FF2B5EF4-FFF2-40B4-BE49-F238E27FC236}">
                  <a16:creationId xmlns:a16="http://schemas.microsoft.com/office/drawing/2014/main" id="{9DDEE5F0-FAC0-CD61-A9CF-2C7B1971BFC2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56" name="Rectangle 355">
              <a:hlinkClick r:id="rId248" action="ppaction://hlinksldjump"/>
              <a:extLst>
                <a:ext uri="{FF2B5EF4-FFF2-40B4-BE49-F238E27FC236}">
                  <a16:creationId xmlns:a16="http://schemas.microsoft.com/office/drawing/2014/main" id="{0EC5F0F4-6539-D945-7B3C-0FF07B17C9B5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57" name="Rectangle 356">
              <a:hlinkClick r:id="rId249" action="ppaction://hlinksldjump"/>
              <a:extLst>
                <a:ext uri="{FF2B5EF4-FFF2-40B4-BE49-F238E27FC236}">
                  <a16:creationId xmlns:a16="http://schemas.microsoft.com/office/drawing/2014/main" id="{F7390470-494F-2A68-06B3-6FF2AA12996C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58" name="Rectangle 357">
              <a:hlinkClick r:id="rId250" action="ppaction://hlinksldjump"/>
              <a:extLst>
                <a:ext uri="{FF2B5EF4-FFF2-40B4-BE49-F238E27FC236}">
                  <a16:creationId xmlns:a16="http://schemas.microsoft.com/office/drawing/2014/main" id="{88DABC78-A72E-E7CD-54BE-F11C1A5AC12A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9" name="Rectangle 358">
              <a:hlinkClick r:id="rId251" action="ppaction://hlinksldjump"/>
              <a:extLst>
                <a:ext uri="{FF2B5EF4-FFF2-40B4-BE49-F238E27FC236}">
                  <a16:creationId xmlns:a16="http://schemas.microsoft.com/office/drawing/2014/main" id="{4C438529-96B3-8660-2BA0-19F5856B351A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0" name="Rectangle 359">
              <a:hlinkClick r:id="rId252" action="ppaction://hlinksldjump"/>
              <a:extLst>
                <a:ext uri="{FF2B5EF4-FFF2-40B4-BE49-F238E27FC236}">
                  <a16:creationId xmlns:a16="http://schemas.microsoft.com/office/drawing/2014/main" id="{0A42A785-E432-C630-9CD3-44107FA9E04D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61" name="Rectangle 360">
              <a:hlinkClick r:id="rId253" action="ppaction://hlinksldjump"/>
              <a:extLst>
                <a:ext uri="{FF2B5EF4-FFF2-40B4-BE49-F238E27FC236}">
                  <a16:creationId xmlns:a16="http://schemas.microsoft.com/office/drawing/2014/main" id="{FE07F936-1F72-9C3E-94EE-35239B442195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2" name="Rectangle 361">
              <a:hlinkClick r:id="rId254" action="ppaction://hlinksldjump"/>
              <a:extLst>
                <a:ext uri="{FF2B5EF4-FFF2-40B4-BE49-F238E27FC236}">
                  <a16:creationId xmlns:a16="http://schemas.microsoft.com/office/drawing/2014/main" id="{5C9A630D-79C2-6262-49F6-9F980AAC88F6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3" name="Rectangle 362">
              <a:hlinkClick r:id="rId255" action="ppaction://hlinksldjump"/>
              <a:extLst>
                <a:ext uri="{FF2B5EF4-FFF2-40B4-BE49-F238E27FC236}">
                  <a16:creationId xmlns:a16="http://schemas.microsoft.com/office/drawing/2014/main" id="{192763E1-2896-4311-E721-9EBA56F3B2B4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4" name="Rectangle 363">
              <a:hlinkClick r:id="rId256" action="ppaction://hlinksldjump"/>
              <a:extLst>
                <a:ext uri="{FF2B5EF4-FFF2-40B4-BE49-F238E27FC236}">
                  <a16:creationId xmlns:a16="http://schemas.microsoft.com/office/drawing/2014/main" id="{E2AFD812-C34D-31E5-0E70-55D97AA7A383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5" name="Rectangle 364">
              <a:hlinkClick r:id="rId257" action="ppaction://hlinksldjump"/>
              <a:extLst>
                <a:ext uri="{FF2B5EF4-FFF2-40B4-BE49-F238E27FC236}">
                  <a16:creationId xmlns:a16="http://schemas.microsoft.com/office/drawing/2014/main" id="{5A55D808-F818-6A50-BC89-23C3B05833A7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B7C6F7C-789F-BFA0-FFBF-7F9D9EFD6F44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C485B1D4-D685-88AC-5269-E7ADE5BB9927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D3F58414-20A2-B18F-DFFA-334F133D00CA}"/>
              </a:ext>
            </a:extLst>
          </p:cNvPr>
          <p:cNvGrpSpPr/>
          <p:nvPr userDrawn="1"/>
        </p:nvGrpSpPr>
        <p:grpSpPr>
          <a:xfrm>
            <a:off x="3297283" y="3306280"/>
            <a:ext cx="1126069" cy="883906"/>
            <a:chOff x="3372647" y="369282"/>
            <a:chExt cx="1126069" cy="883906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2FB8841-EE24-0187-D7E1-E952F2A62F12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A1E4A34-67BD-0AD9-6B43-BB2B20AAAC1D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AA79380-F1A6-572F-D36F-8FF4A1F98627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BECF52E-72B9-1CFC-ABEC-0556B3E1339C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B287B28-FD7F-BC00-47C3-03D799354736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3D536666-A848-99A2-CF9C-EE67BDED01C8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D1BBAE4-0FEF-D201-DA51-8E93AD315A05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8A160DFA-66A9-AB85-7AC1-1E1DCB42B4F3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9D92866-F5B6-C955-8642-04789F567F71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C03EBED-D1B5-13CD-27F9-86BD5A20FA31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6953B14E-4BD7-707F-DF49-230976344828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50E61337-8B37-896F-FC9D-6E6CECD0F4A8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hlinkClick r:id="rId258" action="ppaction://hlinksldjump"/>
              <a:extLst>
                <a:ext uri="{FF2B5EF4-FFF2-40B4-BE49-F238E27FC236}">
                  <a16:creationId xmlns:a16="http://schemas.microsoft.com/office/drawing/2014/main" id="{A4F11FA0-4C33-3BC6-DE68-BF77B73BE8C5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2" name="Rectangle 381">
              <a:hlinkClick r:id="rId259" action="ppaction://hlinksldjump"/>
              <a:extLst>
                <a:ext uri="{FF2B5EF4-FFF2-40B4-BE49-F238E27FC236}">
                  <a16:creationId xmlns:a16="http://schemas.microsoft.com/office/drawing/2014/main" id="{71CA12CE-1D70-05FB-C9E9-558E18BAF4AB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3" name="Rectangle 382">
              <a:hlinkClick r:id="rId260" action="ppaction://hlinksldjump"/>
              <a:extLst>
                <a:ext uri="{FF2B5EF4-FFF2-40B4-BE49-F238E27FC236}">
                  <a16:creationId xmlns:a16="http://schemas.microsoft.com/office/drawing/2014/main" id="{C73071CB-39C7-B44D-6743-6178FF3C6C00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4" name="Rectangle 383">
              <a:hlinkClick r:id="rId261" action="ppaction://hlinksldjump"/>
              <a:extLst>
                <a:ext uri="{FF2B5EF4-FFF2-40B4-BE49-F238E27FC236}">
                  <a16:creationId xmlns:a16="http://schemas.microsoft.com/office/drawing/2014/main" id="{FBFD0B06-1D1E-16C4-2654-289022B2A89F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5" name="Rectangle 384">
              <a:hlinkClick r:id="rId262" action="ppaction://hlinksldjump"/>
              <a:extLst>
                <a:ext uri="{FF2B5EF4-FFF2-40B4-BE49-F238E27FC236}">
                  <a16:creationId xmlns:a16="http://schemas.microsoft.com/office/drawing/2014/main" id="{BDDE4DCE-3E4C-31EC-1DB8-327587231D2F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6" name="Rectangle 385">
              <a:hlinkClick r:id="rId263" action="ppaction://hlinksldjump"/>
              <a:extLst>
                <a:ext uri="{FF2B5EF4-FFF2-40B4-BE49-F238E27FC236}">
                  <a16:creationId xmlns:a16="http://schemas.microsoft.com/office/drawing/2014/main" id="{1C6E7D80-D489-9F99-B927-4C2C7FEA9250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87" name="Rectangle 386">
              <a:hlinkClick r:id="rId264" action="ppaction://hlinksldjump"/>
              <a:extLst>
                <a:ext uri="{FF2B5EF4-FFF2-40B4-BE49-F238E27FC236}">
                  <a16:creationId xmlns:a16="http://schemas.microsoft.com/office/drawing/2014/main" id="{4DD25F74-65EE-6817-180A-BD2E8C3EDFF1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8" name="Rectangle 387">
              <a:hlinkClick r:id="rId265" action="ppaction://hlinksldjump"/>
              <a:extLst>
                <a:ext uri="{FF2B5EF4-FFF2-40B4-BE49-F238E27FC236}">
                  <a16:creationId xmlns:a16="http://schemas.microsoft.com/office/drawing/2014/main" id="{E315D483-BB78-0E8C-2371-22BF677089C4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89" name="Rectangle 388">
              <a:hlinkClick r:id="rId266" action="ppaction://hlinksldjump"/>
              <a:extLst>
                <a:ext uri="{FF2B5EF4-FFF2-40B4-BE49-F238E27FC236}">
                  <a16:creationId xmlns:a16="http://schemas.microsoft.com/office/drawing/2014/main" id="{7D4EA269-ACA5-FF31-57ED-8D52F55A4E2F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90" name="Rectangle 389">
              <a:hlinkClick r:id="rId267" action="ppaction://hlinksldjump"/>
              <a:extLst>
                <a:ext uri="{FF2B5EF4-FFF2-40B4-BE49-F238E27FC236}">
                  <a16:creationId xmlns:a16="http://schemas.microsoft.com/office/drawing/2014/main" id="{8DD5C20C-8E8C-E8E4-1168-DDA3F76B03CA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91" name="Rectangle 390">
              <a:hlinkClick r:id="rId268" action="ppaction://hlinksldjump"/>
              <a:extLst>
                <a:ext uri="{FF2B5EF4-FFF2-40B4-BE49-F238E27FC236}">
                  <a16:creationId xmlns:a16="http://schemas.microsoft.com/office/drawing/2014/main" id="{45A6CE09-45B4-94B3-ECE0-E7539446996F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92" name="Rectangle 391">
              <a:hlinkClick r:id="rId269" action="ppaction://hlinksldjump"/>
              <a:extLst>
                <a:ext uri="{FF2B5EF4-FFF2-40B4-BE49-F238E27FC236}">
                  <a16:creationId xmlns:a16="http://schemas.microsoft.com/office/drawing/2014/main" id="{ECCF5280-0B9F-C661-54F0-0F6ED73127CE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3" name="Rectangle 392">
              <a:hlinkClick r:id="rId270" action="ppaction://hlinksldjump"/>
              <a:extLst>
                <a:ext uri="{FF2B5EF4-FFF2-40B4-BE49-F238E27FC236}">
                  <a16:creationId xmlns:a16="http://schemas.microsoft.com/office/drawing/2014/main" id="{C8F88B32-E1ED-18E2-9998-A8562B696162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94" name="Rectangle 393">
              <a:hlinkClick r:id="rId271" action="ppaction://hlinksldjump"/>
              <a:extLst>
                <a:ext uri="{FF2B5EF4-FFF2-40B4-BE49-F238E27FC236}">
                  <a16:creationId xmlns:a16="http://schemas.microsoft.com/office/drawing/2014/main" id="{5BD169DD-8323-A8DF-414A-25F393A963EC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5" name="Rectangle 394">
              <a:hlinkClick r:id="rId272" action="ppaction://hlinksldjump"/>
              <a:extLst>
                <a:ext uri="{FF2B5EF4-FFF2-40B4-BE49-F238E27FC236}">
                  <a16:creationId xmlns:a16="http://schemas.microsoft.com/office/drawing/2014/main" id="{9C83D0C2-16F2-D8B2-9F6D-CBFB9F907C09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96" name="Rectangle 395">
              <a:hlinkClick r:id="rId273" action="ppaction://hlinksldjump"/>
              <a:extLst>
                <a:ext uri="{FF2B5EF4-FFF2-40B4-BE49-F238E27FC236}">
                  <a16:creationId xmlns:a16="http://schemas.microsoft.com/office/drawing/2014/main" id="{BBAC472F-28F6-BEA4-CAE1-77FA8CF581D1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97" name="Rectangle 396">
              <a:hlinkClick r:id="rId274" action="ppaction://hlinksldjump"/>
              <a:extLst>
                <a:ext uri="{FF2B5EF4-FFF2-40B4-BE49-F238E27FC236}">
                  <a16:creationId xmlns:a16="http://schemas.microsoft.com/office/drawing/2014/main" id="{1B3D5FD8-0EC0-1569-BA91-B7973A4F0670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98" name="Rectangle 397">
              <a:hlinkClick r:id="rId275" action="ppaction://hlinksldjump"/>
              <a:extLst>
                <a:ext uri="{FF2B5EF4-FFF2-40B4-BE49-F238E27FC236}">
                  <a16:creationId xmlns:a16="http://schemas.microsoft.com/office/drawing/2014/main" id="{64C58A7F-2180-4B77-5B9C-0298AE28099B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99" name="Rectangle 398">
              <a:hlinkClick r:id="rId276" action="ppaction://hlinksldjump"/>
              <a:extLst>
                <a:ext uri="{FF2B5EF4-FFF2-40B4-BE49-F238E27FC236}">
                  <a16:creationId xmlns:a16="http://schemas.microsoft.com/office/drawing/2014/main" id="{3B93FC0B-6388-EA12-8385-4B117F41B8B7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00" name="Rectangle 399">
              <a:hlinkClick r:id="rId277" action="ppaction://hlinksldjump"/>
              <a:extLst>
                <a:ext uri="{FF2B5EF4-FFF2-40B4-BE49-F238E27FC236}">
                  <a16:creationId xmlns:a16="http://schemas.microsoft.com/office/drawing/2014/main" id="{EFAC16A5-455E-FF9C-B8AF-7A1B74542BE4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1" name="Rectangle 400">
              <a:hlinkClick r:id="rId278" action="ppaction://hlinksldjump"/>
              <a:extLst>
                <a:ext uri="{FF2B5EF4-FFF2-40B4-BE49-F238E27FC236}">
                  <a16:creationId xmlns:a16="http://schemas.microsoft.com/office/drawing/2014/main" id="{12610B84-292F-06DD-EE00-CF4C8025EA18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02" name="Rectangle 401">
              <a:hlinkClick r:id="rId279" action="ppaction://hlinksldjump"/>
              <a:extLst>
                <a:ext uri="{FF2B5EF4-FFF2-40B4-BE49-F238E27FC236}">
                  <a16:creationId xmlns:a16="http://schemas.microsoft.com/office/drawing/2014/main" id="{081B91E0-D0E0-AD6E-70DA-507F3E628F6E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03" name="Rectangle 402">
              <a:hlinkClick r:id="rId280" action="ppaction://hlinksldjump"/>
              <a:extLst>
                <a:ext uri="{FF2B5EF4-FFF2-40B4-BE49-F238E27FC236}">
                  <a16:creationId xmlns:a16="http://schemas.microsoft.com/office/drawing/2014/main" id="{187E7F58-B120-A473-16E4-C6CDA3287A91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04" name="Rectangle 403">
              <a:hlinkClick r:id="rId281" action="ppaction://hlinksldjump"/>
              <a:extLst>
                <a:ext uri="{FF2B5EF4-FFF2-40B4-BE49-F238E27FC236}">
                  <a16:creationId xmlns:a16="http://schemas.microsoft.com/office/drawing/2014/main" id="{36D110E3-9B6B-EDA8-B453-CAD7859AFAD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05" name="Rectangle 404">
              <a:hlinkClick r:id="rId282" action="ppaction://hlinksldjump"/>
              <a:extLst>
                <a:ext uri="{FF2B5EF4-FFF2-40B4-BE49-F238E27FC236}">
                  <a16:creationId xmlns:a16="http://schemas.microsoft.com/office/drawing/2014/main" id="{0E59D838-180C-24AE-D0DA-786CCA62533E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06" name="Rectangle 405">
              <a:hlinkClick r:id="rId283" action="ppaction://hlinksldjump"/>
              <a:extLst>
                <a:ext uri="{FF2B5EF4-FFF2-40B4-BE49-F238E27FC236}">
                  <a16:creationId xmlns:a16="http://schemas.microsoft.com/office/drawing/2014/main" id="{5C5E58EB-8E80-4BE1-018D-EE52F1761F14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07" name="Rectangle 406">
              <a:hlinkClick r:id="rId284" action="ppaction://hlinksldjump"/>
              <a:extLst>
                <a:ext uri="{FF2B5EF4-FFF2-40B4-BE49-F238E27FC236}">
                  <a16:creationId xmlns:a16="http://schemas.microsoft.com/office/drawing/2014/main" id="{66AB3483-7DD6-26DF-5CB8-E8898AC4E5C5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08" name="Rectangle 407">
              <a:hlinkClick r:id="rId285" action="ppaction://hlinksldjump"/>
              <a:extLst>
                <a:ext uri="{FF2B5EF4-FFF2-40B4-BE49-F238E27FC236}">
                  <a16:creationId xmlns:a16="http://schemas.microsoft.com/office/drawing/2014/main" id="{BFD19F0D-A0BB-FA36-0C6A-4A55CEB6A471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09" name="Rectangle 408">
              <a:hlinkClick r:id="rId286" action="ppaction://hlinksldjump"/>
              <a:extLst>
                <a:ext uri="{FF2B5EF4-FFF2-40B4-BE49-F238E27FC236}">
                  <a16:creationId xmlns:a16="http://schemas.microsoft.com/office/drawing/2014/main" id="{7A74A0AE-F290-076E-0A0A-F64C24D653D1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10" name="Rectangle 409">
              <a:hlinkClick r:id="rId287" action="ppaction://hlinksldjump"/>
              <a:extLst>
                <a:ext uri="{FF2B5EF4-FFF2-40B4-BE49-F238E27FC236}">
                  <a16:creationId xmlns:a16="http://schemas.microsoft.com/office/drawing/2014/main" id="{6538B7E8-03BD-05EA-336C-88C13EC521EE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FB01C0A-B96E-75AA-221A-9DA95AC298CC}"/>
              </a:ext>
            </a:extLst>
          </p:cNvPr>
          <p:cNvGrpSpPr/>
          <p:nvPr userDrawn="1"/>
        </p:nvGrpSpPr>
        <p:grpSpPr>
          <a:xfrm>
            <a:off x="723750" y="4607922"/>
            <a:ext cx="1126069" cy="883906"/>
            <a:chOff x="3372647" y="369282"/>
            <a:chExt cx="1126069" cy="883906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E49D602D-290B-E68B-64FB-2DD53E3385B7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9DBD0C2-B67F-1467-5854-3FBB58C479DB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8EDDF5C4-DF8C-A8A6-49FF-ED6E37E17054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BA29FC2-E8B0-EF55-C430-2531BB2048F2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A012D92-23E0-C2D2-A5FB-F014A5ED00FE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0C4E9F4D-C116-36BE-C037-EB9EAEBB0AB8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773D8D9D-3E5A-EAD3-0348-461B8498286C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19" name="Rectangle 418">
              <a:hlinkClick r:id="rId288" action="ppaction://hlinksldjump"/>
              <a:extLst>
                <a:ext uri="{FF2B5EF4-FFF2-40B4-BE49-F238E27FC236}">
                  <a16:creationId xmlns:a16="http://schemas.microsoft.com/office/drawing/2014/main" id="{70B1EABF-8A09-D118-D1CB-BDA996DB0765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0" name="Rectangle 419">
              <a:hlinkClick r:id="rId289" action="ppaction://hlinksldjump"/>
              <a:extLst>
                <a:ext uri="{FF2B5EF4-FFF2-40B4-BE49-F238E27FC236}">
                  <a16:creationId xmlns:a16="http://schemas.microsoft.com/office/drawing/2014/main" id="{0AF50D78-E25F-A8AC-AC0C-5779D6E2ED13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" name="Rectangle 420">
              <a:hlinkClick r:id="rId290" action="ppaction://hlinksldjump"/>
              <a:extLst>
                <a:ext uri="{FF2B5EF4-FFF2-40B4-BE49-F238E27FC236}">
                  <a16:creationId xmlns:a16="http://schemas.microsoft.com/office/drawing/2014/main" id="{4B3A5650-A49B-1699-1333-14E02616942D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2" name="Rectangle 421">
              <a:hlinkClick r:id="rId291" action="ppaction://hlinksldjump"/>
              <a:extLst>
                <a:ext uri="{FF2B5EF4-FFF2-40B4-BE49-F238E27FC236}">
                  <a16:creationId xmlns:a16="http://schemas.microsoft.com/office/drawing/2014/main" id="{02348177-6396-25C8-0E2D-E3D41C7BEF35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3" name="Rectangle 422">
              <a:hlinkClick r:id="rId292" action="ppaction://hlinksldjump"/>
              <a:extLst>
                <a:ext uri="{FF2B5EF4-FFF2-40B4-BE49-F238E27FC236}">
                  <a16:creationId xmlns:a16="http://schemas.microsoft.com/office/drawing/2014/main" id="{4B93C9E1-0A20-CF8F-93D5-7D2936FCD8A5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4" name="Rectangle 423">
              <a:hlinkClick r:id="rId293" action="ppaction://hlinksldjump"/>
              <a:extLst>
                <a:ext uri="{FF2B5EF4-FFF2-40B4-BE49-F238E27FC236}">
                  <a16:creationId xmlns:a16="http://schemas.microsoft.com/office/drawing/2014/main" id="{DD6EF875-88F0-0E6F-BCF4-DEF9CD25F77F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25" name="Rectangle 424">
              <a:hlinkClick r:id="rId294" action="ppaction://hlinksldjump"/>
              <a:extLst>
                <a:ext uri="{FF2B5EF4-FFF2-40B4-BE49-F238E27FC236}">
                  <a16:creationId xmlns:a16="http://schemas.microsoft.com/office/drawing/2014/main" id="{9256FF97-EC91-09CF-847E-4EAD6A86F4B2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26" name="Rectangle 425">
              <a:hlinkClick r:id="rId295" action="ppaction://hlinksldjump"/>
              <a:extLst>
                <a:ext uri="{FF2B5EF4-FFF2-40B4-BE49-F238E27FC236}">
                  <a16:creationId xmlns:a16="http://schemas.microsoft.com/office/drawing/2014/main" id="{1600AFDB-4119-9C0B-F165-51DFB8078B4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27" name="Rectangle 426">
              <a:hlinkClick r:id="rId296" action="ppaction://hlinksldjump"/>
              <a:extLst>
                <a:ext uri="{FF2B5EF4-FFF2-40B4-BE49-F238E27FC236}">
                  <a16:creationId xmlns:a16="http://schemas.microsoft.com/office/drawing/2014/main" id="{D77143B6-D6DB-14E2-2B25-2D92BD9E3C26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8" name="Rectangle 427">
              <a:hlinkClick r:id="rId297" action="ppaction://hlinksldjump"/>
              <a:extLst>
                <a:ext uri="{FF2B5EF4-FFF2-40B4-BE49-F238E27FC236}">
                  <a16:creationId xmlns:a16="http://schemas.microsoft.com/office/drawing/2014/main" id="{9F170CF5-BDEC-5C21-3AD9-0AFEA16E41BE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29" name="Rectangle 428">
              <a:hlinkClick r:id="rId298" action="ppaction://hlinksldjump"/>
              <a:extLst>
                <a:ext uri="{FF2B5EF4-FFF2-40B4-BE49-F238E27FC236}">
                  <a16:creationId xmlns:a16="http://schemas.microsoft.com/office/drawing/2014/main" id="{D35BCD24-E0AD-9172-2394-5B3AA4079A17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30" name="Rectangle 429">
              <a:hlinkClick r:id="rId299" action="ppaction://hlinksldjump"/>
              <a:extLst>
                <a:ext uri="{FF2B5EF4-FFF2-40B4-BE49-F238E27FC236}">
                  <a16:creationId xmlns:a16="http://schemas.microsoft.com/office/drawing/2014/main" id="{2CF16856-EB81-9630-294A-734A87FCB70F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31" name="Rectangle 430">
              <a:hlinkClick r:id="rId300" action="ppaction://hlinksldjump"/>
              <a:extLst>
                <a:ext uri="{FF2B5EF4-FFF2-40B4-BE49-F238E27FC236}">
                  <a16:creationId xmlns:a16="http://schemas.microsoft.com/office/drawing/2014/main" id="{B60C9893-D86E-67C4-19C4-9E54CC5D1A3D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32" name="Rectangle 431">
              <a:hlinkClick r:id="rId301" action="ppaction://hlinksldjump"/>
              <a:extLst>
                <a:ext uri="{FF2B5EF4-FFF2-40B4-BE49-F238E27FC236}">
                  <a16:creationId xmlns:a16="http://schemas.microsoft.com/office/drawing/2014/main" id="{CC66EECF-3A52-9AA7-02BC-9B472342A04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33" name="Rectangle 432">
              <a:hlinkClick r:id="rId302" action="ppaction://hlinksldjump"/>
              <a:extLst>
                <a:ext uri="{FF2B5EF4-FFF2-40B4-BE49-F238E27FC236}">
                  <a16:creationId xmlns:a16="http://schemas.microsoft.com/office/drawing/2014/main" id="{4B911E48-9BEC-2F35-43D9-C27DF8D2F678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34" name="Rectangle 433">
              <a:hlinkClick r:id="rId303" action="ppaction://hlinksldjump"/>
              <a:extLst>
                <a:ext uri="{FF2B5EF4-FFF2-40B4-BE49-F238E27FC236}">
                  <a16:creationId xmlns:a16="http://schemas.microsoft.com/office/drawing/2014/main" id="{BF8D1357-8F68-64A5-74A2-B59171D94F83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5" name="Rectangle 434">
              <a:hlinkClick r:id="rId304" action="ppaction://hlinksldjump"/>
              <a:extLst>
                <a:ext uri="{FF2B5EF4-FFF2-40B4-BE49-F238E27FC236}">
                  <a16:creationId xmlns:a16="http://schemas.microsoft.com/office/drawing/2014/main" id="{DD01226A-23D0-1D21-5214-88EBC885A17E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36" name="Rectangle 435">
              <a:hlinkClick r:id="rId305" action="ppaction://hlinksldjump"/>
              <a:extLst>
                <a:ext uri="{FF2B5EF4-FFF2-40B4-BE49-F238E27FC236}">
                  <a16:creationId xmlns:a16="http://schemas.microsoft.com/office/drawing/2014/main" id="{C2351B10-E89B-DE05-830B-649F704ABE09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7" name="Rectangle 436">
              <a:hlinkClick r:id="rId306" action="ppaction://hlinksldjump"/>
              <a:extLst>
                <a:ext uri="{FF2B5EF4-FFF2-40B4-BE49-F238E27FC236}">
                  <a16:creationId xmlns:a16="http://schemas.microsoft.com/office/drawing/2014/main" id="{3DD9224E-F244-6021-566F-DF6E6AA6772A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38" name="Rectangle 437">
              <a:hlinkClick r:id="rId307" action="ppaction://hlinksldjump"/>
              <a:extLst>
                <a:ext uri="{FF2B5EF4-FFF2-40B4-BE49-F238E27FC236}">
                  <a16:creationId xmlns:a16="http://schemas.microsoft.com/office/drawing/2014/main" id="{950F1033-DC92-7DB9-47D4-B3EBD277D4F2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39" name="Rectangle 438">
              <a:hlinkClick r:id="rId308" action="ppaction://hlinksldjump"/>
              <a:extLst>
                <a:ext uri="{FF2B5EF4-FFF2-40B4-BE49-F238E27FC236}">
                  <a16:creationId xmlns:a16="http://schemas.microsoft.com/office/drawing/2014/main" id="{71BC08A9-F0CB-BD96-A39A-4F38BF4DDB23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40" name="Rectangle 439">
              <a:hlinkClick r:id="rId309" action="ppaction://hlinksldjump"/>
              <a:extLst>
                <a:ext uri="{FF2B5EF4-FFF2-40B4-BE49-F238E27FC236}">
                  <a16:creationId xmlns:a16="http://schemas.microsoft.com/office/drawing/2014/main" id="{47939C7D-7E8B-3AF4-9757-1C317828D4DA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41" name="Rectangle 440">
              <a:hlinkClick r:id="rId310" action="ppaction://hlinksldjump"/>
              <a:extLst>
                <a:ext uri="{FF2B5EF4-FFF2-40B4-BE49-F238E27FC236}">
                  <a16:creationId xmlns:a16="http://schemas.microsoft.com/office/drawing/2014/main" id="{932413C7-DD69-458F-3CE6-C0A4AD32470E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42" name="Rectangle 441">
              <a:hlinkClick r:id="rId311" action="ppaction://hlinksldjump"/>
              <a:extLst>
                <a:ext uri="{FF2B5EF4-FFF2-40B4-BE49-F238E27FC236}">
                  <a16:creationId xmlns:a16="http://schemas.microsoft.com/office/drawing/2014/main" id="{8A89555B-7D45-F2E5-BBF7-2D593A06C575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3" name="Rectangle 442">
              <a:hlinkClick r:id="rId312" action="ppaction://hlinksldjump"/>
              <a:extLst>
                <a:ext uri="{FF2B5EF4-FFF2-40B4-BE49-F238E27FC236}">
                  <a16:creationId xmlns:a16="http://schemas.microsoft.com/office/drawing/2014/main" id="{DBD928A0-0B91-9EF7-5C9B-C2B6DFC42830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44" name="Rectangle 443">
              <a:hlinkClick r:id="rId313" action="ppaction://hlinksldjump"/>
              <a:extLst>
                <a:ext uri="{FF2B5EF4-FFF2-40B4-BE49-F238E27FC236}">
                  <a16:creationId xmlns:a16="http://schemas.microsoft.com/office/drawing/2014/main" id="{F4BF0A52-BB98-6E40-D89B-0CE7FAE41431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45" name="Rectangle 444">
              <a:hlinkClick r:id="rId314" action="ppaction://hlinksldjump"/>
              <a:extLst>
                <a:ext uri="{FF2B5EF4-FFF2-40B4-BE49-F238E27FC236}">
                  <a16:creationId xmlns:a16="http://schemas.microsoft.com/office/drawing/2014/main" id="{14E9FF3E-E757-72C1-8B3E-1276974F2776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46" name="Rectangle 445">
              <a:hlinkClick r:id="rId315" action="ppaction://hlinksldjump"/>
              <a:extLst>
                <a:ext uri="{FF2B5EF4-FFF2-40B4-BE49-F238E27FC236}">
                  <a16:creationId xmlns:a16="http://schemas.microsoft.com/office/drawing/2014/main" id="{102A1CAD-C7C5-0C78-5E6B-250C71B82160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47" name="Rectangle 446">
              <a:hlinkClick r:id="rId316" action="ppaction://hlinksldjump"/>
              <a:extLst>
                <a:ext uri="{FF2B5EF4-FFF2-40B4-BE49-F238E27FC236}">
                  <a16:creationId xmlns:a16="http://schemas.microsoft.com/office/drawing/2014/main" id="{4D5D0DFC-D3B4-BE14-700C-FEADC1D27452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48" name="Rectangle 447">
              <a:hlinkClick r:id="rId317" action="ppaction://hlinksldjump"/>
              <a:extLst>
                <a:ext uri="{FF2B5EF4-FFF2-40B4-BE49-F238E27FC236}">
                  <a16:creationId xmlns:a16="http://schemas.microsoft.com/office/drawing/2014/main" id="{45DBC113-E31F-5FCC-365F-D707ED054245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49" name="Rectangle 448">
              <a:hlinkClick r:id="rId318" action="ppaction://hlinksldjump"/>
              <a:extLst>
                <a:ext uri="{FF2B5EF4-FFF2-40B4-BE49-F238E27FC236}">
                  <a16:creationId xmlns:a16="http://schemas.microsoft.com/office/drawing/2014/main" id="{BE57D584-6460-DD0B-EEC3-A9F504F5F98A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DE7ECF7-2D6F-716F-6116-198E786193B6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CCC58CA-76CF-C6D6-FEFB-3BE7B999F90B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EE6987A5-600A-E255-2AA1-FA70DB377466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773436F2-DA2C-DA36-047C-1BB38E3F0482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7AB204D-9920-449A-4CE6-AFC890150CA1}"/>
              </a:ext>
            </a:extLst>
          </p:cNvPr>
          <p:cNvGrpSpPr/>
          <p:nvPr userDrawn="1"/>
        </p:nvGrpSpPr>
        <p:grpSpPr>
          <a:xfrm>
            <a:off x="2011823" y="4607922"/>
            <a:ext cx="1126069" cy="883906"/>
            <a:chOff x="2011097" y="4262586"/>
            <a:chExt cx="1126069" cy="883906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563046A-E353-80B0-D95D-59364310E7BA}"/>
                </a:ext>
              </a:extLst>
            </p:cNvPr>
            <p:cNvSpPr/>
            <p:nvPr userDrawn="1"/>
          </p:nvSpPr>
          <p:spPr>
            <a:xfrm>
              <a:off x="201109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1770E82-C00C-1ECF-A5E8-51144D5B5527}"/>
                </a:ext>
              </a:extLst>
            </p:cNvPr>
            <p:cNvSpPr/>
            <p:nvPr userDrawn="1"/>
          </p:nvSpPr>
          <p:spPr>
            <a:xfrm>
              <a:off x="217464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1F7E0AB-1694-29A3-DBB2-8A6E3BA3835D}"/>
                </a:ext>
              </a:extLst>
            </p:cNvPr>
            <p:cNvSpPr/>
            <p:nvPr userDrawn="1"/>
          </p:nvSpPr>
          <p:spPr>
            <a:xfrm>
              <a:off x="233819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CB4B36AE-61A1-755B-E578-56A33904F154}"/>
                </a:ext>
              </a:extLst>
            </p:cNvPr>
            <p:cNvSpPr/>
            <p:nvPr userDrawn="1"/>
          </p:nvSpPr>
          <p:spPr>
            <a:xfrm>
              <a:off x="250174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7E5976D7-33C0-FB2E-5320-33100FD7F849}"/>
                </a:ext>
              </a:extLst>
            </p:cNvPr>
            <p:cNvSpPr/>
            <p:nvPr userDrawn="1"/>
          </p:nvSpPr>
          <p:spPr>
            <a:xfrm>
              <a:off x="266529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45C6D1E5-0A2C-3E2B-A382-D28D86D59B96}"/>
                </a:ext>
              </a:extLst>
            </p:cNvPr>
            <p:cNvSpPr/>
            <p:nvPr userDrawn="1"/>
          </p:nvSpPr>
          <p:spPr>
            <a:xfrm>
              <a:off x="282884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C209DC5-ECBD-2227-B359-500EF434214F}"/>
                </a:ext>
              </a:extLst>
            </p:cNvPr>
            <p:cNvSpPr/>
            <p:nvPr userDrawn="1"/>
          </p:nvSpPr>
          <p:spPr>
            <a:xfrm>
              <a:off x="2992398" y="4262586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A61F8AE0-0580-7527-786A-1FB520CE2358}"/>
                </a:ext>
              </a:extLst>
            </p:cNvPr>
            <p:cNvSpPr/>
            <p:nvPr userDrawn="1"/>
          </p:nvSpPr>
          <p:spPr>
            <a:xfrm>
              <a:off x="201109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01E2218B-8332-0F7F-C543-B6AD87D61369}"/>
                </a:ext>
              </a:extLst>
            </p:cNvPr>
            <p:cNvSpPr/>
            <p:nvPr userDrawn="1"/>
          </p:nvSpPr>
          <p:spPr>
            <a:xfrm>
              <a:off x="217464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E6CBEBEB-F2D0-AC21-0592-736813894716}"/>
                </a:ext>
              </a:extLst>
            </p:cNvPr>
            <p:cNvSpPr/>
            <p:nvPr userDrawn="1"/>
          </p:nvSpPr>
          <p:spPr>
            <a:xfrm>
              <a:off x="233819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4" name="Rectangle 463">
              <a:hlinkClick r:id="rId319" action="ppaction://hlinksldjump"/>
              <a:extLst>
                <a:ext uri="{FF2B5EF4-FFF2-40B4-BE49-F238E27FC236}">
                  <a16:creationId xmlns:a16="http://schemas.microsoft.com/office/drawing/2014/main" id="{66A3DC3A-DF53-F04F-2030-981721267BF4}"/>
                </a:ext>
              </a:extLst>
            </p:cNvPr>
            <p:cNvSpPr/>
            <p:nvPr userDrawn="1"/>
          </p:nvSpPr>
          <p:spPr>
            <a:xfrm>
              <a:off x="250174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5" name="Rectangle 464">
              <a:hlinkClick r:id="rId320" action="ppaction://hlinksldjump"/>
              <a:extLst>
                <a:ext uri="{FF2B5EF4-FFF2-40B4-BE49-F238E27FC236}">
                  <a16:creationId xmlns:a16="http://schemas.microsoft.com/office/drawing/2014/main" id="{B961EEC1-70E1-97EB-2685-463A6E5AE024}"/>
                </a:ext>
              </a:extLst>
            </p:cNvPr>
            <p:cNvSpPr/>
            <p:nvPr userDrawn="1"/>
          </p:nvSpPr>
          <p:spPr>
            <a:xfrm>
              <a:off x="266529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6" name="Rectangle 465">
              <a:hlinkClick r:id="rId321" action="ppaction://hlinksldjump"/>
              <a:extLst>
                <a:ext uri="{FF2B5EF4-FFF2-40B4-BE49-F238E27FC236}">
                  <a16:creationId xmlns:a16="http://schemas.microsoft.com/office/drawing/2014/main" id="{72F5882B-222B-BB7B-F59F-BDDE604BCB53}"/>
                </a:ext>
              </a:extLst>
            </p:cNvPr>
            <p:cNvSpPr/>
            <p:nvPr userDrawn="1"/>
          </p:nvSpPr>
          <p:spPr>
            <a:xfrm>
              <a:off x="282884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7" name="Rectangle 466">
              <a:hlinkClick r:id="rId322" action="ppaction://hlinksldjump"/>
              <a:extLst>
                <a:ext uri="{FF2B5EF4-FFF2-40B4-BE49-F238E27FC236}">
                  <a16:creationId xmlns:a16="http://schemas.microsoft.com/office/drawing/2014/main" id="{3A8EC1CC-9D55-1E29-F922-2A874D6D9E73}"/>
                </a:ext>
              </a:extLst>
            </p:cNvPr>
            <p:cNvSpPr/>
            <p:nvPr userDrawn="1"/>
          </p:nvSpPr>
          <p:spPr>
            <a:xfrm>
              <a:off x="2992398" y="441310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8" name="Rectangle 467">
              <a:hlinkClick r:id="rId323" action="ppaction://hlinksldjump"/>
              <a:extLst>
                <a:ext uri="{FF2B5EF4-FFF2-40B4-BE49-F238E27FC236}">
                  <a16:creationId xmlns:a16="http://schemas.microsoft.com/office/drawing/2014/main" id="{A7719C79-04DD-2261-CB85-F3C015A7F67D}"/>
                </a:ext>
              </a:extLst>
            </p:cNvPr>
            <p:cNvSpPr/>
            <p:nvPr userDrawn="1"/>
          </p:nvSpPr>
          <p:spPr>
            <a:xfrm>
              <a:off x="201109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69" name="Rectangle 468">
              <a:hlinkClick r:id="rId324" action="ppaction://hlinksldjump"/>
              <a:extLst>
                <a:ext uri="{FF2B5EF4-FFF2-40B4-BE49-F238E27FC236}">
                  <a16:creationId xmlns:a16="http://schemas.microsoft.com/office/drawing/2014/main" id="{208E8292-DEB4-DFB3-36D0-AA09435A4009}"/>
                </a:ext>
              </a:extLst>
            </p:cNvPr>
            <p:cNvSpPr/>
            <p:nvPr userDrawn="1"/>
          </p:nvSpPr>
          <p:spPr>
            <a:xfrm>
              <a:off x="217464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0" name="Rectangle 469">
              <a:hlinkClick r:id="rId325" action="ppaction://hlinksldjump"/>
              <a:extLst>
                <a:ext uri="{FF2B5EF4-FFF2-40B4-BE49-F238E27FC236}">
                  <a16:creationId xmlns:a16="http://schemas.microsoft.com/office/drawing/2014/main" id="{D150B5A3-AB31-98A8-3E52-81A7C5C52D4E}"/>
                </a:ext>
              </a:extLst>
            </p:cNvPr>
            <p:cNvSpPr/>
            <p:nvPr userDrawn="1"/>
          </p:nvSpPr>
          <p:spPr>
            <a:xfrm>
              <a:off x="233819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1" name="Rectangle 470">
              <a:hlinkClick r:id="rId326" action="ppaction://hlinksldjump"/>
              <a:extLst>
                <a:ext uri="{FF2B5EF4-FFF2-40B4-BE49-F238E27FC236}">
                  <a16:creationId xmlns:a16="http://schemas.microsoft.com/office/drawing/2014/main" id="{0C95E0B1-1975-6D83-9881-306BE8FA2133}"/>
                </a:ext>
              </a:extLst>
            </p:cNvPr>
            <p:cNvSpPr/>
            <p:nvPr userDrawn="1"/>
          </p:nvSpPr>
          <p:spPr>
            <a:xfrm>
              <a:off x="250174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72" name="Rectangle 471">
              <a:hlinkClick r:id="rId327" action="ppaction://hlinksldjump"/>
              <a:extLst>
                <a:ext uri="{FF2B5EF4-FFF2-40B4-BE49-F238E27FC236}">
                  <a16:creationId xmlns:a16="http://schemas.microsoft.com/office/drawing/2014/main" id="{9E26E400-A632-869E-CCA5-8295DFF496C7}"/>
                </a:ext>
              </a:extLst>
            </p:cNvPr>
            <p:cNvSpPr/>
            <p:nvPr userDrawn="1"/>
          </p:nvSpPr>
          <p:spPr>
            <a:xfrm>
              <a:off x="266529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3" name="Rectangle 472">
              <a:hlinkClick r:id="rId328" action="ppaction://hlinksldjump"/>
              <a:extLst>
                <a:ext uri="{FF2B5EF4-FFF2-40B4-BE49-F238E27FC236}">
                  <a16:creationId xmlns:a16="http://schemas.microsoft.com/office/drawing/2014/main" id="{40494E9A-002E-57CF-CCA4-7937729A8EAC}"/>
                </a:ext>
              </a:extLst>
            </p:cNvPr>
            <p:cNvSpPr/>
            <p:nvPr userDrawn="1"/>
          </p:nvSpPr>
          <p:spPr>
            <a:xfrm>
              <a:off x="2828847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74" name="Rectangle 473">
              <a:hlinkClick r:id="rId329" action="ppaction://hlinksldjump"/>
              <a:extLst>
                <a:ext uri="{FF2B5EF4-FFF2-40B4-BE49-F238E27FC236}">
                  <a16:creationId xmlns:a16="http://schemas.microsoft.com/office/drawing/2014/main" id="{091CB843-DE96-5B27-7495-932509282B40}"/>
                </a:ext>
              </a:extLst>
            </p:cNvPr>
            <p:cNvSpPr/>
            <p:nvPr userDrawn="1"/>
          </p:nvSpPr>
          <p:spPr>
            <a:xfrm>
              <a:off x="2992398" y="45636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75" name="Rectangle 474">
              <a:hlinkClick r:id="rId330" action="ppaction://hlinksldjump"/>
              <a:extLst>
                <a:ext uri="{FF2B5EF4-FFF2-40B4-BE49-F238E27FC236}">
                  <a16:creationId xmlns:a16="http://schemas.microsoft.com/office/drawing/2014/main" id="{F12A6395-6308-859C-A289-AA0CC9617BFB}"/>
                </a:ext>
              </a:extLst>
            </p:cNvPr>
            <p:cNvSpPr/>
            <p:nvPr userDrawn="1"/>
          </p:nvSpPr>
          <p:spPr>
            <a:xfrm>
              <a:off x="201109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76" name="Rectangle 475">
              <a:hlinkClick r:id="rId331" action="ppaction://hlinksldjump"/>
              <a:extLst>
                <a:ext uri="{FF2B5EF4-FFF2-40B4-BE49-F238E27FC236}">
                  <a16:creationId xmlns:a16="http://schemas.microsoft.com/office/drawing/2014/main" id="{84E54019-BCE8-E123-C511-2A863F855E9C}"/>
                </a:ext>
              </a:extLst>
            </p:cNvPr>
            <p:cNvSpPr/>
            <p:nvPr userDrawn="1"/>
          </p:nvSpPr>
          <p:spPr>
            <a:xfrm>
              <a:off x="217464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77" name="Rectangle 476">
              <a:hlinkClick r:id="rId332" action="ppaction://hlinksldjump"/>
              <a:extLst>
                <a:ext uri="{FF2B5EF4-FFF2-40B4-BE49-F238E27FC236}">
                  <a16:creationId xmlns:a16="http://schemas.microsoft.com/office/drawing/2014/main" id="{47EB6E93-B09E-D4B2-295F-9C796B55778B}"/>
                </a:ext>
              </a:extLst>
            </p:cNvPr>
            <p:cNvSpPr/>
            <p:nvPr userDrawn="1"/>
          </p:nvSpPr>
          <p:spPr>
            <a:xfrm>
              <a:off x="233819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8" name="Rectangle 477">
              <a:hlinkClick r:id="rId333" action="ppaction://hlinksldjump"/>
              <a:extLst>
                <a:ext uri="{FF2B5EF4-FFF2-40B4-BE49-F238E27FC236}">
                  <a16:creationId xmlns:a16="http://schemas.microsoft.com/office/drawing/2014/main" id="{C588ADF4-2112-7C12-66D1-B6BB0A367E02}"/>
                </a:ext>
              </a:extLst>
            </p:cNvPr>
            <p:cNvSpPr/>
            <p:nvPr userDrawn="1"/>
          </p:nvSpPr>
          <p:spPr>
            <a:xfrm>
              <a:off x="250174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79" name="Rectangle 478">
              <a:hlinkClick r:id="rId334" action="ppaction://hlinksldjump"/>
              <a:extLst>
                <a:ext uri="{FF2B5EF4-FFF2-40B4-BE49-F238E27FC236}">
                  <a16:creationId xmlns:a16="http://schemas.microsoft.com/office/drawing/2014/main" id="{F8725D7B-2C50-7D7A-74C9-F8F42F7A1B3B}"/>
                </a:ext>
              </a:extLst>
            </p:cNvPr>
            <p:cNvSpPr/>
            <p:nvPr userDrawn="1"/>
          </p:nvSpPr>
          <p:spPr>
            <a:xfrm>
              <a:off x="266529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80" name="Rectangle 479">
              <a:hlinkClick r:id="rId335" action="ppaction://hlinksldjump"/>
              <a:extLst>
                <a:ext uri="{FF2B5EF4-FFF2-40B4-BE49-F238E27FC236}">
                  <a16:creationId xmlns:a16="http://schemas.microsoft.com/office/drawing/2014/main" id="{716E721A-A905-8A70-F096-1253186B8B4C}"/>
                </a:ext>
              </a:extLst>
            </p:cNvPr>
            <p:cNvSpPr/>
            <p:nvPr userDrawn="1"/>
          </p:nvSpPr>
          <p:spPr>
            <a:xfrm>
              <a:off x="2828847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81" name="Rectangle 480">
              <a:hlinkClick r:id="rId336" action="ppaction://hlinksldjump"/>
              <a:extLst>
                <a:ext uri="{FF2B5EF4-FFF2-40B4-BE49-F238E27FC236}">
                  <a16:creationId xmlns:a16="http://schemas.microsoft.com/office/drawing/2014/main" id="{7FE451D3-B988-6787-89F4-637F1F4BC55D}"/>
                </a:ext>
              </a:extLst>
            </p:cNvPr>
            <p:cNvSpPr/>
            <p:nvPr userDrawn="1"/>
          </p:nvSpPr>
          <p:spPr>
            <a:xfrm>
              <a:off x="2992398" y="47141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82" name="Rectangle 481">
              <a:hlinkClick r:id="rId337" action="ppaction://hlinksldjump"/>
              <a:extLst>
                <a:ext uri="{FF2B5EF4-FFF2-40B4-BE49-F238E27FC236}">
                  <a16:creationId xmlns:a16="http://schemas.microsoft.com/office/drawing/2014/main" id="{C3E4B26F-23E7-B924-EB88-CCF9E69DE760}"/>
                </a:ext>
              </a:extLst>
            </p:cNvPr>
            <p:cNvSpPr/>
            <p:nvPr userDrawn="1"/>
          </p:nvSpPr>
          <p:spPr>
            <a:xfrm>
              <a:off x="2011097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83" name="Rectangle 482">
              <a:hlinkClick r:id="rId338" action="ppaction://hlinksldjump"/>
              <a:extLst>
                <a:ext uri="{FF2B5EF4-FFF2-40B4-BE49-F238E27FC236}">
                  <a16:creationId xmlns:a16="http://schemas.microsoft.com/office/drawing/2014/main" id="{DB92BE33-5A8E-59FE-7630-B5246DB6BC88}"/>
                </a:ext>
              </a:extLst>
            </p:cNvPr>
            <p:cNvSpPr/>
            <p:nvPr userDrawn="1"/>
          </p:nvSpPr>
          <p:spPr>
            <a:xfrm>
              <a:off x="2174360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84" name="Rectangle 483">
              <a:hlinkClick r:id="rId339" action="ppaction://hlinksldjump"/>
              <a:extLst>
                <a:ext uri="{FF2B5EF4-FFF2-40B4-BE49-F238E27FC236}">
                  <a16:creationId xmlns:a16="http://schemas.microsoft.com/office/drawing/2014/main" id="{B020B7F5-89A0-DB75-22FA-B31721E65FA6}"/>
                </a:ext>
              </a:extLst>
            </p:cNvPr>
            <p:cNvSpPr/>
            <p:nvPr userDrawn="1"/>
          </p:nvSpPr>
          <p:spPr>
            <a:xfrm>
              <a:off x="2337623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5" name="Rectangle 484">
              <a:hlinkClick r:id="rId340" action="ppaction://hlinksldjump"/>
              <a:extLst>
                <a:ext uri="{FF2B5EF4-FFF2-40B4-BE49-F238E27FC236}">
                  <a16:creationId xmlns:a16="http://schemas.microsoft.com/office/drawing/2014/main" id="{6FBEB1E9-1828-CDE0-1A9F-786B2C3D8FDA}"/>
                </a:ext>
              </a:extLst>
            </p:cNvPr>
            <p:cNvSpPr/>
            <p:nvPr userDrawn="1"/>
          </p:nvSpPr>
          <p:spPr>
            <a:xfrm>
              <a:off x="2500886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86" name="Rectangle 485">
              <a:hlinkClick r:id="rId341" action="ppaction://hlinksldjump"/>
              <a:extLst>
                <a:ext uri="{FF2B5EF4-FFF2-40B4-BE49-F238E27FC236}">
                  <a16:creationId xmlns:a16="http://schemas.microsoft.com/office/drawing/2014/main" id="{240E3E8A-2A12-2A7A-06E6-230EDDDBACD8}"/>
                </a:ext>
              </a:extLst>
            </p:cNvPr>
            <p:cNvSpPr/>
            <p:nvPr userDrawn="1"/>
          </p:nvSpPr>
          <p:spPr>
            <a:xfrm>
              <a:off x="2664149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7" name="Rectangle 486">
              <a:hlinkClick r:id="rId342" action="ppaction://hlinksldjump"/>
              <a:extLst>
                <a:ext uri="{FF2B5EF4-FFF2-40B4-BE49-F238E27FC236}">
                  <a16:creationId xmlns:a16="http://schemas.microsoft.com/office/drawing/2014/main" id="{FAC54D7D-3BD5-A6F9-AF0C-31096547B361}"/>
                </a:ext>
              </a:extLst>
            </p:cNvPr>
            <p:cNvSpPr/>
            <p:nvPr userDrawn="1"/>
          </p:nvSpPr>
          <p:spPr>
            <a:xfrm>
              <a:off x="2827412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88" name="Rectangle 487">
              <a:hlinkClick r:id="rId343" action="ppaction://hlinksldjump"/>
              <a:extLst>
                <a:ext uri="{FF2B5EF4-FFF2-40B4-BE49-F238E27FC236}">
                  <a16:creationId xmlns:a16="http://schemas.microsoft.com/office/drawing/2014/main" id="{BC34C65D-0668-34B8-EB7F-C775A9A1FA39}"/>
                </a:ext>
              </a:extLst>
            </p:cNvPr>
            <p:cNvSpPr/>
            <p:nvPr userDrawn="1"/>
          </p:nvSpPr>
          <p:spPr>
            <a:xfrm>
              <a:off x="2990673" y="486467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9" name="Rectangle 488">
              <a:hlinkClick r:id="rId344" action="ppaction://hlinksldjump"/>
              <a:extLst>
                <a:ext uri="{FF2B5EF4-FFF2-40B4-BE49-F238E27FC236}">
                  <a16:creationId xmlns:a16="http://schemas.microsoft.com/office/drawing/2014/main" id="{0E62A127-9DEA-2773-9A60-45FA2487BBD1}"/>
                </a:ext>
              </a:extLst>
            </p:cNvPr>
            <p:cNvSpPr/>
            <p:nvPr userDrawn="1"/>
          </p:nvSpPr>
          <p:spPr>
            <a:xfrm>
              <a:off x="2011097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90" name="Rectangle 489">
              <a:hlinkClick r:id="rId345" action="ppaction://hlinksldjump"/>
              <a:extLst>
                <a:ext uri="{FF2B5EF4-FFF2-40B4-BE49-F238E27FC236}">
                  <a16:creationId xmlns:a16="http://schemas.microsoft.com/office/drawing/2014/main" id="{C971A0C9-DDAF-762D-3B22-A9991E242AEC}"/>
                </a:ext>
              </a:extLst>
            </p:cNvPr>
            <p:cNvSpPr/>
            <p:nvPr userDrawn="1"/>
          </p:nvSpPr>
          <p:spPr>
            <a:xfrm>
              <a:off x="2174360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91" name="Rectangle 490">
              <a:hlinkClick r:id="rId346" action="ppaction://hlinksldjump"/>
              <a:extLst>
                <a:ext uri="{FF2B5EF4-FFF2-40B4-BE49-F238E27FC236}">
                  <a16:creationId xmlns:a16="http://schemas.microsoft.com/office/drawing/2014/main" id="{6078875A-6A05-1A7D-7227-CB4DF04258E8}"/>
                </a:ext>
              </a:extLst>
            </p:cNvPr>
            <p:cNvSpPr/>
            <p:nvPr userDrawn="1"/>
          </p:nvSpPr>
          <p:spPr>
            <a:xfrm>
              <a:off x="2337623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92" name="Rectangle 491">
              <a:hlinkClick r:id="rId347" action="ppaction://hlinksldjump"/>
              <a:extLst>
                <a:ext uri="{FF2B5EF4-FFF2-40B4-BE49-F238E27FC236}">
                  <a16:creationId xmlns:a16="http://schemas.microsoft.com/office/drawing/2014/main" id="{D4611272-20DB-8E36-0C27-0465F5759190}"/>
                </a:ext>
              </a:extLst>
            </p:cNvPr>
            <p:cNvSpPr/>
            <p:nvPr userDrawn="1"/>
          </p:nvSpPr>
          <p:spPr>
            <a:xfrm>
              <a:off x="2500886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3" name="Rectangle 492">
              <a:hlinkClick r:id="rId348" action="ppaction://hlinksldjump"/>
              <a:extLst>
                <a:ext uri="{FF2B5EF4-FFF2-40B4-BE49-F238E27FC236}">
                  <a16:creationId xmlns:a16="http://schemas.microsoft.com/office/drawing/2014/main" id="{74795156-264B-9184-0652-DEEA01FEE990}"/>
                </a:ext>
              </a:extLst>
            </p:cNvPr>
            <p:cNvSpPr/>
            <p:nvPr userDrawn="1"/>
          </p:nvSpPr>
          <p:spPr>
            <a:xfrm>
              <a:off x="2664149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DB155E1D-4D11-1036-91AC-08C5A838B97A}"/>
                </a:ext>
              </a:extLst>
            </p:cNvPr>
            <p:cNvSpPr/>
            <p:nvPr userDrawn="1"/>
          </p:nvSpPr>
          <p:spPr>
            <a:xfrm>
              <a:off x="2827412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33D93034-1E4C-F52B-A7C3-A3A656990575}"/>
                </a:ext>
              </a:extLst>
            </p:cNvPr>
            <p:cNvSpPr/>
            <p:nvPr userDrawn="1"/>
          </p:nvSpPr>
          <p:spPr>
            <a:xfrm>
              <a:off x="2990673" y="501520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2A1EA1B9-4CFB-443F-C168-6E245AE24018}"/>
              </a:ext>
            </a:extLst>
          </p:cNvPr>
          <p:cNvGrpSpPr/>
          <p:nvPr userDrawn="1"/>
        </p:nvGrpSpPr>
        <p:grpSpPr>
          <a:xfrm>
            <a:off x="3296682" y="4609285"/>
            <a:ext cx="1127271" cy="1031704"/>
            <a:chOff x="3371445" y="369282"/>
            <a:chExt cx="1127271" cy="1031704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114ABF3-6BCD-4CB2-3652-5D22EA12B958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8FD111E1-FB1B-BF24-3AFC-058BFCF5C0A6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9677768D-3D84-27F9-02D0-891C4246D566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10F45A86-139C-14F3-6002-BA16DEB62F5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D9B36011-8DCB-1470-1AF4-5167B27FD8B8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76EF9BE-B7C1-957B-758D-D78512BB6880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CB832487-4A68-56E0-2FF0-0697E6CAF41C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895ED43C-2A4C-78DF-AB5A-7403312DAF3B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B459A42-1CA9-3825-826F-71FE4032EB98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34C83B19-F33B-2696-0232-14A4A589892C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1EFD89D7-12A4-F034-6AAB-603687387ED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4607FBD6-9C53-036F-4691-B2BABAAB3458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51" name="Rectangle 550">
              <a:hlinkClick r:id="rId349" action="ppaction://hlinksldjump"/>
              <a:extLst>
                <a:ext uri="{FF2B5EF4-FFF2-40B4-BE49-F238E27FC236}">
                  <a16:creationId xmlns:a16="http://schemas.microsoft.com/office/drawing/2014/main" id="{1F112921-8463-0196-0AFC-62FE4A57EECD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2" name="Rectangle 551">
              <a:hlinkClick r:id="rId350" action="ppaction://hlinksldjump"/>
              <a:extLst>
                <a:ext uri="{FF2B5EF4-FFF2-40B4-BE49-F238E27FC236}">
                  <a16:creationId xmlns:a16="http://schemas.microsoft.com/office/drawing/2014/main" id="{E554B523-17DC-4A41-2D58-4C4D0430E3B2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3" name="Rectangle 552">
              <a:hlinkClick r:id="rId351" action="ppaction://hlinksldjump"/>
              <a:extLst>
                <a:ext uri="{FF2B5EF4-FFF2-40B4-BE49-F238E27FC236}">
                  <a16:creationId xmlns:a16="http://schemas.microsoft.com/office/drawing/2014/main" id="{C2EB5A56-7347-EDD6-7F32-1FE6865E47A0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4" name="Rectangle 553">
              <a:hlinkClick r:id="rId352" action="ppaction://hlinksldjump"/>
              <a:extLst>
                <a:ext uri="{FF2B5EF4-FFF2-40B4-BE49-F238E27FC236}">
                  <a16:creationId xmlns:a16="http://schemas.microsoft.com/office/drawing/2014/main" id="{0BB2C594-6604-8C49-F3CA-CA92551E388F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5" name="Rectangle 554">
              <a:hlinkClick r:id="rId353" action="ppaction://hlinksldjump"/>
              <a:extLst>
                <a:ext uri="{FF2B5EF4-FFF2-40B4-BE49-F238E27FC236}">
                  <a16:creationId xmlns:a16="http://schemas.microsoft.com/office/drawing/2014/main" id="{6CAFF705-ACE8-34A8-A129-C417F26172C9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6" name="Rectangle 555">
              <a:hlinkClick r:id="rId354" action="ppaction://hlinksldjump"/>
              <a:extLst>
                <a:ext uri="{FF2B5EF4-FFF2-40B4-BE49-F238E27FC236}">
                  <a16:creationId xmlns:a16="http://schemas.microsoft.com/office/drawing/2014/main" id="{EB52ABE0-0CD2-9A85-E16E-DD3D0E87184B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57" name="Rectangle 556">
              <a:hlinkClick r:id="rId355" action="ppaction://hlinksldjump"/>
              <a:extLst>
                <a:ext uri="{FF2B5EF4-FFF2-40B4-BE49-F238E27FC236}">
                  <a16:creationId xmlns:a16="http://schemas.microsoft.com/office/drawing/2014/main" id="{6A8C8E3E-B231-F99F-D7F2-8D6464619039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8" name="Rectangle 557">
              <a:hlinkClick r:id="rId356" action="ppaction://hlinksldjump"/>
              <a:extLst>
                <a:ext uri="{FF2B5EF4-FFF2-40B4-BE49-F238E27FC236}">
                  <a16:creationId xmlns:a16="http://schemas.microsoft.com/office/drawing/2014/main" id="{D360A350-EE83-CE70-CCE4-97C694CF6037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9" name="Rectangle 558">
              <a:hlinkClick r:id="rId357" action="ppaction://hlinksldjump"/>
              <a:extLst>
                <a:ext uri="{FF2B5EF4-FFF2-40B4-BE49-F238E27FC236}">
                  <a16:creationId xmlns:a16="http://schemas.microsoft.com/office/drawing/2014/main" id="{BBB81CD7-9A40-7C70-F620-41109C321A0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0" name="Rectangle 559">
              <a:hlinkClick r:id="rId358" action="ppaction://hlinksldjump"/>
              <a:extLst>
                <a:ext uri="{FF2B5EF4-FFF2-40B4-BE49-F238E27FC236}">
                  <a16:creationId xmlns:a16="http://schemas.microsoft.com/office/drawing/2014/main" id="{A049EBBC-600E-4538-1666-6DF6E027D86A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1" name="Rectangle 560">
              <a:hlinkClick r:id="rId359" action="ppaction://hlinksldjump"/>
              <a:extLst>
                <a:ext uri="{FF2B5EF4-FFF2-40B4-BE49-F238E27FC236}">
                  <a16:creationId xmlns:a16="http://schemas.microsoft.com/office/drawing/2014/main" id="{2C6019D0-FBB4-3F5C-2478-6E3F025322CF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62" name="Rectangle 561">
              <a:hlinkClick r:id="rId360" action="ppaction://hlinksldjump"/>
              <a:extLst>
                <a:ext uri="{FF2B5EF4-FFF2-40B4-BE49-F238E27FC236}">
                  <a16:creationId xmlns:a16="http://schemas.microsoft.com/office/drawing/2014/main" id="{76898FDB-7F70-9EDC-08D2-9F9E1A25E8AC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63" name="Rectangle 562">
              <a:hlinkClick r:id="rId361" action="ppaction://hlinksldjump"/>
              <a:extLst>
                <a:ext uri="{FF2B5EF4-FFF2-40B4-BE49-F238E27FC236}">
                  <a16:creationId xmlns:a16="http://schemas.microsoft.com/office/drawing/2014/main" id="{EC70D01D-A95E-0062-0A7C-5C8AA3DF6E6E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64" name="Rectangle 563">
              <a:hlinkClick r:id="rId362" action="ppaction://hlinksldjump"/>
              <a:extLst>
                <a:ext uri="{FF2B5EF4-FFF2-40B4-BE49-F238E27FC236}">
                  <a16:creationId xmlns:a16="http://schemas.microsoft.com/office/drawing/2014/main" id="{9BD5697F-10D2-2253-9A8F-7C1A6C69EE94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65" name="Rectangle 564">
              <a:hlinkClick r:id="rId363" action="ppaction://hlinksldjump"/>
              <a:extLst>
                <a:ext uri="{FF2B5EF4-FFF2-40B4-BE49-F238E27FC236}">
                  <a16:creationId xmlns:a16="http://schemas.microsoft.com/office/drawing/2014/main" id="{CBE8E50F-7004-2C61-54D2-10DF2BB9525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66" name="Rectangle 565">
              <a:hlinkClick r:id="rId364" action="ppaction://hlinksldjump"/>
              <a:extLst>
                <a:ext uri="{FF2B5EF4-FFF2-40B4-BE49-F238E27FC236}">
                  <a16:creationId xmlns:a16="http://schemas.microsoft.com/office/drawing/2014/main" id="{A787CD2C-B6A1-5218-071B-208485E3CA08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67" name="Rectangle 566">
              <a:hlinkClick r:id="rId365" action="ppaction://hlinksldjump"/>
              <a:extLst>
                <a:ext uri="{FF2B5EF4-FFF2-40B4-BE49-F238E27FC236}">
                  <a16:creationId xmlns:a16="http://schemas.microsoft.com/office/drawing/2014/main" id="{19EA55B9-5AC1-9486-94BC-14A620B4E921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8" name="Rectangle 567">
              <a:hlinkClick r:id="rId366" action="ppaction://hlinksldjump"/>
              <a:extLst>
                <a:ext uri="{FF2B5EF4-FFF2-40B4-BE49-F238E27FC236}">
                  <a16:creationId xmlns:a16="http://schemas.microsoft.com/office/drawing/2014/main" id="{E314E5F7-93CE-0C1F-5BB6-3A2F8D1B1C02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9" name="Rectangle 568">
              <a:hlinkClick r:id="rId367" action="ppaction://hlinksldjump"/>
              <a:extLst>
                <a:ext uri="{FF2B5EF4-FFF2-40B4-BE49-F238E27FC236}">
                  <a16:creationId xmlns:a16="http://schemas.microsoft.com/office/drawing/2014/main" id="{863C9E82-8365-47C1-40E3-D34C65290912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70" name="Rectangle 569">
              <a:hlinkClick r:id="rId368" action="ppaction://hlinksldjump"/>
              <a:extLst>
                <a:ext uri="{FF2B5EF4-FFF2-40B4-BE49-F238E27FC236}">
                  <a16:creationId xmlns:a16="http://schemas.microsoft.com/office/drawing/2014/main" id="{975732CD-7507-BDF6-F849-3D9F3AFD6961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71" name="Rectangle 570">
              <a:hlinkClick r:id="rId369" action="ppaction://hlinksldjump"/>
              <a:extLst>
                <a:ext uri="{FF2B5EF4-FFF2-40B4-BE49-F238E27FC236}">
                  <a16:creationId xmlns:a16="http://schemas.microsoft.com/office/drawing/2014/main" id="{C403CC0F-05DF-40E5-24BD-FF168DFBA83E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72" name="Rectangle 571">
              <a:hlinkClick r:id="rId370" action="ppaction://hlinksldjump"/>
              <a:extLst>
                <a:ext uri="{FF2B5EF4-FFF2-40B4-BE49-F238E27FC236}">
                  <a16:creationId xmlns:a16="http://schemas.microsoft.com/office/drawing/2014/main" id="{CF6AA6BE-4E88-16B3-C69B-690E1B379739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73" name="Rectangle 572">
              <a:hlinkClick r:id="rId371" action="ppaction://hlinksldjump"/>
              <a:extLst>
                <a:ext uri="{FF2B5EF4-FFF2-40B4-BE49-F238E27FC236}">
                  <a16:creationId xmlns:a16="http://schemas.microsoft.com/office/drawing/2014/main" id="{723BFD8E-72E2-3652-C06A-18974A07F8BA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4" name="Rectangle 573">
              <a:hlinkClick r:id="rId372" action="ppaction://hlinksldjump"/>
              <a:extLst>
                <a:ext uri="{FF2B5EF4-FFF2-40B4-BE49-F238E27FC236}">
                  <a16:creationId xmlns:a16="http://schemas.microsoft.com/office/drawing/2014/main" id="{3E036D9D-6232-F7B2-6195-C1022B71BD98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5" name="Rectangle 574">
              <a:hlinkClick r:id="rId373" action="ppaction://hlinksldjump"/>
              <a:extLst>
                <a:ext uri="{FF2B5EF4-FFF2-40B4-BE49-F238E27FC236}">
                  <a16:creationId xmlns:a16="http://schemas.microsoft.com/office/drawing/2014/main" id="{550ECED5-D68B-C38F-316D-C486434CAE31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76" name="Rectangle 575">
              <a:hlinkClick r:id="rId374" action="ppaction://hlinksldjump"/>
              <a:extLst>
                <a:ext uri="{FF2B5EF4-FFF2-40B4-BE49-F238E27FC236}">
                  <a16:creationId xmlns:a16="http://schemas.microsoft.com/office/drawing/2014/main" id="{7AF44B38-ADFE-BCCD-F11B-337F94519E58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77" name="Rectangle 576">
              <a:hlinkClick r:id="rId375" action="ppaction://hlinksldjump"/>
              <a:extLst>
                <a:ext uri="{FF2B5EF4-FFF2-40B4-BE49-F238E27FC236}">
                  <a16:creationId xmlns:a16="http://schemas.microsoft.com/office/drawing/2014/main" id="{1DB21C11-ABAB-548A-B968-61D66D7AA161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78" name="Rectangle 577">
              <a:hlinkClick r:id="rId376" action="ppaction://hlinksldjump"/>
              <a:extLst>
                <a:ext uri="{FF2B5EF4-FFF2-40B4-BE49-F238E27FC236}">
                  <a16:creationId xmlns:a16="http://schemas.microsoft.com/office/drawing/2014/main" id="{B67F874B-BDF4-3F48-B648-3C20086ED86D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79" name="Rectangle 578">
              <a:hlinkClick r:id="rId377" action="ppaction://hlinksldjump"/>
              <a:extLst>
                <a:ext uri="{FF2B5EF4-FFF2-40B4-BE49-F238E27FC236}">
                  <a16:creationId xmlns:a16="http://schemas.microsoft.com/office/drawing/2014/main" id="{3D6E1913-2A12-E41B-29AC-650F399D43D4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80" name="Rectangle 579">
              <a:hlinkClick r:id="rId378" action="ppaction://hlinksldjump"/>
              <a:extLst>
                <a:ext uri="{FF2B5EF4-FFF2-40B4-BE49-F238E27FC236}">
                  <a16:creationId xmlns:a16="http://schemas.microsoft.com/office/drawing/2014/main" id="{4F181222-2401-1D45-4FA3-F765EB8337EA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1" name="Rectangle 580">
              <a:hlinkClick r:id="rId379" action="ppaction://hlinksldjump"/>
              <a:extLst>
                <a:ext uri="{FF2B5EF4-FFF2-40B4-BE49-F238E27FC236}">
                  <a16:creationId xmlns:a16="http://schemas.microsoft.com/office/drawing/2014/main" id="{B3BFAD78-194F-1804-BFA9-FC086CAA13D5}"/>
                </a:ext>
              </a:extLst>
            </p:cNvPr>
            <p:cNvSpPr/>
            <p:nvPr userDrawn="1"/>
          </p:nvSpPr>
          <p:spPr>
            <a:xfrm>
              <a:off x="3371445" y="12696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</p:grpSp>
      <p:sp>
        <p:nvSpPr>
          <p:cNvPr id="498" name="Rectangle 497">
            <a:hlinkClick r:id="rId2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4612" y="495162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2008348" y="495162"/>
            <a:ext cx="1124811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4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98145" y="495162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5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4612" y="1811503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6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2012685" y="1811503"/>
            <a:ext cx="112047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7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98145" y="1811503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8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4612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9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2009510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10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98145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11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4612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12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2012685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13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98145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750" y="686764"/>
            <a:ext cx="1124343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2008940" y="68579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98663" y="682451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874" y="1992917"/>
            <a:ext cx="1124219" cy="1042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2008940" y="1996036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1F0743-A5F9-0963-A73A-9030BACDB85A}"/>
              </a:ext>
            </a:extLst>
          </p:cNvPr>
          <p:cNvSpPr/>
          <p:nvPr userDrawn="1"/>
        </p:nvSpPr>
        <p:spPr>
          <a:xfrm>
            <a:off x="3300983" y="199690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805D2D6-7FFE-CEAD-7335-D9C7F5FC7088}"/>
              </a:ext>
            </a:extLst>
          </p:cNvPr>
          <p:cNvSpPr/>
          <p:nvPr userDrawn="1"/>
        </p:nvSpPr>
        <p:spPr>
          <a:xfrm>
            <a:off x="2008940" y="330091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F4350A-649B-FE8D-2636-BCD34E9A1CEF}"/>
              </a:ext>
            </a:extLst>
          </p:cNvPr>
          <p:cNvSpPr/>
          <p:nvPr userDrawn="1"/>
        </p:nvSpPr>
        <p:spPr>
          <a:xfrm>
            <a:off x="723054" y="3300599"/>
            <a:ext cx="1124219" cy="1042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21255CA-432F-D533-62E9-097C7E37BE33}"/>
              </a:ext>
            </a:extLst>
          </p:cNvPr>
          <p:cNvSpPr/>
          <p:nvPr userDrawn="1"/>
        </p:nvSpPr>
        <p:spPr>
          <a:xfrm>
            <a:off x="3299622" y="4598415"/>
            <a:ext cx="1124219" cy="1042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3D018F7-B7BF-BD3A-B460-ABD256C83B5D}"/>
              </a:ext>
            </a:extLst>
          </p:cNvPr>
          <p:cNvSpPr/>
          <p:nvPr userDrawn="1"/>
        </p:nvSpPr>
        <p:spPr>
          <a:xfrm>
            <a:off x="3298663" y="3300711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0AEA538D-9128-B810-360E-465E3FFDC158}"/>
              </a:ext>
            </a:extLst>
          </p:cNvPr>
          <p:cNvSpPr/>
          <p:nvPr userDrawn="1"/>
        </p:nvSpPr>
        <p:spPr>
          <a:xfrm>
            <a:off x="2012575" y="4605502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F181B10-9100-03BA-BD87-C30E99071EBB}"/>
              </a:ext>
            </a:extLst>
          </p:cNvPr>
          <p:cNvSpPr/>
          <p:nvPr userDrawn="1"/>
        </p:nvSpPr>
        <p:spPr>
          <a:xfrm>
            <a:off x="723053" y="4605985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2DDB9-88A1-17DD-0786-66713818BEE7}"/>
              </a:ext>
            </a:extLst>
          </p:cNvPr>
          <p:cNvGrpSpPr/>
          <p:nvPr userDrawn="1"/>
        </p:nvGrpSpPr>
        <p:grpSpPr>
          <a:xfrm>
            <a:off x="3372647" y="369282"/>
            <a:ext cx="1126069" cy="1034428"/>
            <a:chOff x="3372647" y="369282"/>
            <a:chExt cx="1126069" cy="10344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5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6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7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8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9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10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12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13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14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17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18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19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21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22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23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24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25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26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27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29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30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31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32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372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35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3535910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</p:grpSp>
      <p:sp>
        <p:nvSpPr>
          <p:cNvPr id="19" name="Round Same Side Corner Rectangle 18">
            <a:hlinkClick r:id="rId36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37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38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39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40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41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42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43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44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45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46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47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48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246F88-1AF3-4555-B60D-A9FF8EBB638B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7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1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1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1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1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1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1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1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1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2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2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2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2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2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2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2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2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2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3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3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3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3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3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854-28D2-E1F3-00D3-BCD3A342A867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6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7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8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9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13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14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15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17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18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19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20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21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22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23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24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25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26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28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29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30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31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32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33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3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A3B3E6-8B33-ECBC-675D-6DDD1334CB06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5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6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7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EA973-68EC-9CA8-BA70-7DAD8B59F035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FDBAD-FD64-9B1E-40C1-6753F46E4771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515E1-3BE0-1847-D845-721F1D5DE685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36D2E-D684-C7EB-5AF2-571B92917307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63B8CC-3521-78F2-A2EA-BD6583B583DC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200E6-1B99-C5DB-A0F8-A1E90755BB0A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0782D0-3438-F8E7-6174-B53C343F8552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EFF1EC-5A61-414D-F515-1534EAF1A10D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E4219-66FD-944B-E1A9-E4F8EEC1398B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E72E8E-F5C5-6004-71CB-42FADC453C5C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F2D408CC-F1E6-4F8E-AD63-6A4016D68580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7B091E05-8598-EA26-1A2C-78312847AF06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id="{FA94D10B-02F8-1FDD-11B3-894BD798F144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EF281AFB-B367-3C19-A9FA-298F06CFCFD1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E163AF7A-73BE-69FF-C7CF-18213C398EF3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id="{7B75F64A-A60E-8585-3E2F-D54AB3D3B3D4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id="{A48DB22C-00A0-EE5B-85C8-92F3B274F633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:a16="http://schemas.microsoft.com/office/drawing/2014/main" id="{FDD9A84E-87C1-C064-FAD8-C28F38E02276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:a16="http://schemas.microsoft.com/office/drawing/2014/main" id="{D85C1C5F-66A7-CCF1-7683-74FDA02D300D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:a16="http://schemas.microsoft.com/office/drawing/2014/main" id="{79CEECDC-9A52-3E5A-CEE5-49AB04F26F57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:a16="http://schemas.microsoft.com/office/drawing/2014/main" id="{4852C33E-0D06-7313-C34F-A4541AFC4891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:a16="http://schemas.microsoft.com/office/drawing/2014/main" id="{9E56E016-4832-EEAD-7673-6D0623700EFF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:a16="http://schemas.microsoft.com/office/drawing/2014/main" id="{F06AF3C7-D73A-DB83-D91E-10EBA044E268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Rectangle 37">
            <a:hlinkClick r:id="rId18" action="ppaction://hlinksldjump"/>
            <a:extLst>
              <a:ext uri="{FF2B5EF4-FFF2-40B4-BE49-F238E27FC236}">
                <a16:creationId xmlns:a16="http://schemas.microsoft.com/office/drawing/2014/main" id="{7B81BBB4-B8CE-ECA9-71BA-51E7710DF76C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Rectangle 38">
            <a:hlinkClick r:id="rId19" action="ppaction://hlinksldjump"/>
            <a:extLst>
              <a:ext uri="{FF2B5EF4-FFF2-40B4-BE49-F238E27FC236}">
                <a16:creationId xmlns:a16="http://schemas.microsoft.com/office/drawing/2014/main" id="{C962F751-A2C0-E322-87CD-67132E2564FE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Rectangle 39">
            <a:hlinkClick r:id="rId20" action="ppaction://hlinksldjump"/>
            <a:extLst>
              <a:ext uri="{FF2B5EF4-FFF2-40B4-BE49-F238E27FC236}">
                <a16:creationId xmlns:a16="http://schemas.microsoft.com/office/drawing/2014/main" id="{5B4945E5-6BD0-71E0-BCC0-202298B81B17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" name="Rectangle 40">
            <a:hlinkClick r:id="rId21" action="ppaction://hlinksldjump"/>
            <a:extLst>
              <a:ext uri="{FF2B5EF4-FFF2-40B4-BE49-F238E27FC236}">
                <a16:creationId xmlns:a16="http://schemas.microsoft.com/office/drawing/2014/main" id="{B446F624-F7B6-569B-E1D3-C89E4203BDA2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2" name="Rectangle 41">
            <a:hlinkClick r:id="rId22" action="ppaction://hlinksldjump"/>
            <a:extLst>
              <a:ext uri="{FF2B5EF4-FFF2-40B4-BE49-F238E27FC236}">
                <a16:creationId xmlns:a16="http://schemas.microsoft.com/office/drawing/2014/main" id="{BD2C642E-A918-F78C-1137-95C96886D5CD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" name="Rectangle 42">
            <a:hlinkClick r:id="rId23" action="ppaction://hlinksldjump"/>
            <a:extLst>
              <a:ext uri="{FF2B5EF4-FFF2-40B4-BE49-F238E27FC236}">
                <a16:creationId xmlns:a16="http://schemas.microsoft.com/office/drawing/2014/main" id="{C7E5F94B-F28D-022F-33F5-5FF7F8C7B95E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4" name="Rectangle 43">
            <a:hlinkClick r:id="rId24" action="ppaction://hlinksldjump"/>
            <a:extLst>
              <a:ext uri="{FF2B5EF4-FFF2-40B4-BE49-F238E27FC236}">
                <a16:creationId xmlns:a16="http://schemas.microsoft.com/office/drawing/2014/main" id="{7811A0E8-5971-9765-6E44-73B0612C32E9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5" name="Rectangle 44">
            <a:hlinkClick r:id="rId25" action="ppaction://hlinksldjump"/>
            <a:extLst>
              <a:ext uri="{FF2B5EF4-FFF2-40B4-BE49-F238E27FC236}">
                <a16:creationId xmlns:a16="http://schemas.microsoft.com/office/drawing/2014/main" id="{BDEB3B20-3514-A4C8-F657-2659C26F7194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6" name="Rectangle 45">
            <a:hlinkClick r:id="rId26" action="ppaction://hlinksldjump"/>
            <a:extLst>
              <a:ext uri="{FF2B5EF4-FFF2-40B4-BE49-F238E27FC236}">
                <a16:creationId xmlns:a16="http://schemas.microsoft.com/office/drawing/2014/main" id="{93AEC111-3435-D0F3-BC85-061C918F3FA2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F0F0B5CE-0629-13F4-0150-5BE8CD1879FE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8" name="Rectangle 47">
            <a:hlinkClick r:id="rId28" action="ppaction://hlinksldjump"/>
            <a:extLst>
              <a:ext uri="{FF2B5EF4-FFF2-40B4-BE49-F238E27FC236}">
                <a16:creationId xmlns:a16="http://schemas.microsoft.com/office/drawing/2014/main" id="{046060BC-31B7-6AE9-9AA1-147B6252A57A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9" name="Rectangle 48">
            <a:hlinkClick r:id="rId29" action="ppaction://hlinksldjump"/>
            <a:extLst>
              <a:ext uri="{FF2B5EF4-FFF2-40B4-BE49-F238E27FC236}">
                <a16:creationId xmlns:a16="http://schemas.microsoft.com/office/drawing/2014/main" id="{045E1790-51AB-4F1D-2BAB-27394575D8FB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0" name="Rectangle 49">
            <a:hlinkClick r:id="rId30" action="ppaction://hlinksldjump"/>
            <a:extLst>
              <a:ext uri="{FF2B5EF4-FFF2-40B4-BE49-F238E27FC236}">
                <a16:creationId xmlns:a16="http://schemas.microsoft.com/office/drawing/2014/main" id="{D368A6DE-2AB3-E340-4557-C3D431690EBD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1" name="Rectangle 50">
            <a:hlinkClick r:id="rId31" action="ppaction://hlinksldjump"/>
            <a:extLst>
              <a:ext uri="{FF2B5EF4-FFF2-40B4-BE49-F238E27FC236}">
                <a16:creationId xmlns:a16="http://schemas.microsoft.com/office/drawing/2014/main" id="{E9A86A3F-6B79-A99F-4875-EAC869E80246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" name="Rectangle 51">
            <a:hlinkClick r:id="rId32" action="ppaction://hlinksldjump"/>
            <a:extLst>
              <a:ext uri="{FF2B5EF4-FFF2-40B4-BE49-F238E27FC236}">
                <a16:creationId xmlns:a16="http://schemas.microsoft.com/office/drawing/2014/main" id="{B4CE13E1-115B-ECD3-AB1E-91CD58BD96F7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3" name="Rectangle 52">
            <a:hlinkClick r:id="rId33" action="ppaction://hlinksldjump"/>
            <a:extLst>
              <a:ext uri="{FF2B5EF4-FFF2-40B4-BE49-F238E27FC236}">
                <a16:creationId xmlns:a16="http://schemas.microsoft.com/office/drawing/2014/main" id="{F653FBDC-DF3D-C03E-0660-E565198EE1D0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4" name="Rectangle 53">
            <a:hlinkClick r:id="rId34" action="ppaction://hlinksldjump"/>
            <a:extLst>
              <a:ext uri="{FF2B5EF4-FFF2-40B4-BE49-F238E27FC236}">
                <a16:creationId xmlns:a16="http://schemas.microsoft.com/office/drawing/2014/main" id="{FE4EBEA2-B3AC-26DA-5164-19CFFE7F8591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2BC8DF-A490-C442-4D38-3B8BA47894C5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BB4A3D-E0D6-4496-1190-9DDF8C9BD386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62">
            <a:hlinkClick r:id="rId3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3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3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3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3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4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4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4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4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4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4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4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4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B380A2-C835-E50A-0EDD-A2912A3E87F3}"/>
              </a:ext>
            </a:extLst>
          </p:cNvPr>
          <p:cNvGrpSpPr/>
          <p:nvPr userDrawn="1"/>
        </p:nvGrpSpPr>
        <p:grpSpPr>
          <a:xfrm>
            <a:off x="3371445" y="369282"/>
            <a:ext cx="1127271" cy="1031704"/>
            <a:chOff x="3371445" y="369282"/>
            <a:chExt cx="1127271" cy="10317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EF9C6-8D3A-712E-B966-1C827676548A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1C9EEE-B642-F1E7-C0E2-EDA26DBBF1CF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41267C-FAC6-ADBF-3377-747EFAC1940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F24A2-3516-5543-BF7C-D781ACB2BD59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64459-04C7-61BD-FA66-C7CFDD6D1DDD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AAB757-3AA9-A8AF-5C10-F2675B905689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11E4C2-31C0-7EE6-7FE7-6FEC45952573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7A3FE-F9C1-13BD-DAFB-E5B511913B5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1AA027-C7FF-D1EA-A01E-1B3E6ED75627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7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9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11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12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14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15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17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18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19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20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21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22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23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24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25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26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27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28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29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33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34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35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371445" y="12696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</p:grpSp>
      <p:sp>
        <p:nvSpPr>
          <p:cNvPr id="64" name="Round Same Side Corner Rectangle 63">
            <a:hlinkClick r:id="rId3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3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6" name="Round Same Side Corner Rectangle 65">
            <a:hlinkClick r:id="rId38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39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40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41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42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43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44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45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46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47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48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426763" y="2853108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86293-0DAC-E7E7-F026-3D5D5B9C4A8F}"/>
              </a:ext>
            </a:extLst>
          </p:cNvPr>
          <p:cNvCxnSpPr>
            <a:cxnSpLocks/>
          </p:cNvCxnSpPr>
          <p:nvPr userDrawn="1"/>
        </p:nvCxnSpPr>
        <p:spPr>
          <a:xfrm>
            <a:off x="514350" y="35036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36787-912F-8FE2-A92F-B8F102EFBCA0}"/>
              </a:ext>
            </a:extLst>
          </p:cNvPr>
          <p:cNvCxnSpPr>
            <a:cxnSpLocks/>
          </p:cNvCxnSpPr>
          <p:nvPr userDrawn="1"/>
        </p:nvCxnSpPr>
        <p:spPr>
          <a:xfrm>
            <a:off x="514350" y="36699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B77D49-34DE-7C47-9E45-CC5994B00D54}"/>
              </a:ext>
            </a:extLst>
          </p:cNvPr>
          <p:cNvCxnSpPr>
            <a:cxnSpLocks/>
          </p:cNvCxnSpPr>
          <p:nvPr userDrawn="1"/>
        </p:nvCxnSpPr>
        <p:spPr>
          <a:xfrm>
            <a:off x="514350" y="38363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BD010D-1AA9-7D75-3985-CFEA10E9DE3D}"/>
              </a:ext>
            </a:extLst>
          </p:cNvPr>
          <p:cNvCxnSpPr>
            <a:cxnSpLocks/>
          </p:cNvCxnSpPr>
          <p:nvPr userDrawn="1"/>
        </p:nvCxnSpPr>
        <p:spPr>
          <a:xfrm>
            <a:off x="514350" y="400263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F6C08-28DE-A9FB-657E-FED6DD2F97B7}"/>
              </a:ext>
            </a:extLst>
          </p:cNvPr>
          <p:cNvCxnSpPr>
            <a:cxnSpLocks/>
          </p:cNvCxnSpPr>
          <p:nvPr userDrawn="1"/>
        </p:nvCxnSpPr>
        <p:spPr>
          <a:xfrm>
            <a:off x="514350" y="41689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9216F-D3D5-8D5E-9ADB-43A9242BA411}"/>
              </a:ext>
            </a:extLst>
          </p:cNvPr>
          <p:cNvCxnSpPr>
            <a:cxnSpLocks/>
          </p:cNvCxnSpPr>
          <p:nvPr userDrawn="1"/>
        </p:nvCxnSpPr>
        <p:spPr>
          <a:xfrm>
            <a:off x="514350" y="43352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B405A6-945C-8510-890D-437DDD152E6E}"/>
              </a:ext>
            </a:extLst>
          </p:cNvPr>
          <p:cNvCxnSpPr>
            <a:cxnSpLocks/>
          </p:cNvCxnSpPr>
          <p:nvPr userDrawn="1"/>
        </p:nvCxnSpPr>
        <p:spPr>
          <a:xfrm>
            <a:off x="514350" y="45016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A4B7A-04D7-BB57-8293-022DF622DC19}"/>
              </a:ext>
            </a:extLst>
          </p:cNvPr>
          <p:cNvCxnSpPr>
            <a:cxnSpLocks/>
          </p:cNvCxnSpPr>
          <p:nvPr userDrawn="1"/>
        </p:nvCxnSpPr>
        <p:spPr>
          <a:xfrm>
            <a:off x="514350" y="466793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B3888A-F6A6-33F9-9C55-64BC37DA3414}"/>
              </a:ext>
            </a:extLst>
          </p:cNvPr>
          <p:cNvCxnSpPr>
            <a:cxnSpLocks/>
          </p:cNvCxnSpPr>
          <p:nvPr userDrawn="1"/>
        </p:nvCxnSpPr>
        <p:spPr>
          <a:xfrm>
            <a:off x="514350" y="48342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7A210-3867-302C-5615-B2FC5823CE46}"/>
              </a:ext>
            </a:extLst>
          </p:cNvPr>
          <p:cNvCxnSpPr>
            <a:cxnSpLocks/>
          </p:cNvCxnSpPr>
          <p:nvPr userDrawn="1"/>
        </p:nvCxnSpPr>
        <p:spPr>
          <a:xfrm>
            <a:off x="514350" y="50005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7C65F-0E0B-3062-D5F6-827B2365BE91}"/>
              </a:ext>
            </a:extLst>
          </p:cNvPr>
          <p:cNvCxnSpPr>
            <a:cxnSpLocks/>
          </p:cNvCxnSpPr>
          <p:nvPr userDrawn="1"/>
        </p:nvCxnSpPr>
        <p:spPr>
          <a:xfrm>
            <a:off x="514350" y="51669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50AEFD-8836-EDBA-4816-FF2F78879944}"/>
              </a:ext>
            </a:extLst>
          </p:cNvPr>
          <p:cNvCxnSpPr>
            <a:cxnSpLocks/>
          </p:cNvCxnSpPr>
          <p:nvPr userDrawn="1"/>
        </p:nvCxnSpPr>
        <p:spPr>
          <a:xfrm>
            <a:off x="514350" y="3341881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72C1A-DE2B-DC18-6860-F332D2A16E9E}"/>
              </a:ext>
            </a:extLst>
          </p:cNvPr>
          <p:cNvCxnSpPr>
            <a:cxnSpLocks/>
          </p:cNvCxnSpPr>
          <p:nvPr userDrawn="1"/>
        </p:nvCxnSpPr>
        <p:spPr>
          <a:xfrm>
            <a:off x="514350" y="3175413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627A9-C0DD-8057-0B60-4A0D4C0CA094}"/>
              </a:ext>
            </a:extLst>
          </p:cNvPr>
          <p:cNvSpPr/>
          <p:nvPr userDrawn="1"/>
        </p:nvSpPr>
        <p:spPr>
          <a:xfrm>
            <a:off x="1111791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2821A-ED77-A39F-E884-BF06939A31C9}"/>
              </a:ext>
            </a:extLst>
          </p:cNvPr>
          <p:cNvSpPr/>
          <p:nvPr userDrawn="1"/>
        </p:nvSpPr>
        <p:spPr>
          <a:xfrm>
            <a:off x="1540038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C20886-1550-2542-C551-D6D3A085D931}"/>
              </a:ext>
            </a:extLst>
          </p:cNvPr>
          <p:cNvSpPr/>
          <p:nvPr userDrawn="1"/>
        </p:nvSpPr>
        <p:spPr>
          <a:xfrm>
            <a:off x="1968285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099B5B-D3BD-73C5-5513-E896957DCB1C}"/>
              </a:ext>
            </a:extLst>
          </p:cNvPr>
          <p:cNvSpPr/>
          <p:nvPr userDrawn="1"/>
        </p:nvSpPr>
        <p:spPr>
          <a:xfrm>
            <a:off x="2396532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FC2592-8DDC-4D34-ABC9-64000CE71E7A}"/>
              </a:ext>
            </a:extLst>
          </p:cNvPr>
          <p:cNvSpPr/>
          <p:nvPr userDrawn="1"/>
        </p:nvSpPr>
        <p:spPr>
          <a:xfrm>
            <a:off x="2824779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B076F-8881-837C-4D76-416CF7B19A27}"/>
              </a:ext>
            </a:extLst>
          </p:cNvPr>
          <p:cNvSpPr/>
          <p:nvPr userDrawn="1"/>
        </p:nvSpPr>
        <p:spPr>
          <a:xfrm>
            <a:off x="3253026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24581-6A97-E76F-5C4A-20180D46384A}"/>
              </a:ext>
            </a:extLst>
          </p:cNvPr>
          <p:cNvSpPr/>
          <p:nvPr userDrawn="1"/>
        </p:nvSpPr>
        <p:spPr>
          <a:xfrm>
            <a:off x="3681274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14B2EA-C03F-3378-7021-F6360B8FF258}"/>
              </a:ext>
            </a:extLst>
          </p:cNvPr>
          <p:cNvSpPr/>
          <p:nvPr userDrawn="1"/>
        </p:nvSpPr>
        <p:spPr>
          <a:xfrm>
            <a:off x="1111791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F3DF0-896F-E231-198E-0052A982548E}"/>
              </a:ext>
            </a:extLst>
          </p:cNvPr>
          <p:cNvSpPr/>
          <p:nvPr userDrawn="1"/>
        </p:nvSpPr>
        <p:spPr>
          <a:xfrm>
            <a:off x="1540038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175C5-4493-9606-5B41-203D9AFACBC8}"/>
              </a:ext>
            </a:extLst>
          </p:cNvPr>
          <p:cNvSpPr/>
          <p:nvPr userDrawn="1"/>
        </p:nvSpPr>
        <p:spPr>
          <a:xfrm>
            <a:off x="1968285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2" action="ppaction://hlinksldjump"/>
            <a:extLst>
              <a:ext uri="{FF2B5EF4-FFF2-40B4-BE49-F238E27FC236}">
                <a16:creationId xmlns:a16="http://schemas.microsoft.com/office/drawing/2014/main" id="{DFE8914D-8B1B-2480-D877-9AB812814B74}"/>
              </a:ext>
            </a:extLst>
          </p:cNvPr>
          <p:cNvSpPr/>
          <p:nvPr userDrawn="1"/>
        </p:nvSpPr>
        <p:spPr>
          <a:xfrm>
            <a:off x="2396532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E0505150-9FDD-3801-ABAE-DF3A4B0CA2F8}"/>
              </a:ext>
            </a:extLst>
          </p:cNvPr>
          <p:cNvSpPr/>
          <p:nvPr userDrawn="1"/>
        </p:nvSpPr>
        <p:spPr>
          <a:xfrm>
            <a:off x="2824779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hlinkClick r:id="rId4" action="ppaction://hlinksldjump"/>
            <a:extLst>
              <a:ext uri="{FF2B5EF4-FFF2-40B4-BE49-F238E27FC236}">
                <a16:creationId xmlns:a16="http://schemas.microsoft.com/office/drawing/2014/main" id="{83394C3F-CEAE-D268-0D1C-B406B930C810}"/>
              </a:ext>
            </a:extLst>
          </p:cNvPr>
          <p:cNvSpPr/>
          <p:nvPr userDrawn="1"/>
        </p:nvSpPr>
        <p:spPr>
          <a:xfrm>
            <a:off x="3253026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hlinkClick r:id="rId5" action="ppaction://hlinksldjump"/>
            <a:extLst>
              <a:ext uri="{FF2B5EF4-FFF2-40B4-BE49-F238E27FC236}">
                <a16:creationId xmlns:a16="http://schemas.microsoft.com/office/drawing/2014/main" id="{5A0D9E48-B033-C2B5-19EE-D963597E979F}"/>
              </a:ext>
            </a:extLst>
          </p:cNvPr>
          <p:cNvSpPr/>
          <p:nvPr userDrawn="1"/>
        </p:nvSpPr>
        <p:spPr>
          <a:xfrm>
            <a:off x="3681274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919F647-F85D-C241-2F71-520D8604A17B}"/>
              </a:ext>
            </a:extLst>
          </p:cNvPr>
          <p:cNvSpPr/>
          <p:nvPr userDrawn="1"/>
        </p:nvSpPr>
        <p:spPr>
          <a:xfrm>
            <a:off x="1111791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9CC8A217-8D0D-34AB-6AEA-995802EF90B7}"/>
              </a:ext>
            </a:extLst>
          </p:cNvPr>
          <p:cNvSpPr/>
          <p:nvPr userDrawn="1"/>
        </p:nvSpPr>
        <p:spPr>
          <a:xfrm>
            <a:off x="1540038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id="{A70F1B1E-EF6B-D148-3E4B-9FD02F8F2DBB}"/>
              </a:ext>
            </a:extLst>
          </p:cNvPr>
          <p:cNvSpPr/>
          <p:nvPr userDrawn="1"/>
        </p:nvSpPr>
        <p:spPr>
          <a:xfrm>
            <a:off x="1968285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23F442E0-210C-25DA-C6E4-E6017A43FA4D}"/>
              </a:ext>
            </a:extLst>
          </p:cNvPr>
          <p:cNvSpPr/>
          <p:nvPr userDrawn="1"/>
        </p:nvSpPr>
        <p:spPr>
          <a:xfrm>
            <a:off x="2396532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AE548A3B-C6C9-A7C1-9625-F3E96B53ED44}"/>
              </a:ext>
            </a:extLst>
          </p:cNvPr>
          <p:cNvSpPr/>
          <p:nvPr userDrawn="1"/>
        </p:nvSpPr>
        <p:spPr>
          <a:xfrm>
            <a:off x="2824779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F2C599AE-A5C4-7848-B23D-34DFE4C62665}"/>
              </a:ext>
            </a:extLst>
          </p:cNvPr>
          <p:cNvSpPr/>
          <p:nvPr userDrawn="1"/>
        </p:nvSpPr>
        <p:spPr>
          <a:xfrm>
            <a:off x="3253026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7FF167DF-198E-D2E6-5157-8DA4F7B5D9FB}"/>
              </a:ext>
            </a:extLst>
          </p:cNvPr>
          <p:cNvSpPr/>
          <p:nvPr userDrawn="1"/>
        </p:nvSpPr>
        <p:spPr>
          <a:xfrm>
            <a:off x="3681274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tangle 41">
            <a:hlinkClick r:id="rId13" action="ppaction://hlinksldjump"/>
            <a:extLst>
              <a:ext uri="{FF2B5EF4-FFF2-40B4-BE49-F238E27FC236}">
                <a16:creationId xmlns:a16="http://schemas.microsoft.com/office/drawing/2014/main" id="{7D85CA3A-B5BC-3D37-B2D0-4E41F31A47A3}"/>
              </a:ext>
            </a:extLst>
          </p:cNvPr>
          <p:cNvSpPr/>
          <p:nvPr userDrawn="1"/>
        </p:nvSpPr>
        <p:spPr>
          <a:xfrm>
            <a:off x="1111791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" name="Rectangle 42">
            <a:hlinkClick r:id="rId14" action="ppaction://hlinksldjump"/>
            <a:extLst>
              <a:ext uri="{FF2B5EF4-FFF2-40B4-BE49-F238E27FC236}">
                <a16:creationId xmlns:a16="http://schemas.microsoft.com/office/drawing/2014/main" id="{A93C38ED-7EEA-BC63-4840-23271F50E6F1}"/>
              </a:ext>
            </a:extLst>
          </p:cNvPr>
          <p:cNvSpPr/>
          <p:nvPr userDrawn="1"/>
        </p:nvSpPr>
        <p:spPr>
          <a:xfrm>
            <a:off x="1540038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Rectangle 43">
            <a:hlinkClick r:id="rId15" action="ppaction://hlinksldjump"/>
            <a:extLst>
              <a:ext uri="{FF2B5EF4-FFF2-40B4-BE49-F238E27FC236}">
                <a16:creationId xmlns:a16="http://schemas.microsoft.com/office/drawing/2014/main" id="{856D2135-D083-B0B2-65B3-3B655D03F74C}"/>
              </a:ext>
            </a:extLst>
          </p:cNvPr>
          <p:cNvSpPr/>
          <p:nvPr userDrawn="1"/>
        </p:nvSpPr>
        <p:spPr>
          <a:xfrm>
            <a:off x="1968285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Rectangle 44">
            <a:hlinkClick r:id="rId16" action="ppaction://hlinksldjump"/>
            <a:extLst>
              <a:ext uri="{FF2B5EF4-FFF2-40B4-BE49-F238E27FC236}">
                <a16:creationId xmlns:a16="http://schemas.microsoft.com/office/drawing/2014/main" id="{441C7973-2FEE-37CB-1281-FABD41415034}"/>
              </a:ext>
            </a:extLst>
          </p:cNvPr>
          <p:cNvSpPr/>
          <p:nvPr userDrawn="1"/>
        </p:nvSpPr>
        <p:spPr>
          <a:xfrm>
            <a:off x="2396532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6" name="Rectangle 45">
            <a:hlinkClick r:id="rId17" action="ppaction://hlinksldjump"/>
            <a:extLst>
              <a:ext uri="{FF2B5EF4-FFF2-40B4-BE49-F238E27FC236}">
                <a16:creationId xmlns:a16="http://schemas.microsoft.com/office/drawing/2014/main" id="{8579D867-EE07-31BD-B6C2-4798BBAA5A77}"/>
              </a:ext>
            </a:extLst>
          </p:cNvPr>
          <p:cNvSpPr/>
          <p:nvPr userDrawn="1"/>
        </p:nvSpPr>
        <p:spPr>
          <a:xfrm>
            <a:off x="2824779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7" name="Rectangle 46">
            <a:hlinkClick r:id="rId18" action="ppaction://hlinksldjump"/>
            <a:extLst>
              <a:ext uri="{FF2B5EF4-FFF2-40B4-BE49-F238E27FC236}">
                <a16:creationId xmlns:a16="http://schemas.microsoft.com/office/drawing/2014/main" id="{A1C334E3-D1CC-6524-B136-85FE6BFA0C6E}"/>
              </a:ext>
            </a:extLst>
          </p:cNvPr>
          <p:cNvSpPr/>
          <p:nvPr userDrawn="1"/>
        </p:nvSpPr>
        <p:spPr>
          <a:xfrm>
            <a:off x="3253026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8" name="Rectangle 47">
            <a:hlinkClick r:id="rId19" action="ppaction://hlinksldjump"/>
            <a:extLst>
              <a:ext uri="{FF2B5EF4-FFF2-40B4-BE49-F238E27FC236}">
                <a16:creationId xmlns:a16="http://schemas.microsoft.com/office/drawing/2014/main" id="{9D44485C-8D40-3B62-1D37-C4361B25855B}"/>
              </a:ext>
            </a:extLst>
          </p:cNvPr>
          <p:cNvSpPr/>
          <p:nvPr userDrawn="1"/>
        </p:nvSpPr>
        <p:spPr>
          <a:xfrm>
            <a:off x="3681274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Rectangle 48">
            <a:hlinkClick r:id="rId20" action="ppaction://hlinksldjump"/>
            <a:extLst>
              <a:ext uri="{FF2B5EF4-FFF2-40B4-BE49-F238E27FC236}">
                <a16:creationId xmlns:a16="http://schemas.microsoft.com/office/drawing/2014/main" id="{EE21AB10-8A1E-3E1E-E2AE-28328ABF1FE2}"/>
              </a:ext>
            </a:extLst>
          </p:cNvPr>
          <p:cNvSpPr/>
          <p:nvPr userDrawn="1"/>
        </p:nvSpPr>
        <p:spPr>
          <a:xfrm>
            <a:off x="1111791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id="{EA316CB8-4F93-84BF-B4A3-7C031A40D823}"/>
              </a:ext>
            </a:extLst>
          </p:cNvPr>
          <p:cNvSpPr/>
          <p:nvPr userDrawn="1"/>
        </p:nvSpPr>
        <p:spPr>
          <a:xfrm>
            <a:off x="1540038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1" name="Rectangle 50">
            <a:hlinkClick r:id="rId22" action="ppaction://hlinksldjump"/>
            <a:extLst>
              <a:ext uri="{FF2B5EF4-FFF2-40B4-BE49-F238E27FC236}">
                <a16:creationId xmlns:a16="http://schemas.microsoft.com/office/drawing/2014/main" id="{3FADD07D-94E8-3490-0CA0-12531F7A2A9E}"/>
              </a:ext>
            </a:extLst>
          </p:cNvPr>
          <p:cNvSpPr/>
          <p:nvPr userDrawn="1"/>
        </p:nvSpPr>
        <p:spPr>
          <a:xfrm>
            <a:off x="1968285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Rectangle 51">
            <a:hlinkClick r:id="rId23" action="ppaction://hlinksldjump"/>
            <a:extLst>
              <a:ext uri="{FF2B5EF4-FFF2-40B4-BE49-F238E27FC236}">
                <a16:creationId xmlns:a16="http://schemas.microsoft.com/office/drawing/2014/main" id="{6AF20165-4D94-BCC0-611A-7CCF4DF89FB0}"/>
              </a:ext>
            </a:extLst>
          </p:cNvPr>
          <p:cNvSpPr/>
          <p:nvPr userDrawn="1"/>
        </p:nvSpPr>
        <p:spPr>
          <a:xfrm>
            <a:off x="2396532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Rectangle 52">
            <a:hlinkClick r:id="rId24" action="ppaction://hlinksldjump"/>
            <a:extLst>
              <a:ext uri="{FF2B5EF4-FFF2-40B4-BE49-F238E27FC236}">
                <a16:creationId xmlns:a16="http://schemas.microsoft.com/office/drawing/2014/main" id="{150D8632-6E1B-8D75-1371-9A2BAF5DA889}"/>
              </a:ext>
            </a:extLst>
          </p:cNvPr>
          <p:cNvSpPr/>
          <p:nvPr userDrawn="1"/>
        </p:nvSpPr>
        <p:spPr>
          <a:xfrm>
            <a:off x="2824779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4" name="Rectangle 53">
            <a:hlinkClick r:id="rId25" action="ppaction://hlinksldjump"/>
            <a:extLst>
              <a:ext uri="{FF2B5EF4-FFF2-40B4-BE49-F238E27FC236}">
                <a16:creationId xmlns:a16="http://schemas.microsoft.com/office/drawing/2014/main" id="{585ED88C-51D4-7591-E666-4EE1DF1DAA1E}"/>
              </a:ext>
            </a:extLst>
          </p:cNvPr>
          <p:cNvSpPr/>
          <p:nvPr userDrawn="1"/>
        </p:nvSpPr>
        <p:spPr>
          <a:xfrm>
            <a:off x="3253026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5" name="Rectangle 54">
            <a:hlinkClick r:id="rId26" action="ppaction://hlinksldjump"/>
            <a:extLst>
              <a:ext uri="{FF2B5EF4-FFF2-40B4-BE49-F238E27FC236}">
                <a16:creationId xmlns:a16="http://schemas.microsoft.com/office/drawing/2014/main" id="{279EE23E-36D4-58D8-4789-96C6DF1B983E}"/>
              </a:ext>
            </a:extLst>
          </p:cNvPr>
          <p:cNvSpPr/>
          <p:nvPr userDrawn="1"/>
        </p:nvSpPr>
        <p:spPr>
          <a:xfrm>
            <a:off x="3681274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6" name="Rectangle 55">
            <a:hlinkClick r:id="rId27" action="ppaction://hlinksldjump"/>
            <a:extLst>
              <a:ext uri="{FF2B5EF4-FFF2-40B4-BE49-F238E27FC236}">
                <a16:creationId xmlns:a16="http://schemas.microsoft.com/office/drawing/2014/main" id="{823E2314-52DC-DAE9-C31B-458AF8055BFD}"/>
              </a:ext>
            </a:extLst>
          </p:cNvPr>
          <p:cNvSpPr/>
          <p:nvPr userDrawn="1"/>
        </p:nvSpPr>
        <p:spPr>
          <a:xfrm>
            <a:off x="1111791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7" name="Rectangle 56">
            <a:hlinkClick r:id="rId28" action="ppaction://hlinksldjump"/>
            <a:extLst>
              <a:ext uri="{FF2B5EF4-FFF2-40B4-BE49-F238E27FC236}">
                <a16:creationId xmlns:a16="http://schemas.microsoft.com/office/drawing/2014/main" id="{38E11A6A-F3EF-3BF1-E23D-F2CF8D9B24DA}"/>
              </a:ext>
            </a:extLst>
          </p:cNvPr>
          <p:cNvSpPr/>
          <p:nvPr userDrawn="1"/>
        </p:nvSpPr>
        <p:spPr>
          <a:xfrm>
            <a:off x="1540038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hlinkClick r:id="rId29" action="ppaction://hlinksldjump"/>
            <a:extLst>
              <a:ext uri="{FF2B5EF4-FFF2-40B4-BE49-F238E27FC236}">
                <a16:creationId xmlns:a16="http://schemas.microsoft.com/office/drawing/2014/main" id="{415B9C2A-9107-4BC6-D437-5092FA38A820}"/>
              </a:ext>
            </a:extLst>
          </p:cNvPr>
          <p:cNvSpPr/>
          <p:nvPr userDrawn="1"/>
        </p:nvSpPr>
        <p:spPr>
          <a:xfrm>
            <a:off x="1968285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9" name="Rectangle 58">
            <a:hlinkClick r:id="rId30" action="ppaction://hlinksldjump"/>
            <a:extLst>
              <a:ext uri="{FF2B5EF4-FFF2-40B4-BE49-F238E27FC236}">
                <a16:creationId xmlns:a16="http://schemas.microsoft.com/office/drawing/2014/main" id="{746BCDBE-EEB5-8AA7-2535-FA19FD73C542}"/>
              </a:ext>
            </a:extLst>
          </p:cNvPr>
          <p:cNvSpPr/>
          <p:nvPr userDrawn="1"/>
        </p:nvSpPr>
        <p:spPr>
          <a:xfrm>
            <a:off x="2396532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0" name="Rectangle 59">
            <a:hlinkClick r:id="rId31" action="ppaction://hlinksldjump"/>
            <a:extLst>
              <a:ext uri="{FF2B5EF4-FFF2-40B4-BE49-F238E27FC236}">
                <a16:creationId xmlns:a16="http://schemas.microsoft.com/office/drawing/2014/main" id="{839DBE43-C9B5-C9CA-15F4-AC286567FE41}"/>
              </a:ext>
            </a:extLst>
          </p:cNvPr>
          <p:cNvSpPr/>
          <p:nvPr userDrawn="1"/>
        </p:nvSpPr>
        <p:spPr>
          <a:xfrm>
            <a:off x="2824779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1" name="Rectangle 60">
            <a:hlinkClick r:id="rId32" action="ppaction://hlinksldjump"/>
            <a:extLst>
              <a:ext uri="{FF2B5EF4-FFF2-40B4-BE49-F238E27FC236}">
                <a16:creationId xmlns:a16="http://schemas.microsoft.com/office/drawing/2014/main" id="{9B375CB4-FFE6-4179-CB33-1020275725C4}"/>
              </a:ext>
            </a:extLst>
          </p:cNvPr>
          <p:cNvSpPr/>
          <p:nvPr userDrawn="1"/>
        </p:nvSpPr>
        <p:spPr>
          <a:xfrm>
            <a:off x="3253026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EF24DC-7F26-AE0F-4D54-9AB27AC4E963}"/>
              </a:ext>
            </a:extLst>
          </p:cNvPr>
          <p:cNvSpPr/>
          <p:nvPr userDrawn="1"/>
        </p:nvSpPr>
        <p:spPr>
          <a:xfrm>
            <a:off x="3681274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March 2023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5937979E-AD75-3B7C-2993-5922A7DF384F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19C8669-AC59-51D7-9E3A-D5AAE8D57783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3" action="ppaction://hlinksldjump"/>
            <a:extLst>
              <a:ext uri="{FF2B5EF4-FFF2-40B4-BE49-F238E27FC236}">
                <a16:creationId xmlns:a16="http://schemas.microsoft.com/office/drawing/2014/main" id="{7240DFE4-1DDD-CE01-6275-B6F956116C41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63" name="Round Same Side Corner Rectangle 62">
            <a:hlinkClick r:id="rId34" action="ppaction://hlinksldjump"/>
            <a:extLst>
              <a:ext uri="{FF2B5EF4-FFF2-40B4-BE49-F238E27FC236}">
                <a16:creationId xmlns:a16="http://schemas.microsoft.com/office/drawing/2014/main" id="{CC69A27B-0F96-DCDF-1861-3C4FB89DE748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4" name="Round Same Side Corner Rectangle 63">
            <a:hlinkClick r:id="rId35" action="ppaction://hlinksldjump"/>
            <a:extLst>
              <a:ext uri="{FF2B5EF4-FFF2-40B4-BE49-F238E27FC236}">
                <a16:creationId xmlns:a16="http://schemas.microsoft.com/office/drawing/2014/main" id="{69BDF995-497E-3338-4326-BB6EAD8C6B2D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65" name="Round Same Side Corner Rectangle 64">
            <a:hlinkClick r:id="rId36" action="ppaction://hlinksldjump"/>
            <a:extLst>
              <a:ext uri="{FF2B5EF4-FFF2-40B4-BE49-F238E27FC236}">
                <a16:creationId xmlns:a16="http://schemas.microsoft.com/office/drawing/2014/main" id="{67E62428-95DC-BDEB-FCBE-0E5072B94157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66" name="Round Same Side Corner Rectangle 65">
            <a:hlinkClick r:id="rId37" action="ppaction://hlinksldjump"/>
            <a:extLst>
              <a:ext uri="{FF2B5EF4-FFF2-40B4-BE49-F238E27FC236}">
                <a16:creationId xmlns:a16="http://schemas.microsoft.com/office/drawing/2014/main" id="{00BA4007-FB5F-6764-5B82-1BE265084793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7" name="Round Same Side Corner Rectangle 66">
            <a:hlinkClick r:id="rId38" action="ppaction://hlinksldjump"/>
            <a:extLst>
              <a:ext uri="{FF2B5EF4-FFF2-40B4-BE49-F238E27FC236}">
                <a16:creationId xmlns:a16="http://schemas.microsoft.com/office/drawing/2014/main" id="{F3DD8858-5967-B01A-3F68-DE920679C682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68" name="Round Same Side Corner Rectangle 67">
            <a:hlinkClick r:id="rId39" action="ppaction://hlinksldjump"/>
            <a:extLst>
              <a:ext uri="{FF2B5EF4-FFF2-40B4-BE49-F238E27FC236}">
                <a16:creationId xmlns:a16="http://schemas.microsoft.com/office/drawing/2014/main" id="{642B81D4-311B-BAF2-F927-47914943F312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69" name="Round Same Side Corner Rectangle 68">
            <a:hlinkClick r:id="rId40" action="ppaction://hlinksldjump"/>
            <a:extLst>
              <a:ext uri="{FF2B5EF4-FFF2-40B4-BE49-F238E27FC236}">
                <a16:creationId xmlns:a16="http://schemas.microsoft.com/office/drawing/2014/main" id="{84D08E29-D22A-4769-A672-E9D4DE7818F8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70" name="Round Same Side Corner Rectangle 69">
            <a:hlinkClick r:id="rId41" action="ppaction://hlinksldjump"/>
            <a:extLst>
              <a:ext uri="{FF2B5EF4-FFF2-40B4-BE49-F238E27FC236}">
                <a16:creationId xmlns:a16="http://schemas.microsoft.com/office/drawing/2014/main" id="{DAB099F3-BF4A-D4E5-A543-CA6EF632BAE3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sp>
        <p:nvSpPr>
          <p:cNvPr id="71" name="Round Same Side Corner Rectangle 70">
            <a:hlinkClick r:id="rId42" action="ppaction://hlinksldjump"/>
            <a:extLst>
              <a:ext uri="{FF2B5EF4-FFF2-40B4-BE49-F238E27FC236}">
                <a16:creationId xmlns:a16="http://schemas.microsoft.com/office/drawing/2014/main" id="{90A32387-3CDD-18F0-BFCB-2C6608C95838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695368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E1569-34B8-9923-9CEC-030F3ADB9790}"/>
              </a:ext>
            </a:extLst>
          </p:cNvPr>
          <p:cNvSpPr/>
          <p:nvPr userDrawn="1"/>
        </p:nvSpPr>
        <p:spPr>
          <a:xfrm>
            <a:off x="2727867" y="405543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E9C628-F69B-A86D-526B-A2FCE4BA980D}"/>
              </a:ext>
            </a:extLst>
          </p:cNvPr>
          <p:cNvSpPr/>
          <p:nvPr userDrawn="1"/>
        </p:nvSpPr>
        <p:spPr>
          <a:xfrm>
            <a:off x="2891417" y="404704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10008-A0D6-E8FE-FC5A-9A35DCB3A70D}"/>
              </a:ext>
            </a:extLst>
          </p:cNvPr>
          <p:cNvSpPr/>
          <p:nvPr userDrawn="1"/>
        </p:nvSpPr>
        <p:spPr>
          <a:xfrm>
            <a:off x="30549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66C26-2AC9-3D87-612D-810AD08F53C1}"/>
              </a:ext>
            </a:extLst>
          </p:cNvPr>
          <p:cNvSpPr/>
          <p:nvPr userDrawn="1"/>
        </p:nvSpPr>
        <p:spPr>
          <a:xfrm>
            <a:off x="321851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6C8AE-50FF-1192-CC55-33322216EEE3}"/>
              </a:ext>
            </a:extLst>
          </p:cNvPr>
          <p:cNvSpPr/>
          <p:nvPr userDrawn="1"/>
        </p:nvSpPr>
        <p:spPr>
          <a:xfrm>
            <a:off x="33820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25AE4-1480-BFAF-8603-FF39C0C1F0F4}"/>
              </a:ext>
            </a:extLst>
          </p:cNvPr>
          <p:cNvSpPr/>
          <p:nvPr userDrawn="1"/>
        </p:nvSpPr>
        <p:spPr>
          <a:xfrm>
            <a:off x="354561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7C3E6-0475-F236-0538-4C8EF022B1D0}"/>
              </a:ext>
            </a:extLst>
          </p:cNvPr>
          <p:cNvSpPr/>
          <p:nvPr userDrawn="1"/>
        </p:nvSpPr>
        <p:spPr>
          <a:xfrm>
            <a:off x="37091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D88EB-F279-38DD-E936-80A278514FFA}"/>
              </a:ext>
            </a:extLst>
          </p:cNvPr>
          <p:cNvSpPr/>
          <p:nvPr userDrawn="1"/>
        </p:nvSpPr>
        <p:spPr>
          <a:xfrm>
            <a:off x="27278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F1CDA-F30C-AE25-177D-5ED080CA52B4}"/>
              </a:ext>
            </a:extLst>
          </p:cNvPr>
          <p:cNvSpPr/>
          <p:nvPr userDrawn="1"/>
        </p:nvSpPr>
        <p:spPr>
          <a:xfrm>
            <a:off x="28914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6AFC73-B249-3F3C-8B2A-2C82A9AFA705}"/>
              </a:ext>
            </a:extLst>
          </p:cNvPr>
          <p:cNvSpPr/>
          <p:nvPr userDrawn="1"/>
        </p:nvSpPr>
        <p:spPr>
          <a:xfrm>
            <a:off x="30549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3B43B3E3-247D-DF43-BE82-9F21EAE8C4E8}"/>
              </a:ext>
            </a:extLst>
          </p:cNvPr>
          <p:cNvSpPr/>
          <p:nvPr userDrawn="1"/>
        </p:nvSpPr>
        <p:spPr>
          <a:xfrm>
            <a:off x="32185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2975C794-A1E6-027F-EE44-7B1E9784BC4E}"/>
              </a:ext>
            </a:extLst>
          </p:cNvPr>
          <p:cNvSpPr/>
          <p:nvPr userDrawn="1"/>
        </p:nvSpPr>
        <p:spPr>
          <a:xfrm>
            <a:off x="33820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795C6452-BEF0-4421-3AD7-6BAC7EFAD351}"/>
              </a:ext>
            </a:extLst>
          </p:cNvPr>
          <p:cNvSpPr/>
          <p:nvPr userDrawn="1"/>
        </p:nvSpPr>
        <p:spPr>
          <a:xfrm>
            <a:off x="35456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097111D-47AC-8ED6-CF05-70C2937B6E30}"/>
              </a:ext>
            </a:extLst>
          </p:cNvPr>
          <p:cNvSpPr/>
          <p:nvPr userDrawn="1"/>
        </p:nvSpPr>
        <p:spPr>
          <a:xfrm>
            <a:off x="37091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66E27E6-434E-E4A4-C4EC-E79F27D8033E}"/>
              </a:ext>
            </a:extLst>
          </p:cNvPr>
          <p:cNvSpPr/>
          <p:nvPr userDrawn="1"/>
        </p:nvSpPr>
        <p:spPr>
          <a:xfrm>
            <a:off x="27278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BFC0366E-FDD7-5C8C-6F63-77B240805210}"/>
              </a:ext>
            </a:extLst>
          </p:cNvPr>
          <p:cNvSpPr/>
          <p:nvPr userDrawn="1"/>
        </p:nvSpPr>
        <p:spPr>
          <a:xfrm>
            <a:off x="28914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953910E-5475-1879-946C-827461B72352}"/>
              </a:ext>
            </a:extLst>
          </p:cNvPr>
          <p:cNvSpPr/>
          <p:nvPr userDrawn="1"/>
        </p:nvSpPr>
        <p:spPr>
          <a:xfrm>
            <a:off x="30549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C72B2BEA-2362-00E1-2BA2-9B228DF37F98}"/>
              </a:ext>
            </a:extLst>
          </p:cNvPr>
          <p:cNvSpPr/>
          <p:nvPr userDrawn="1"/>
        </p:nvSpPr>
        <p:spPr>
          <a:xfrm>
            <a:off x="32185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EB7D241-D20A-3397-D67C-4CA8208841B9}"/>
              </a:ext>
            </a:extLst>
          </p:cNvPr>
          <p:cNvSpPr/>
          <p:nvPr userDrawn="1"/>
        </p:nvSpPr>
        <p:spPr>
          <a:xfrm>
            <a:off x="33820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FD67A9E-4167-BD46-0EF9-D08F7C8B1A76}"/>
              </a:ext>
            </a:extLst>
          </p:cNvPr>
          <p:cNvSpPr/>
          <p:nvPr userDrawn="1"/>
        </p:nvSpPr>
        <p:spPr>
          <a:xfrm>
            <a:off x="35456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C3109255-0599-B201-5673-E2D65F5B95BE}"/>
              </a:ext>
            </a:extLst>
          </p:cNvPr>
          <p:cNvSpPr/>
          <p:nvPr userDrawn="1"/>
        </p:nvSpPr>
        <p:spPr>
          <a:xfrm>
            <a:off x="3709167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3AE6168D-D2B6-3269-4928-1F70255FEF3E}"/>
              </a:ext>
            </a:extLst>
          </p:cNvPr>
          <p:cNvSpPr/>
          <p:nvPr userDrawn="1"/>
        </p:nvSpPr>
        <p:spPr>
          <a:xfrm>
            <a:off x="27278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6B056775-E950-EC58-FA4D-A74AE657A27B}"/>
              </a:ext>
            </a:extLst>
          </p:cNvPr>
          <p:cNvSpPr/>
          <p:nvPr userDrawn="1"/>
        </p:nvSpPr>
        <p:spPr>
          <a:xfrm>
            <a:off x="28914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55B84916-2843-0762-D932-D02C803473B6}"/>
              </a:ext>
            </a:extLst>
          </p:cNvPr>
          <p:cNvSpPr/>
          <p:nvPr userDrawn="1"/>
        </p:nvSpPr>
        <p:spPr>
          <a:xfrm>
            <a:off x="30549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D40AB06A-020A-C2F1-B44C-C8D1F1947208}"/>
              </a:ext>
            </a:extLst>
          </p:cNvPr>
          <p:cNvSpPr/>
          <p:nvPr userDrawn="1"/>
        </p:nvSpPr>
        <p:spPr>
          <a:xfrm>
            <a:off x="32185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E0981AB0-3E14-7AAF-9530-3196649C32C8}"/>
              </a:ext>
            </a:extLst>
          </p:cNvPr>
          <p:cNvSpPr/>
          <p:nvPr userDrawn="1"/>
        </p:nvSpPr>
        <p:spPr>
          <a:xfrm>
            <a:off x="33820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96315CBD-0848-3C65-C372-5A7092AE42A6}"/>
              </a:ext>
            </a:extLst>
          </p:cNvPr>
          <p:cNvSpPr/>
          <p:nvPr userDrawn="1"/>
        </p:nvSpPr>
        <p:spPr>
          <a:xfrm>
            <a:off x="35456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8BCE3E23-D34D-31A6-DCB8-E348224D709F}"/>
              </a:ext>
            </a:extLst>
          </p:cNvPr>
          <p:cNvSpPr/>
          <p:nvPr userDrawn="1"/>
        </p:nvSpPr>
        <p:spPr>
          <a:xfrm>
            <a:off x="3709167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A6F529C5-29BC-A0D4-89F2-373C5100E1C3}"/>
              </a:ext>
            </a:extLst>
          </p:cNvPr>
          <p:cNvSpPr/>
          <p:nvPr userDrawn="1"/>
        </p:nvSpPr>
        <p:spPr>
          <a:xfrm>
            <a:off x="2727866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C0F8AA6A-D100-3D17-4E0F-3BF46573EC1F}"/>
              </a:ext>
            </a:extLst>
          </p:cNvPr>
          <p:cNvSpPr/>
          <p:nvPr userDrawn="1"/>
        </p:nvSpPr>
        <p:spPr>
          <a:xfrm>
            <a:off x="2891129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4" name="Rectangle 33">
            <a:hlinkClick r:id="rId22" action="ppaction://hlinksldjump"/>
            <a:extLst>
              <a:ext uri="{FF2B5EF4-FFF2-40B4-BE49-F238E27FC236}">
                <a16:creationId xmlns:a16="http://schemas.microsoft.com/office/drawing/2014/main" id="{3280AE00-A782-D15B-0936-C2E2274CBD6B}"/>
              </a:ext>
            </a:extLst>
          </p:cNvPr>
          <p:cNvSpPr/>
          <p:nvPr userDrawn="1"/>
        </p:nvSpPr>
        <p:spPr>
          <a:xfrm>
            <a:off x="3054392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420BEF81-309B-791F-3A67-E42717F332EE}"/>
              </a:ext>
            </a:extLst>
          </p:cNvPr>
          <p:cNvSpPr/>
          <p:nvPr userDrawn="1"/>
        </p:nvSpPr>
        <p:spPr>
          <a:xfrm>
            <a:off x="3217655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6" name="Rectangle 35">
            <a:hlinkClick r:id="rId24" action="ppaction://hlinksldjump"/>
            <a:extLst>
              <a:ext uri="{FF2B5EF4-FFF2-40B4-BE49-F238E27FC236}">
                <a16:creationId xmlns:a16="http://schemas.microsoft.com/office/drawing/2014/main" id="{08F1898E-5C08-FD68-9793-E2917D5C90E1}"/>
              </a:ext>
            </a:extLst>
          </p:cNvPr>
          <p:cNvSpPr/>
          <p:nvPr userDrawn="1"/>
        </p:nvSpPr>
        <p:spPr>
          <a:xfrm>
            <a:off x="3380918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7" name="Rectangle 36">
            <a:hlinkClick r:id="rId25" action="ppaction://hlinksldjump"/>
            <a:extLst>
              <a:ext uri="{FF2B5EF4-FFF2-40B4-BE49-F238E27FC236}">
                <a16:creationId xmlns:a16="http://schemas.microsoft.com/office/drawing/2014/main" id="{CB40F564-C23A-E7F6-CC60-C4FBFA779430}"/>
              </a:ext>
            </a:extLst>
          </p:cNvPr>
          <p:cNvSpPr/>
          <p:nvPr userDrawn="1"/>
        </p:nvSpPr>
        <p:spPr>
          <a:xfrm>
            <a:off x="3544181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8" name="Rectangle 37">
            <a:hlinkClick r:id="rId26" action="ppaction://hlinksldjump"/>
            <a:extLst>
              <a:ext uri="{FF2B5EF4-FFF2-40B4-BE49-F238E27FC236}">
                <a16:creationId xmlns:a16="http://schemas.microsoft.com/office/drawing/2014/main" id="{F5CCA436-179E-4B81-D8E3-2693210D090D}"/>
              </a:ext>
            </a:extLst>
          </p:cNvPr>
          <p:cNvSpPr/>
          <p:nvPr userDrawn="1"/>
        </p:nvSpPr>
        <p:spPr>
          <a:xfrm>
            <a:off x="3707442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9" name="Rectangle 38">
            <a:hlinkClick r:id="rId27" action="ppaction://hlinksldjump"/>
            <a:extLst>
              <a:ext uri="{FF2B5EF4-FFF2-40B4-BE49-F238E27FC236}">
                <a16:creationId xmlns:a16="http://schemas.microsoft.com/office/drawing/2014/main" id="{9DAF2F5B-6EF5-1327-0B99-9D461D10312A}"/>
              </a:ext>
            </a:extLst>
          </p:cNvPr>
          <p:cNvSpPr/>
          <p:nvPr userDrawn="1"/>
        </p:nvSpPr>
        <p:spPr>
          <a:xfrm>
            <a:off x="2727866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0" name="Rectangle 39">
            <a:hlinkClick r:id="rId28" action="ppaction://hlinksldjump"/>
            <a:extLst>
              <a:ext uri="{FF2B5EF4-FFF2-40B4-BE49-F238E27FC236}">
                <a16:creationId xmlns:a16="http://schemas.microsoft.com/office/drawing/2014/main" id="{4ACC63F6-FA73-6097-8D5B-02283D7AF6EA}"/>
              </a:ext>
            </a:extLst>
          </p:cNvPr>
          <p:cNvSpPr/>
          <p:nvPr userDrawn="1"/>
        </p:nvSpPr>
        <p:spPr>
          <a:xfrm>
            <a:off x="2891129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5194907-3B02-49E3-3394-9A3502BD518A}"/>
              </a:ext>
            </a:extLst>
          </p:cNvPr>
          <p:cNvSpPr/>
          <p:nvPr userDrawn="1"/>
        </p:nvSpPr>
        <p:spPr>
          <a:xfrm>
            <a:off x="3054392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hlinkClick r:id="rId30" action="ppaction://hlinksldjump"/>
            <a:extLst>
              <a:ext uri="{FF2B5EF4-FFF2-40B4-BE49-F238E27FC236}">
                <a16:creationId xmlns:a16="http://schemas.microsoft.com/office/drawing/2014/main" id="{141FA71A-994B-3429-74CA-FBD5C3CD0F3F}"/>
              </a:ext>
            </a:extLst>
          </p:cNvPr>
          <p:cNvSpPr/>
          <p:nvPr userDrawn="1"/>
        </p:nvSpPr>
        <p:spPr>
          <a:xfrm>
            <a:off x="3217655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3" name="Rectangle 42">
            <a:hlinkClick r:id="rId31" action="ppaction://hlinksldjump"/>
            <a:extLst>
              <a:ext uri="{FF2B5EF4-FFF2-40B4-BE49-F238E27FC236}">
                <a16:creationId xmlns:a16="http://schemas.microsoft.com/office/drawing/2014/main" id="{C2C93F26-1D52-AECF-20AE-087274A72CF0}"/>
              </a:ext>
            </a:extLst>
          </p:cNvPr>
          <p:cNvSpPr/>
          <p:nvPr userDrawn="1"/>
        </p:nvSpPr>
        <p:spPr>
          <a:xfrm>
            <a:off x="3380918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4" name="Rectangle 43">
            <a:hlinkClick r:id="rId32" action="ppaction://hlinksldjump"/>
            <a:extLst>
              <a:ext uri="{FF2B5EF4-FFF2-40B4-BE49-F238E27FC236}">
                <a16:creationId xmlns:a16="http://schemas.microsoft.com/office/drawing/2014/main" id="{7509F154-7190-B0FB-2433-240E18CB25E3}"/>
              </a:ext>
            </a:extLst>
          </p:cNvPr>
          <p:cNvSpPr/>
          <p:nvPr userDrawn="1"/>
        </p:nvSpPr>
        <p:spPr>
          <a:xfrm>
            <a:off x="3544181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6141C-62AD-0B8E-8773-19F1627471AA}"/>
              </a:ext>
            </a:extLst>
          </p:cNvPr>
          <p:cNvSpPr/>
          <p:nvPr userDrawn="1"/>
        </p:nvSpPr>
        <p:spPr>
          <a:xfrm>
            <a:off x="3707442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2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120" y="1496484"/>
            <a:ext cx="4376024" cy="3183467"/>
          </a:xfrm>
        </p:spPr>
        <p:txBody>
          <a:bodyPr anchor="b"/>
          <a:lstStyle>
            <a:lvl1pPr algn="ctr">
              <a:defRPr sz="33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533" y="4802717"/>
            <a:ext cx="3861197" cy="2207683"/>
          </a:xfrm>
        </p:spPr>
        <p:txBody>
          <a:bodyPr/>
          <a:lstStyle>
            <a:lvl1pPr marL="0" indent="0" algn="ctr">
              <a:buNone/>
              <a:defRPr sz="1351"/>
            </a:lvl1pPr>
            <a:lvl2pPr marL="257404" indent="0" algn="ctr">
              <a:buNone/>
              <a:defRPr sz="1126"/>
            </a:lvl2pPr>
            <a:lvl3pPr marL="514807" indent="0" algn="ctr">
              <a:buNone/>
              <a:defRPr sz="1013"/>
            </a:lvl3pPr>
            <a:lvl4pPr marL="772211" indent="0" algn="ctr">
              <a:buNone/>
              <a:defRPr sz="901"/>
            </a:lvl4pPr>
            <a:lvl5pPr marL="1029614" indent="0" algn="ctr">
              <a:buNone/>
              <a:defRPr sz="901"/>
            </a:lvl5pPr>
            <a:lvl6pPr marL="1287018" indent="0" algn="ctr">
              <a:buNone/>
              <a:defRPr sz="901"/>
            </a:lvl6pPr>
            <a:lvl7pPr marL="1544422" indent="0" algn="ctr">
              <a:buNone/>
              <a:defRPr sz="901"/>
            </a:lvl7pPr>
            <a:lvl8pPr marL="1801825" indent="0" algn="ctr">
              <a:buNone/>
              <a:defRPr sz="901"/>
            </a:lvl8pPr>
            <a:lvl9pPr marL="2059229" indent="0" algn="ctr">
              <a:buNone/>
              <a:defRPr sz="90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62" y="2279653"/>
            <a:ext cx="4440377" cy="3803649"/>
          </a:xfrm>
        </p:spPr>
        <p:txBody>
          <a:bodyPr anchor="b"/>
          <a:lstStyle>
            <a:lvl1pPr>
              <a:defRPr sz="33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62" y="6119286"/>
            <a:ext cx="4440377" cy="2000249"/>
          </a:xfrm>
        </p:spPr>
        <p:txBody>
          <a:bodyPr/>
          <a:lstStyle>
            <a:lvl1pPr marL="0" indent="0">
              <a:buNone/>
              <a:defRPr sz="1351">
                <a:solidFill>
                  <a:schemeClr val="tx1"/>
                </a:solidFill>
              </a:defRPr>
            </a:lvl1pPr>
            <a:lvl2pPr marL="257404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2pPr>
            <a:lvl3pPr marL="51480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2211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4pPr>
            <a:lvl5pPr marL="1029614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5pPr>
            <a:lvl6pPr marL="1287018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6pPr>
            <a:lvl7pPr marL="1544422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7pPr>
            <a:lvl8pPr marL="1801825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8pPr>
            <a:lvl9pPr marL="205922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3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943" y="2434167"/>
            <a:ext cx="218801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308" y="2434167"/>
            <a:ext cx="218801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5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486836"/>
            <a:ext cx="4440377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614" y="2241551"/>
            <a:ext cx="2177956" cy="109854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04" indent="0">
              <a:buNone/>
              <a:defRPr sz="1126" b="1"/>
            </a:lvl2pPr>
            <a:lvl3pPr marL="514807" indent="0">
              <a:buNone/>
              <a:defRPr sz="1013" b="1"/>
            </a:lvl3pPr>
            <a:lvl4pPr marL="772211" indent="0">
              <a:buNone/>
              <a:defRPr sz="901" b="1"/>
            </a:lvl4pPr>
            <a:lvl5pPr marL="1029614" indent="0">
              <a:buNone/>
              <a:defRPr sz="901" b="1"/>
            </a:lvl5pPr>
            <a:lvl6pPr marL="1287018" indent="0">
              <a:buNone/>
              <a:defRPr sz="901" b="1"/>
            </a:lvl6pPr>
            <a:lvl7pPr marL="1544422" indent="0">
              <a:buNone/>
              <a:defRPr sz="901" b="1"/>
            </a:lvl7pPr>
            <a:lvl8pPr marL="1801825" indent="0">
              <a:buNone/>
              <a:defRPr sz="901" b="1"/>
            </a:lvl8pPr>
            <a:lvl9pPr marL="2059229" indent="0">
              <a:buNone/>
              <a:defRPr sz="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14" y="3340100"/>
            <a:ext cx="21779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6309" y="2241551"/>
            <a:ext cx="2188682" cy="109854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04" indent="0">
              <a:buNone/>
              <a:defRPr sz="1126" b="1"/>
            </a:lvl2pPr>
            <a:lvl3pPr marL="514807" indent="0">
              <a:buNone/>
              <a:defRPr sz="1013" b="1"/>
            </a:lvl3pPr>
            <a:lvl4pPr marL="772211" indent="0">
              <a:buNone/>
              <a:defRPr sz="901" b="1"/>
            </a:lvl4pPr>
            <a:lvl5pPr marL="1029614" indent="0">
              <a:buNone/>
              <a:defRPr sz="901" b="1"/>
            </a:lvl5pPr>
            <a:lvl6pPr marL="1287018" indent="0">
              <a:buNone/>
              <a:defRPr sz="901" b="1"/>
            </a:lvl6pPr>
            <a:lvl7pPr marL="1544422" indent="0">
              <a:buNone/>
              <a:defRPr sz="901" b="1"/>
            </a:lvl7pPr>
            <a:lvl8pPr marL="1801825" indent="0">
              <a:buNone/>
              <a:defRPr sz="901" b="1"/>
            </a:lvl8pPr>
            <a:lvl9pPr marL="2059229" indent="0">
              <a:buNone/>
              <a:defRPr sz="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6309" y="3340100"/>
            <a:ext cx="21886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4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7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609600"/>
            <a:ext cx="1660449" cy="2133600"/>
          </a:xfrm>
        </p:spPr>
        <p:txBody>
          <a:bodyPr anchor="b"/>
          <a:lstStyle>
            <a:lvl1pPr>
              <a:defRPr sz="18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682" y="1316569"/>
            <a:ext cx="2606308" cy="6498167"/>
          </a:xfrm>
        </p:spPr>
        <p:txBody>
          <a:bodyPr/>
          <a:lstStyle>
            <a:lvl1pPr>
              <a:defRPr sz="1802"/>
            </a:lvl1pPr>
            <a:lvl2pPr>
              <a:defRPr sz="1576"/>
            </a:lvl2pPr>
            <a:lvl3pPr>
              <a:defRPr sz="1351"/>
            </a:lvl3pPr>
            <a:lvl4pPr>
              <a:defRPr sz="1126"/>
            </a:lvl4pPr>
            <a:lvl5pPr>
              <a:defRPr sz="1126"/>
            </a:lvl5pPr>
            <a:lvl6pPr>
              <a:defRPr sz="1126"/>
            </a:lvl6pPr>
            <a:lvl7pPr>
              <a:defRPr sz="1126"/>
            </a:lvl7pPr>
            <a:lvl8pPr>
              <a:defRPr sz="1126"/>
            </a:lvl8pPr>
            <a:lvl9pPr>
              <a:defRPr sz="1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2743200"/>
            <a:ext cx="1660449" cy="5082117"/>
          </a:xfrm>
        </p:spPr>
        <p:txBody>
          <a:bodyPr/>
          <a:lstStyle>
            <a:lvl1pPr marL="0" indent="0">
              <a:buNone/>
              <a:defRPr sz="901"/>
            </a:lvl1pPr>
            <a:lvl2pPr marL="257404" indent="0">
              <a:buNone/>
              <a:defRPr sz="788"/>
            </a:lvl2pPr>
            <a:lvl3pPr marL="514807" indent="0">
              <a:buNone/>
              <a:defRPr sz="676"/>
            </a:lvl3pPr>
            <a:lvl4pPr marL="772211" indent="0">
              <a:buNone/>
              <a:defRPr sz="563"/>
            </a:lvl4pPr>
            <a:lvl5pPr marL="1029614" indent="0">
              <a:buNone/>
              <a:defRPr sz="563"/>
            </a:lvl5pPr>
            <a:lvl6pPr marL="1287018" indent="0">
              <a:buNone/>
              <a:defRPr sz="563"/>
            </a:lvl6pPr>
            <a:lvl7pPr marL="1544422" indent="0">
              <a:buNone/>
              <a:defRPr sz="563"/>
            </a:lvl7pPr>
            <a:lvl8pPr marL="1801825" indent="0">
              <a:buNone/>
              <a:defRPr sz="563"/>
            </a:lvl8pPr>
            <a:lvl9pPr marL="2059229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6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609600"/>
            <a:ext cx="1660449" cy="2133600"/>
          </a:xfrm>
        </p:spPr>
        <p:txBody>
          <a:bodyPr anchor="b"/>
          <a:lstStyle>
            <a:lvl1pPr>
              <a:defRPr sz="18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8682" y="1316569"/>
            <a:ext cx="2606308" cy="6498167"/>
          </a:xfrm>
        </p:spPr>
        <p:txBody>
          <a:bodyPr anchor="t"/>
          <a:lstStyle>
            <a:lvl1pPr marL="0" indent="0">
              <a:buNone/>
              <a:defRPr sz="1802"/>
            </a:lvl1pPr>
            <a:lvl2pPr marL="257404" indent="0">
              <a:buNone/>
              <a:defRPr sz="1576"/>
            </a:lvl2pPr>
            <a:lvl3pPr marL="514807" indent="0">
              <a:buNone/>
              <a:defRPr sz="1351"/>
            </a:lvl3pPr>
            <a:lvl4pPr marL="772211" indent="0">
              <a:buNone/>
              <a:defRPr sz="1126"/>
            </a:lvl4pPr>
            <a:lvl5pPr marL="1029614" indent="0">
              <a:buNone/>
              <a:defRPr sz="1126"/>
            </a:lvl5pPr>
            <a:lvl6pPr marL="1287018" indent="0">
              <a:buNone/>
              <a:defRPr sz="1126"/>
            </a:lvl6pPr>
            <a:lvl7pPr marL="1544422" indent="0">
              <a:buNone/>
              <a:defRPr sz="1126"/>
            </a:lvl7pPr>
            <a:lvl8pPr marL="1801825" indent="0">
              <a:buNone/>
              <a:defRPr sz="1126"/>
            </a:lvl8pPr>
            <a:lvl9pPr marL="2059229" indent="0">
              <a:buNone/>
              <a:defRPr sz="112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2743200"/>
            <a:ext cx="1660449" cy="5082117"/>
          </a:xfrm>
        </p:spPr>
        <p:txBody>
          <a:bodyPr/>
          <a:lstStyle>
            <a:lvl1pPr marL="0" indent="0">
              <a:buNone/>
              <a:defRPr sz="901"/>
            </a:lvl1pPr>
            <a:lvl2pPr marL="257404" indent="0">
              <a:buNone/>
              <a:defRPr sz="788"/>
            </a:lvl2pPr>
            <a:lvl3pPr marL="514807" indent="0">
              <a:buNone/>
              <a:defRPr sz="676"/>
            </a:lvl3pPr>
            <a:lvl4pPr marL="772211" indent="0">
              <a:buNone/>
              <a:defRPr sz="563"/>
            </a:lvl4pPr>
            <a:lvl5pPr marL="1029614" indent="0">
              <a:buNone/>
              <a:defRPr sz="563"/>
            </a:lvl5pPr>
            <a:lvl6pPr marL="1287018" indent="0">
              <a:buNone/>
              <a:defRPr sz="563"/>
            </a:lvl6pPr>
            <a:lvl7pPr marL="1544422" indent="0">
              <a:buNone/>
              <a:defRPr sz="563"/>
            </a:lvl7pPr>
            <a:lvl8pPr marL="1801825" indent="0">
              <a:buNone/>
              <a:defRPr sz="563"/>
            </a:lvl8pPr>
            <a:lvl9pPr marL="2059229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4226" y="486834"/>
            <a:ext cx="111009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944" y="486834"/>
            <a:ext cx="326592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6BB014D5-4F86-724B-0355-9131A4818B9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78C033FD-4E21-9AF8-AF70-BFC5ABE37521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B6139050-6D47-10D1-6EE6-938CD8ADC19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31CF68F9-0B77-4DC2-18A6-131B4E08A566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8E7C8455-D38C-D7F2-E822-ADC670DB08F5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7C68DCD0-EF20-1A97-BBE5-F35DEF1DC1A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D8420EBC-1567-50EC-EC5F-48F31244DFE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2E7DB7E1-C9C2-EDB4-AFB8-9C6BF521B39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12384961-E9FD-2C6D-FDF5-80F9EFC3016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112ACB1D-305F-2127-A381-3D5F172BDF50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E4D2738A-AC46-87AC-0F6A-8EE1CC94D9B4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262D1EB9-5173-9B0F-5D69-A3569A845FAD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3D837737-A956-2F4E-D86B-BCEC091470D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hlinkClick r:id="rId5" action="ppaction://hlinksldjump"/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6" action="ppaction://hlinksldjump"/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>
            <a:hlinkClick r:id="rId7" action="ppaction://hlinksldjump"/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hlinkClick r:id="rId8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>
            <a:hlinkClick r:id="rId9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>
            <a:hlinkClick r:id="rId10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>
            <a:hlinkClick r:id="rId11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>
            <a:hlinkClick r:id="rId12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Rectangle 76">
            <a:hlinkClick r:id="rId13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>
            <a:hlinkClick r:id="rId14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" name="Rectangle 78">
            <a:hlinkClick r:id="rId15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0" name="Rectangle 79">
            <a:hlinkClick r:id="rId16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1" name="Rectangle 80">
            <a:hlinkClick r:id="rId17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2" name="Rectangle 81">
            <a:hlinkClick r:id="rId18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0" u="none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3" name="Rectangle 82">
            <a:hlinkClick r:id="rId19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4" name="Rectangle 83">
            <a:hlinkClick r:id="rId20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5" name="Rectangle 84">
            <a:hlinkClick r:id="rId21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6" name="Rectangle 85">
            <a:hlinkClick r:id="rId22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7" name="Rectangle 86">
            <a:hlinkClick r:id="rId23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88" name="Rectangle 87">
            <a:hlinkClick r:id="rId24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9" name="Rectangle 88">
            <a:hlinkClick r:id="rId25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0" name="Rectangle 89">
            <a:hlinkClick r:id="rId26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1" name="Rectangle 90">
            <a:hlinkClick r:id="rId27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2" name="Rectangle 91">
            <a:hlinkClick r:id="rId28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3" name="Rectangle 92">
            <a:hlinkClick r:id="rId29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>
            <a:hlinkClick r:id="rId30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95" name="Rectangle 94">
            <a:hlinkClick r:id="rId31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96" name="Rectangle 95">
            <a:hlinkClick r:id="rId32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97" name="Rectangle 96">
            <a:hlinkClick r:id="rId33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98" name="Rectangle 97">
            <a:hlinkClick r:id="rId34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9" name="Rectangle 98">
            <a:hlinkClick r:id="rId35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36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7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38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angle 75">
            <a:hlinkClick r:id="rId9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>
            <a:hlinkClick r:id="rId10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>
            <a:hlinkClick r:id="rId11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>
            <a:hlinkClick r:id="rId12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" name="Rectangle 79">
            <a:hlinkClick r:id="rId13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>
            <a:hlinkClick r:id="rId14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Rectangle 81">
            <a:hlinkClick r:id="rId15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3" name="Rectangle 82">
            <a:hlinkClick r:id="rId16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4" name="Rectangle 83">
            <a:hlinkClick r:id="rId17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5" name="Rectangle 84">
            <a:hlinkClick r:id="rId18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Rectangle 85">
            <a:hlinkClick r:id="rId19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7" name="Rectangle 86">
            <a:hlinkClick r:id="rId20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8" name="Rectangle 87">
            <a:hlinkClick r:id="rId21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9" name="Rectangle 88">
            <a:hlinkClick r:id="rId22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0" name="Rectangle 89">
            <a:hlinkClick r:id="rId23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1" name="Rectangle 90">
            <a:hlinkClick r:id="rId24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2" name="Rectangle 91">
            <a:hlinkClick r:id="rId25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3" name="Rectangle 92">
            <a:hlinkClick r:id="rId26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4" name="Rectangle 93">
            <a:hlinkClick r:id="rId27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5" name="Rectangle 94">
            <a:hlinkClick r:id="rId28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6" name="Rectangle 95">
            <a:hlinkClick r:id="rId29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7" name="Rectangle 96">
            <a:hlinkClick r:id="rId30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98" name="Rectangle 97">
            <a:hlinkClick r:id="rId31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99" name="Rectangle 98">
            <a:hlinkClick r:id="rId32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6" name="Round Same Side Corner Rectangle 15">
            <a:hlinkClick r:id="rId33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34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8" name="Round Same Side Corner Rectangle 17">
            <a:hlinkClick r:id="rId35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36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37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38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39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40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41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42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43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44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45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180351-E4B3-D9D7-FE13-3F1ED8510709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1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1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1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1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1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1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2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2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2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2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2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2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2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2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2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3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3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3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3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3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3F11B-E8C4-92EB-58DC-3C052564BB07}"/>
              </a:ext>
            </a:extLst>
          </p:cNvPr>
          <p:cNvGrpSpPr/>
          <p:nvPr userDrawn="1"/>
        </p:nvGrpSpPr>
        <p:grpSpPr>
          <a:xfrm>
            <a:off x="3372647" y="369282"/>
            <a:ext cx="1126069" cy="1034428"/>
            <a:chOff x="3372647" y="369282"/>
            <a:chExt cx="1126069" cy="10344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5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6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7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8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9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10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12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13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14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17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18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19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21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22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23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24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25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26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27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29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30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31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32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34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372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sp>
        <p:nvSpPr>
          <p:cNvPr id="18" name="Round Same Side Corner Rectangle 17">
            <a:hlinkClick r:id="rId3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3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3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3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3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4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4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4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4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4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4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4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4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17772-DDF4-445B-733F-628472892ABD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5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6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7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1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1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1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1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1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1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1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1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1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2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2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2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2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2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2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2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2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3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3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3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3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3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3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4F6468-940B-D978-BEE6-C2390ABEB73D}"/>
              </a:ext>
            </a:extLst>
          </p:cNvPr>
          <p:cNvGrpSpPr/>
          <p:nvPr userDrawn="1"/>
        </p:nvGrpSpPr>
        <p:grpSpPr>
          <a:xfrm>
            <a:off x="3372647" y="369282"/>
            <a:ext cx="1126069" cy="883906"/>
            <a:chOff x="3372647" y="369282"/>
            <a:chExt cx="1126069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72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36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699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863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026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1903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7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3539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8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372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9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536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10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699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11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863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12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0268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13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3539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15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372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16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536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17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699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18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863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19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0268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21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3539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37264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5359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24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6991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25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8624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26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0256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27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1889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28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3522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29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37264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30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5359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31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6991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32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8624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256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34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1889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3522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3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679" r:id="rId17"/>
    <p:sldLayoutId id="2147483685" r:id="rId18"/>
    <p:sldLayoutId id="2147483673" r:id="rId19"/>
    <p:sldLayoutId id="2147483675" r:id="rId20"/>
    <p:sldLayoutId id="2147483676" r:id="rId21"/>
    <p:sldLayoutId id="2147483677" r:id="rId22"/>
    <p:sldLayoutId id="2147483678" r:id="rId23"/>
    <p:sldLayoutId id="2147483680" r:id="rId24"/>
    <p:sldLayoutId id="2147483681" r:id="rId25"/>
    <p:sldLayoutId id="2147483682" r:id="rId26"/>
    <p:sldLayoutId id="2147483683" r:id="rId2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3" Type="http://schemas.openxmlformats.org/officeDocument/2006/relationships/slide" Target="slide138.xml"/><Relationship Id="rId18" Type="http://schemas.openxmlformats.org/officeDocument/2006/relationships/slide" Target="slide143.xml"/><Relationship Id="rId26" Type="http://schemas.openxmlformats.org/officeDocument/2006/relationships/slide" Target="slide151.xml"/><Relationship Id="rId3" Type="http://schemas.openxmlformats.org/officeDocument/2006/relationships/slide" Target="slide128.xml"/><Relationship Id="rId21" Type="http://schemas.openxmlformats.org/officeDocument/2006/relationships/slide" Target="slide146.xml"/><Relationship Id="rId7" Type="http://schemas.openxmlformats.org/officeDocument/2006/relationships/slide" Target="slide132.xml"/><Relationship Id="rId12" Type="http://schemas.openxmlformats.org/officeDocument/2006/relationships/slide" Target="slide137.xml"/><Relationship Id="rId17" Type="http://schemas.openxmlformats.org/officeDocument/2006/relationships/slide" Target="slide142.xml"/><Relationship Id="rId25" Type="http://schemas.openxmlformats.org/officeDocument/2006/relationships/slide" Target="slide150.xml"/><Relationship Id="rId33" Type="http://schemas.openxmlformats.org/officeDocument/2006/relationships/slide" Target="slide158.xml"/><Relationship Id="rId2" Type="http://schemas.openxmlformats.org/officeDocument/2006/relationships/notesSlide" Target="../notesSlides/notesSlide7.xml"/><Relationship Id="rId16" Type="http://schemas.openxmlformats.org/officeDocument/2006/relationships/slide" Target="slide141.xml"/><Relationship Id="rId20" Type="http://schemas.openxmlformats.org/officeDocument/2006/relationships/slide" Target="slide145.xml"/><Relationship Id="rId29" Type="http://schemas.openxmlformats.org/officeDocument/2006/relationships/slide" Target="slide15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1.xml"/><Relationship Id="rId11" Type="http://schemas.openxmlformats.org/officeDocument/2006/relationships/slide" Target="slide136.xml"/><Relationship Id="rId24" Type="http://schemas.openxmlformats.org/officeDocument/2006/relationships/slide" Target="slide149.xml"/><Relationship Id="rId32" Type="http://schemas.openxmlformats.org/officeDocument/2006/relationships/slide" Target="slide157.xml"/><Relationship Id="rId5" Type="http://schemas.openxmlformats.org/officeDocument/2006/relationships/slide" Target="slide130.xml"/><Relationship Id="rId15" Type="http://schemas.openxmlformats.org/officeDocument/2006/relationships/slide" Target="slide140.xml"/><Relationship Id="rId23" Type="http://schemas.openxmlformats.org/officeDocument/2006/relationships/slide" Target="slide148.xml"/><Relationship Id="rId28" Type="http://schemas.openxmlformats.org/officeDocument/2006/relationships/slide" Target="slide153.xml"/><Relationship Id="rId10" Type="http://schemas.openxmlformats.org/officeDocument/2006/relationships/slide" Target="slide135.xml"/><Relationship Id="rId19" Type="http://schemas.openxmlformats.org/officeDocument/2006/relationships/slide" Target="slide144.xml"/><Relationship Id="rId31" Type="http://schemas.openxmlformats.org/officeDocument/2006/relationships/slide" Target="slide156.xml"/><Relationship Id="rId4" Type="http://schemas.openxmlformats.org/officeDocument/2006/relationships/slide" Target="slide129.xml"/><Relationship Id="rId9" Type="http://schemas.openxmlformats.org/officeDocument/2006/relationships/slide" Target="slide134.xml"/><Relationship Id="rId14" Type="http://schemas.openxmlformats.org/officeDocument/2006/relationships/slide" Target="slide139.xml"/><Relationship Id="rId22" Type="http://schemas.openxmlformats.org/officeDocument/2006/relationships/slide" Target="slide147.xml"/><Relationship Id="rId27" Type="http://schemas.openxmlformats.org/officeDocument/2006/relationships/slide" Target="slide152.xml"/><Relationship Id="rId30" Type="http://schemas.openxmlformats.org/officeDocument/2006/relationships/slide" Target="slide155.xml"/><Relationship Id="rId8" Type="http://schemas.openxmlformats.org/officeDocument/2006/relationships/slide" Target="slide13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slide" Target="slide165.xml"/><Relationship Id="rId13" Type="http://schemas.openxmlformats.org/officeDocument/2006/relationships/slide" Target="slide170.xml"/><Relationship Id="rId18" Type="http://schemas.openxmlformats.org/officeDocument/2006/relationships/slide" Target="slide175.xml"/><Relationship Id="rId26" Type="http://schemas.openxmlformats.org/officeDocument/2006/relationships/slide" Target="slide183.xml"/><Relationship Id="rId3" Type="http://schemas.openxmlformats.org/officeDocument/2006/relationships/slide" Target="slide160.xml"/><Relationship Id="rId21" Type="http://schemas.openxmlformats.org/officeDocument/2006/relationships/slide" Target="slide178.xml"/><Relationship Id="rId7" Type="http://schemas.openxmlformats.org/officeDocument/2006/relationships/slide" Target="slide164.xml"/><Relationship Id="rId12" Type="http://schemas.openxmlformats.org/officeDocument/2006/relationships/slide" Target="slide169.xml"/><Relationship Id="rId17" Type="http://schemas.openxmlformats.org/officeDocument/2006/relationships/slide" Target="slide174.xml"/><Relationship Id="rId25" Type="http://schemas.openxmlformats.org/officeDocument/2006/relationships/slide" Target="slide182.xml"/><Relationship Id="rId2" Type="http://schemas.openxmlformats.org/officeDocument/2006/relationships/notesSlide" Target="../notesSlides/notesSlide8.xml"/><Relationship Id="rId16" Type="http://schemas.openxmlformats.org/officeDocument/2006/relationships/slide" Target="slide173.xml"/><Relationship Id="rId20" Type="http://schemas.openxmlformats.org/officeDocument/2006/relationships/slide" Target="slide177.xml"/><Relationship Id="rId29" Type="http://schemas.openxmlformats.org/officeDocument/2006/relationships/slide" Target="slide18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3.xml"/><Relationship Id="rId11" Type="http://schemas.openxmlformats.org/officeDocument/2006/relationships/slide" Target="slide168.xml"/><Relationship Id="rId24" Type="http://schemas.openxmlformats.org/officeDocument/2006/relationships/slide" Target="slide181.xml"/><Relationship Id="rId32" Type="http://schemas.openxmlformats.org/officeDocument/2006/relationships/slide" Target="slide189.xml"/><Relationship Id="rId5" Type="http://schemas.openxmlformats.org/officeDocument/2006/relationships/slide" Target="slide162.xml"/><Relationship Id="rId15" Type="http://schemas.openxmlformats.org/officeDocument/2006/relationships/slide" Target="slide172.xml"/><Relationship Id="rId23" Type="http://schemas.openxmlformats.org/officeDocument/2006/relationships/slide" Target="slide180.xml"/><Relationship Id="rId28" Type="http://schemas.openxmlformats.org/officeDocument/2006/relationships/slide" Target="slide185.xml"/><Relationship Id="rId10" Type="http://schemas.openxmlformats.org/officeDocument/2006/relationships/slide" Target="slide167.xml"/><Relationship Id="rId19" Type="http://schemas.openxmlformats.org/officeDocument/2006/relationships/slide" Target="slide176.xml"/><Relationship Id="rId31" Type="http://schemas.openxmlformats.org/officeDocument/2006/relationships/slide" Target="slide188.xml"/><Relationship Id="rId4" Type="http://schemas.openxmlformats.org/officeDocument/2006/relationships/slide" Target="slide161.xml"/><Relationship Id="rId9" Type="http://schemas.openxmlformats.org/officeDocument/2006/relationships/slide" Target="slide166.xml"/><Relationship Id="rId14" Type="http://schemas.openxmlformats.org/officeDocument/2006/relationships/slide" Target="slide171.xml"/><Relationship Id="rId22" Type="http://schemas.openxmlformats.org/officeDocument/2006/relationships/slide" Target="slide179.xml"/><Relationship Id="rId27" Type="http://schemas.openxmlformats.org/officeDocument/2006/relationships/slide" Target="slide184.xml"/><Relationship Id="rId30" Type="http://schemas.openxmlformats.org/officeDocument/2006/relationships/slide" Target="slide1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slide" Target="slide197.xml"/><Relationship Id="rId13" Type="http://schemas.openxmlformats.org/officeDocument/2006/relationships/slide" Target="slide202.xml"/><Relationship Id="rId18" Type="http://schemas.openxmlformats.org/officeDocument/2006/relationships/slide" Target="slide207.xml"/><Relationship Id="rId26" Type="http://schemas.openxmlformats.org/officeDocument/2006/relationships/slide" Target="slide215.xml"/><Relationship Id="rId3" Type="http://schemas.openxmlformats.org/officeDocument/2006/relationships/slide" Target="slide192.xml"/><Relationship Id="rId21" Type="http://schemas.openxmlformats.org/officeDocument/2006/relationships/slide" Target="slide210.xml"/><Relationship Id="rId7" Type="http://schemas.openxmlformats.org/officeDocument/2006/relationships/slide" Target="slide196.xml"/><Relationship Id="rId12" Type="http://schemas.openxmlformats.org/officeDocument/2006/relationships/slide" Target="slide201.xml"/><Relationship Id="rId17" Type="http://schemas.openxmlformats.org/officeDocument/2006/relationships/slide" Target="slide206.xml"/><Relationship Id="rId25" Type="http://schemas.openxmlformats.org/officeDocument/2006/relationships/slide" Target="slide214.xml"/><Relationship Id="rId2" Type="http://schemas.openxmlformats.org/officeDocument/2006/relationships/slide" Target="slide191.xml"/><Relationship Id="rId16" Type="http://schemas.openxmlformats.org/officeDocument/2006/relationships/slide" Target="slide205.xml"/><Relationship Id="rId20" Type="http://schemas.openxmlformats.org/officeDocument/2006/relationships/slide" Target="slide209.xml"/><Relationship Id="rId29" Type="http://schemas.openxmlformats.org/officeDocument/2006/relationships/slide" Target="slide2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5.xml"/><Relationship Id="rId11" Type="http://schemas.openxmlformats.org/officeDocument/2006/relationships/slide" Target="slide200.xml"/><Relationship Id="rId24" Type="http://schemas.openxmlformats.org/officeDocument/2006/relationships/slide" Target="slide213.xml"/><Relationship Id="rId32" Type="http://schemas.openxmlformats.org/officeDocument/2006/relationships/slide" Target="slide221.xml"/><Relationship Id="rId5" Type="http://schemas.openxmlformats.org/officeDocument/2006/relationships/slide" Target="slide194.xml"/><Relationship Id="rId15" Type="http://schemas.openxmlformats.org/officeDocument/2006/relationships/slide" Target="slide204.xml"/><Relationship Id="rId23" Type="http://schemas.openxmlformats.org/officeDocument/2006/relationships/slide" Target="slide212.xml"/><Relationship Id="rId28" Type="http://schemas.openxmlformats.org/officeDocument/2006/relationships/slide" Target="slide217.xml"/><Relationship Id="rId10" Type="http://schemas.openxmlformats.org/officeDocument/2006/relationships/slide" Target="slide199.xml"/><Relationship Id="rId19" Type="http://schemas.openxmlformats.org/officeDocument/2006/relationships/slide" Target="slide208.xml"/><Relationship Id="rId31" Type="http://schemas.openxmlformats.org/officeDocument/2006/relationships/slide" Target="slide220.xml"/><Relationship Id="rId4" Type="http://schemas.openxmlformats.org/officeDocument/2006/relationships/slide" Target="slide193.xml"/><Relationship Id="rId9" Type="http://schemas.openxmlformats.org/officeDocument/2006/relationships/slide" Target="slide198.xml"/><Relationship Id="rId14" Type="http://schemas.openxmlformats.org/officeDocument/2006/relationships/slide" Target="slide203.xml"/><Relationship Id="rId22" Type="http://schemas.openxmlformats.org/officeDocument/2006/relationships/slide" Target="slide211.xml"/><Relationship Id="rId27" Type="http://schemas.openxmlformats.org/officeDocument/2006/relationships/slide" Target="slide216.xml"/><Relationship Id="rId30" Type="http://schemas.openxmlformats.org/officeDocument/2006/relationships/slide" Target="slide21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3" Type="http://schemas.openxmlformats.org/officeDocument/2006/relationships/slide" Target="slide233.xml"/><Relationship Id="rId18" Type="http://schemas.openxmlformats.org/officeDocument/2006/relationships/slide" Target="slide238.xml"/><Relationship Id="rId26" Type="http://schemas.openxmlformats.org/officeDocument/2006/relationships/slide" Target="slide246.xml"/><Relationship Id="rId3" Type="http://schemas.openxmlformats.org/officeDocument/2006/relationships/slide" Target="slide223.xml"/><Relationship Id="rId21" Type="http://schemas.openxmlformats.org/officeDocument/2006/relationships/slide" Target="slide241.xml"/><Relationship Id="rId7" Type="http://schemas.openxmlformats.org/officeDocument/2006/relationships/slide" Target="slide227.xml"/><Relationship Id="rId12" Type="http://schemas.openxmlformats.org/officeDocument/2006/relationships/slide" Target="slide232.xml"/><Relationship Id="rId17" Type="http://schemas.openxmlformats.org/officeDocument/2006/relationships/slide" Target="slide237.xml"/><Relationship Id="rId25" Type="http://schemas.openxmlformats.org/officeDocument/2006/relationships/slide" Target="slide245.xml"/><Relationship Id="rId33" Type="http://schemas.openxmlformats.org/officeDocument/2006/relationships/slide" Target="slide253.xml"/><Relationship Id="rId2" Type="http://schemas.openxmlformats.org/officeDocument/2006/relationships/notesSlide" Target="../notesSlides/notesSlide9.xml"/><Relationship Id="rId16" Type="http://schemas.openxmlformats.org/officeDocument/2006/relationships/slide" Target="slide236.xml"/><Relationship Id="rId20" Type="http://schemas.openxmlformats.org/officeDocument/2006/relationships/slide" Target="slide240.xml"/><Relationship Id="rId29" Type="http://schemas.openxmlformats.org/officeDocument/2006/relationships/slide" Target="slide24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6.xml"/><Relationship Id="rId11" Type="http://schemas.openxmlformats.org/officeDocument/2006/relationships/slide" Target="slide231.xml"/><Relationship Id="rId24" Type="http://schemas.openxmlformats.org/officeDocument/2006/relationships/slide" Target="slide244.xml"/><Relationship Id="rId32" Type="http://schemas.openxmlformats.org/officeDocument/2006/relationships/slide" Target="slide252.xml"/><Relationship Id="rId5" Type="http://schemas.openxmlformats.org/officeDocument/2006/relationships/slide" Target="slide225.xml"/><Relationship Id="rId15" Type="http://schemas.openxmlformats.org/officeDocument/2006/relationships/slide" Target="slide235.xml"/><Relationship Id="rId23" Type="http://schemas.openxmlformats.org/officeDocument/2006/relationships/slide" Target="slide243.xml"/><Relationship Id="rId28" Type="http://schemas.openxmlformats.org/officeDocument/2006/relationships/slide" Target="slide248.xml"/><Relationship Id="rId10" Type="http://schemas.openxmlformats.org/officeDocument/2006/relationships/slide" Target="slide230.xml"/><Relationship Id="rId19" Type="http://schemas.openxmlformats.org/officeDocument/2006/relationships/slide" Target="slide239.xml"/><Relationship Id="rId31" Type="http://schemas.openxmlformats.org/officeDocument/2006/relationships/slide" Target="slide251.xml"/><Relationship Id="rId4" Type="http://schemas.openxmlformats.org/officeDocument/2006/relationships/slide" Target="slide224.xml"/><Relationship Id="rId9" Type="http://schemas.openxmlformats.org/officeDocument/2006/relationships/slide" Target="slide229.xml"/><Relationship Id="rId14" Type="http://schemas.openxmlformats.org/officeDocument/2006/relationships/slide" Target="slide234.xml"/><Relationship Id="rId22" Type="http://schemas.openxmlformats.org/officeDocument/2006/relationships/slide" Target="slide242.xml"/><Relationship Id="rId27" Type="http://schemas.openxmlformats.org/officeDocument/2006/relationships/slide" Target="slide247.xml"/><Relationship Id="rId30" Type="http://schemas.openxmlformats.org/officeDocument/2006/relationships/slide" Target="slide250.xml"/><Relationship Id="rId8" Type="http://schemas.openxmlformats.org/officeDocument/2006/relationships/slide" Target="slide228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slide" Target="slide260.xml"/><Relationship Id="rId13" Type="http://schemas.openxmlformats.org/officeDocument/2006/relationships/slide" Target="slide265.xml"/><Relationship Id="rId18" Type="http://schemas.openxmlformats.org/officeDocument/2006/relationships/slide" Target="slide270.xml"/><Relationship Id="rId26" Type="http://schemas.openxmlformats.org/officeDocument/2006/relationships/slide" Target="slide278.xml"/><Relationship Id="rId3" Type="http://schemas.openxmlformats.org/officeDocument/2006/relationships/slide" Target="slide255.xml"/><Relationship Id="rId21" Type="http://schemas.openxmlformats.org/officeDocument/2006/relationships/slide" Target="slide273.xml"/><Relationship Id="rId7" Type="http://schemas.openxmlformats.org/officeDocument/2006/relationships/slide" Target="slide259.xml"/><Relationship Id="rId12" Type="http://schemas.openxmlformats.org/officeDocument/2006/relationships/slide" Target="slide264.xml"/><Relationship Id="rId17" Type="http://schemas.openxmlformats.org/officeDocument/2006/relationships/slide" Target="slide269.xml"/><Relationship Id="rId25" Type="http://schemas.openxmlformats.org/officeDocument/2006/relationships/slide" Target="slide277.xml"/><Relationship Id="rId2" Type="http://schemas.openxmlformats.org/officeDocument/2006/relationships/notesSlide" Target="../notesSlides/notesSlide10.xml"/><Relationship Id="rId16" Type="http://schemas.openxmlformats.org/officeDocument/2006/relationships/slide" Target="slide268.xml"/><Relationship Id="rId20" Type="http://schemas.openxmlformats.org/officeDocument/2006/relationships/slide" Target="slide272.xml"/><Relationship Id="rId29" Type="http://schemas.openxmlformats.org/officeDocument/2006/relationships/slide" Target="slide28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58.xml"/><Relationship Id="rId11" Type="http://schemas.openxmlformats.org/officeDocument/2006/relationships/slide" Target="slide263.xml"/><Relationship Id="rId24" Type="http://schemas.openxmlformats.org/officeDocument/2006/relationships/slide" Target="slide276.xml"/><Relationship Id="rId32" Type="http://schemas.openxmlformats.org/officeDocument/2006/relationships/slide" Target="slide284.xml"/><Relationship Id="rId5" Type="http://schemas.openxmlformats.org/officeDocument/2006/relationships/slide" Target="slide257.xml"/><Relationship Id="rId15" Type="http://schemas.openxmlformats.org/officeDocument/2006/relationships/slide" Target="slide267.xml"/><Relationship Id="rId23" Type="http://schemas.openxmlformats.org/officeDocument/2006/relationships/slide" Target="slide275.xml"/><Relationship Id="rId28" Type="http://schemas.openxmlformats.org/officeDocument/2006/relationships/slide" Target="slide280.xml"/><Relationship Id="rId10" Type="http://schemas.openxmlformats.org/officeDocument/2006/relationships/slide" Target="slide262.xml"/><Relationship Id="rId19" Type="http://schemas.openxmlformats.org/officeDocument/2006/relationships/slide" Target="slide271.xml"/><Relationship Id="rId31" Type="http://schemas.openxmlformats.org/officeDocument/2006/relationships/slide" Target="slide283.xml"/><Relationship Id="rId4" Type="http://schemas.openxmlformats.org/officeDocument/2006/relationships/slide" Target="slide256.xml"/><Relationship Id="rId9" Type="http://schemas.openxmlformats.org/officeDocument/2006/relationships/slide" Target="slide261.xml"/><Relationship Id="rId14" Type="http://schemas.openxmlformats.org/officeDocument/2006/relationships/slide" Target="slide266.xml"/><Relationship Id="rId22" Type="http://schemas.openxmlformats.org/officeDocument/2006/relationships/slide" Target="slide274.xml"/><Relationship Id="rId27" Type="http://schemas.openxmlformats.org/officeDocument/2006/relationships/slide" Target="slide279.xml"/><Relationship Id="rId30" Type="http://schemas.openxmlformats.org/officeDocument/2006/relationships/slide" Target="slide28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3" Type="http://schemas.openxmlformats.org/officeDocument/2006/relationships/slide" Target="slide296.xml"/><Relationship Id="rId18" Type="http://schemas.openxmlformats.org/officeDocument/2006/relationships/slide" Target="slide301.xml"/><Relationship Id="rId26" Type="http://schemas.openxmlformats.org/officeDocument/2006/relationships/slide" Target="slide309.xml"/><Relationship Id="rId3" Type="http://schemas.openxmlformats.org/officeDocument/2006/relationships/slide" Target="slide286.xml"/><Relationship Id="rId21" Type="http://schemas.openxmlformats.org/officeDocument/2006/relationships/slide" Target="slide304.xml"/><Relationship Id="rId7" Type="http://schemas.openxmlformats.org/officeDocument/2006/relationships/slide" Target="slide290.xml"/><Relationship Id="rId12" Type="http://schemas.openxmlformats.org/officeDocument/2006/relationships/slide" Target="slide295.xml"/><Relationship Id="rId17" Type="http://schemas.openxmlformats.org/officeDocument/2006/relationships/slide" Target="slide300.xml"/><Relationship Id="rId25" Type="http://schemas.openxmlformats.org/officeDocument/2006/relationships/slide" Target="slide308.xml"/><Relationship Id="rId33" Type="http://schemas.openxmlformats.org/officeDocument/2006/relationships/slide" Target="slide316.xml"/><Relationship Id="rId2" Type="http://schemas.openxmlformats.org/officeDocument/2006/relationships/notesSlide" Target="../notesSlides/notesSlide11.xml"/><Relationship Id="rId16" Type="http://schemas.openxmlformats.org/officeDocument/2006/relationships/slide" Target="slide299.xml"/><Relationship Id="rId20" Type="http://schemas.openxmlformats.org/officeDocument/2006/relationships/slide" Target="slide303.xml"/><Relationship Id="rId29" Type="http://schemas.openxmlformats.org/officeDocument/2006/relationships/slide" Target="slide3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89.xml"/><Relationship Id="rId11" Type="http://schemas.openxmlformats.org/officeDocument/2006/relationships/slide" Target="slide294.xml"/><Relationship Id="rId24" Type="http://schemas.openxmlformats.org/officeDocument/2006/relationships/slide" Target="slide307.xml"/><Relationship Id="rId32" Type="http://schemas.openxmlformats.org/officeDocument/2006/relationships/slide" Target="slide315.xml"/><Relationship Id="rId5" Type="http://schemas.openxmlformats.org/officeDocument/2006/relationships/slide" Target="slide288.xml"/><Relationship Id="rId15" Type="http://schemas.openxmlformats.org/officeDocument/2006/relationships/slide" Target="slide298.xml"/><Relationship Id="rId23" Type="http://schemas.openxmlformats.org/officeDocument/2006/relationships/slide" Target="slide306.xml"/><Relationship Id="rId28" Type="http://schemas.openxmlformats.org/officeDocument/2006/relationships/slide" Target="slide311.xml"/><Relationship Id="rId10" Type="http://schemas.openxmlformats.org/officeDocument/2006/relationships/slide" Target="slide293.xml"/><Relationship Id="rId19" Type="http://schemas.openxmlformats.org/officeDocument/2006/relationships/slide" Target="slide302.xml"/><Relationship Id="rId31" Type="http://schemas.openxmlformats.org/officeDocument/2006/relationships/slide" Target="slide314.xml"/><Relationship Id="rId4" Type="http://schemas.openxmlformats.org/officeDocument/2006/relationships/slide" Target="slide287.xml"/><Relationship Id="rId9" Type="http://schemas.openxmlformats.org/officeDocument/2006/relationships/slide" Target="slide292.xml"/><Relationship Id="rId14" Type="http://schemas.openxmlformats.org/officeDocument/2006/relationships/slide" Target="slide297.xml"/><Relationship Id="rId22" Type="http://schemas.openxmlformats.org/officeDocument/2006/relationships/slide" Target="slide305.xml"/><Relationship Id="rId27" Type="http://schemas.openxmlformats.org/officeDocument/2006/relationships/slide" Target="slide310.xml"/><Relationship Id="rId30" Type="http://schemas.openxmlformats.org/officeDocument/2006/relationships/slide" Target="slide313.xml"/><Relationship Id="rId8" Type="http://schemas.openxmlformats.org/officeDocument/2006/relationships/slide" Target="slide29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5.xml"/><Relationship Id="rId21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2" Type="http://schemas.openxmlformats.org/officeDocument/2006/relationships/slide" Target="slide4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32" Type="http://schemas.openxmlformats.org/officeDocument/2006/relationships/slide" Target="slide34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31" Type="http://schemas.openxmlformats.org/officeDocument/2006/relationships/slide" Target="slide33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8" Type="http://schemas.openxmlformats.org/officeDocument/2006/relationships/slide" Target="slide323.xml"/><Relationship Id="rId13" Type="http://schemas.openxmlformats.org/officeDocument/2006/relationships/slide" Target="slide328.xml"/><Relationship Id="rId18" Type="http://schemas.openxmlformats.org/officeDocument/2006/relationships/slide" Target="slide333.xml"/><Relationship Id="rId26" Type="http://schemas.openxmlformats.org/officeDocument/2006/relationships/slide" Target="slide341.xml"/><Relationship Id="rId3" Type="http://schemas.openxmlformats.org/officeDocument/2006/relationships/slide" Target="slide318.xml"/><Relationship Id="rId21" Type="http://schemas.openxmlformats.org/officeDocument/2006/relationships/slide" Target="slide336.xml"/><Relationship Id="rId7" Type="http://schemas.openxmlformats.org/officeDocument/2006/relationships/slide" Target="slide322.xml"/><Relationship Id="rId12" Type="http://schemas.openxmlformats.org/officeDocument/2006/relationships/slide" Target="slide327.xml"/><Relationship Id="rId17" Type="http://schemas.openxmlformats.org/officeDocument/2006/relationships/slide" Target="slide332.xml"/><Relationship Id="rId25" Type="http://schemas.openxmlformats.org/officeDocument/2006/relationships/slide" Target="slide340.xml"/><Relationship Id="rId2" Type="http://schemas.openxmlformats.org/officeDocument/2006/relationships/notesSlide" Target="../notesSlides/notesSlide12.xml"/><Relationship Id="rId16" Type="http://schemas.openxmlformats.org/officeDocument/2006/relationships/slide" Target="slide331.xml"/><Relationship Id="rId20" Type="http://schemas.openxmlformats.org/officeDocument/2006/relationships/slide" Target="slide335.xml"/><Relationship Id="rId29" Type="http://schemas.openxmlformats.org/officeDocument/2006/relationships/slide" Target="slide34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21.xml"/><Relationship Id="rId11" Type="http://schemas.openxmlformats.org/officeDocument/2006/relationships/slide" Target="slide326.xml"/><Relationship Id="rId24" Type="http://schemas.openxmlformats.org/officeDocument/2006/relationships/slide" Target="slide339.xml"/><Relationship Id="rId32" Type="http://schemas.openxmlformats.org/officeDocument/2006/relationships/slide" Target="slide347.xml"/><Relationship Id="rId5" Type="http://schemas.openxmlformats.org/officeDocument/2006/relationships/slide" Target="slide320.xml"/><Relationship Id="rId15" Type="http://schemas.openxmlformats.org/officeDocument/2006/relationships/slide" Target="slide330.xml"/><Relationship Id="rId23" Type="http://schemas.openxmlformats.org/officeDocument/2006/relationships/slide" Target="slide338.xml"/><Relationship Id="rId28" Type="http://schemas.openxmlformats.org/officeDocument/2006/relationships/slide" Target="slide343.xml"/><Relationship Id="rId10" Type="http://schemas.openxmlformats.org/officeDocument/2006/relationships/slide" Target="slide325.xml"/><Relationship Id="rId19" Type="http://schemas.openxmlformats.org/officeDocument/2006/relationships/slide" Target="slide334.xml"/><Relationship Id="rId31" Type="http://schemas.openxmlformats.org/officeDocument/2006/relationships/slide" Target="slide346.xml"/><Relationship Id="rId4" Type="http://schemas.openxmlformats.org/officeDocument/2006/relationships/slide" Target="slide319.xml"/><Relationship Id="rId9" Type="http://schemas.openxmlformats.org/officeDocument/2006/relationships/slide" Target="slide324.xml"/><Relationship Id="rId14" Type="http://schemas.openxmlformats.org/officeDocument/2006/relationships/slide" Target="slide329.xml"/><Relationship Id="rId22" Type="http://schemas.openxmlformats.org/officeDocument/2006/relationships/slide" Target="slide337.xml"/><Relationship Id="rId27" Type="http://schemas.openxmlformats.org/officeDocument/2006/relationships/slide" Target="slide342.xml"/><Relationship Id="rId30" Type="http://schemas.openxmlformats.org/officeDocument/2006/relationships/slide" Target="slide345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slide" Target="slide355.xml"/><Relationship Id="rId13" Type="http://schemas.openxmlformats.org/officeDocument/2006/relationships/slide" Target="slide360.xml"/><Relationship Id="rId18" Type="http://schemas.openxmlformats.org/officeDocument/2006/relationships/slide" Target="slide365.xml"/><Relationship Id="rId26" Type="http://schemas.openxmlformats.org/officeDocument/2006/relationships/slide" Target="slide373.xml"/><Relationship Id="rId3" Type="http://schemas.openxmlformats.org/officeDocument/2006/relationships/slide" Target="slide350.xml"/><Relationship Id="rId21" Type="http://schemas.openxmlformats.org/officeDocument/2006/relationships/slide" Target="slide368.xml"/><Relationship Id="rId7" Type="http://schemas.openxmlformats.org/officeDocument/2006/relationships/slide" Target="slide354.xml"/><Relationship Id="rId12" Type="http://schemas.openxmlformats.org/officeDocument/2006/relationships/slide" Target="slide359.xml"/><Relationship Id="rId17" Type="http://schemas.openxmlformats.org/officeDocument/2006/relationships/slide" Target="slide364.xml"/><Relationship Id="rId25" Type="http://schemas.openxmlformats.org/officeDocument/2006/relationships/slide" Target="slide372.xml"/><Relationship Id="rId2" Type="http://schemas.openxmlformats.org/officeDocument/2006/relationships/slide" Target="slide349.xml"/><Relationship Id="rId16" Type="http://schemas.openxmlformats.org/officeDocument/2006/relationships/slide" Target="slide363.xml"/><Relationship Id="rId20" Type="http://schemas.openxmlformats.org/officeDocument/2006/relationships/slide" Target="slide367.xml"/><Relationship Id="rId29" Type="http://schemas.openxmlformats.org/officeDocument/2006/relationships/slide" Target="slide37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53.xml"/><Relationship Id="rId11" Type="http://schemas.openxmlformats.org/officeDocument/2006/relationships/slide" Target="slide358.xml"/><Relationship Id="rId24" Type="http://schemas.openxmlformats.org/officeDocument/2006/relationships/slide" Target="slide371.xml"/><Relationship Id="rId32" Type="http://schemas.openxmlformats.org/officeDocument/2006/relationships/slide" Target="slide379.xml"/><Relationship Id="rId5" Type="http://schemas.openxmlformats.org/officeDocument/2006/relationships/slide" Target="slide352.xml"/><Relationship Id="rId15" Type="http://schemas.openxmlformats.org/officeDocument/2006/relationships/slide" Target="slide362.xml"/><Relationship Id="rId23" Type="http://schemas.openxmlformats.org/officeDocument/2006/relationships/slide" Target="slide370.xml"/><Relationship Id="rId28" Type="http://schemas.openxmlformats.org/officeDocument/2006/relationships/slide" Target="slide375.xml"/><Relationship Id="rId10" Type="http://schemas.openxmlformats.org/officeDocument/2006/relationships/slide" Target="slide357.xml"/><Relationship Id="rId19" Type="http://schemas.openxmlformats.org/officeDocument/2006/relationships/slide" Target="slide366.xml"/><Relationship Id="rId31" Type="http://schemas.openxmlformats.org/officeDocument/2006/relationships/slide" Target="slide378.xml"/><Relationship Id="rId4" Type="http://schemas.openxmlformats.org/officeDocument/2006/relationships/slide" Target="slide351.xml"/><Relationship Id="rId9" Type="http://schemas.openxmlformats.org/officeDocument/2006/relationships/slide" Target="slide356.xml"/><Relationship Id="rId14" Type="http://schemas.openxmlformats.org/officeDocument/2006/relationships/slide" Target="slide361.xml"/><Relationship Id="rId22" Type="http://schemas.openxmlformats.org/officeDocument/2006/relationships/slide" Target="slide369.xml"/><Relationship Id="rId27" Type="http://schemas.openxmlformats.org/officeDocument/2006/relationships/slide" Target="slide374.xml"/><Relationship Id="rId30" Type="http://schemas.openxmlformats.org/officeDocument/2006/relationships/slide" Target="slide37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47.xml"/><Relationship Id="rId18" Type="http://schemas.openxmlformats.org/officeDocument/2006/relationships/slide" Target="slide52.xml"/><Relationship Id="rId26" Type="http://schemas.openxmlformats.org/officeDocument/2006/relationships/slide" Target="slide60.xml"/><Relationship Id="rId3" Type="http://schemas.openxmlformats.org/officeDocument/2006/relationships/slide" Target="slide37.xml"/><Relationship Id="rId21" Type="http://schemas.openxmlformats.org/officeDocument/2006/relationships/slide" Target="slide55.xml"/><Relationship Id="rId7" Type="http://schemas.openxmlformats.org/officeDocument/2006/relationships/slide" Target="slide41.xml"/><Relationship Id="rId12" Type="http://schemas.openxmlformats.org/officeDocument/2006/relationships/slide" Target="slide46.xml"/><Relationship Id="rId17" Type="http://schemas.openxmlformats.org/officeDocument/2006/relationships/slide" Target="slide51.xml"/><Relationship Id="rId25" Type="http://schemas.openxmlformats.org/officeDocument/2006/relationships/slide" Target="slide59.xml"/><Relationship Id="rId2" Type="http://schemas.openxmlformats.org/officeDocument/2006/relationships/slide" Target="slide36.xml"/><Relationship Id="rId16" Type="http://schemas.openxmlformats.org/officeDocument/2006/relationships/slide" Target="slide50.xml"/><Relationship Id="rId20" Type="http://schemas.openxmlformats.org/officeDocument/2006/relationships/slide" Target="slide54.xml"/><Relationship Id="rId29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0.xml"/><Relationship Id="rId11" Type="http://schemas.openxmlformats.org/officeDocument/2006/relationships/slide" Target="slide45.xml"/><Relationship Id="rId24" Type="http://schemas.openxmlformats.org/officeDocument/2006/relationships/slide" Target="slide58.xml"/><Relationship Id="rId5" Type="http://schemas.openxmlformats.org/officeDocument/2006/relationships/slide" Target="slide39.xml"/><Relationship Id="rId15" Type="http://schemas.openxmlformats.org/officeDocument/2006/relationships/slide" Target="slide49.xml"/><Relationship Id="rId23" Type="http://schemas.openxmlformats.org/officeDocument/2006/relationships/slide" Target="slide57.xml"/><Relationship Id="rId28" Type="http://schemas.openxmlformats.org/officeDocument/2006/relationships/slide" Target="slide62.xml"/><Relationship Id="rId10" Type="http://schemas.openxmlformats.org/officeDocument/2006/relationships/slide" Target="slide44.xml"/><Relationship Id="rId19" Type="http://schemas.openxmlformats.org/officeDocument/2006/relationships/slide" Target="slide53.xml"/><Relationship Id="rId4" Type="http://schemas.openxmlformats.org/officeDocument/2006/relationships/slide" Target="slide38.xml"/><Relationship Id="rId9" Type="http://schemas.openxmlformats.org/officeDocument/2006/relationships/slide" Target="slide43.xml"/><Relationship Id="rId14" Type="http://schemas.openxmlformats.org/officeDocument/2006/relationships/slide" Target="slide48.xml"/><Relationship Id="rId22" Type="http://schemas.openxmlformats.org/officeDocument/2006/relationships/slide" Target="slide56.xml"/><Relationship Id="rId27" Type="http://schemas.openxmlformats.org/officeDocument/2006/relationships/slide" Target="slide61.xml"/></Relationships>
</file>

<file path=ppt/slides/_rels/slide350.xml.rels><?xml version="1.0" encoding="UTF-8" standalone="yes"?>
<Relationships xmlns="http://schemas.openxmlformats.org/package/2006/relationships"><Relationship Id="rId8" Type="http://schemas.openxmlformats.org/officeDocument/2006/relationships/slide" Target="slide355.xml"/><Relationship Id="rId13" Type="http://schemas.openxmlformats.org/officeDocument/2006/relationships/slide" Target="slide360.xml"/><Relationship Id="rId18" Type="http://schemas.openxmlformats.org/officeDocument/2006/relationships/slide" Target="slide365.xml"/><Relationship Id="rId26" Type="http://schemas.openxmlformats.org/officeDocument/2006/relationships/slide" Target="slide373.xml"/><Relationship Id="rId3" Type="http://schemas.openxmlformats.org/officeDocument/2006/relationships/slide" Target="slide350.xml"/><Relationship Id="rId21" Type="http://schemas.openxmlformats.org/officeDocument/2006/relationships/slide" Target="slide368.xml"/><Relationship Id="rId7" Type="http://schemas.openxmlformats.org/officeDocument/2006/relationships/slide" Target="slide354.xml"/><Relationship Id="rId12" Type="http://schemas.openxmlformats.org/officeDocument/2006/relationships/slide" Target="slide359.xml"/><Relationship Id="rId17" Type="http://schemas.openxmlformats.org/officeDocument/2006/relationships/slide" Target="slide364.xml"/><Relationship Id="rId25" Type="http://schemas.openxmlformats.org/officeDocument/2006/relationships/slide" Target="slide372.xml"/><Relationship Id="rId2" Type="http://schemas.openxmlformats.org/officeDocument/2006/relationships/slide" Target="slide349.xml"/><Relationship Id="rId16" Type="http://schemas.openxmlformats.org/officeDocument/2006/relationships/slide" Target="slide363.xml"/><Relationship Id="rId20" Type="http://schemas.openxmlformats.org/officeDocument/2006/relationships/slide" Target="slide367.xml"/><Relationship Id="rId29" Type="http://schemas.openxmlformats.org/officeDocument/2006/relationships/slide" Target="slide37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353.xml"/><Relationship Id="rId11" Type="http://schemas.openxmlformats.org/officeDocument/2006/relationships/slide" Target="slide358.xml"/><Relationship Id="rId24" Type="http://schemas.openxmlformats.org/officeDocument/2006/relationships/slide" Target="slide371.xml"/><Relationship Id="rId32" Type="http://schemas.openxmlformats.org/officeDocument/2006/relationships/slide" Target="slide379.xml"/><Relationship Id="rId5" Type="http://schemas.openxmlformats.org/officeDocument/2006/relationships/slide" Target="slide352.xml"/><Relationship Id="rId15" Type="http://schemas.openxmlformats.org/officeDocument/2006/relationships/slide" Target="slide362.xml"/><Relationship Id="rId23" Type="http://schemas.openxmlformats.org/officeDocument/2006/relationships/slide" Target="slide370.xml"/><Relationship Id="rId28" Type="http://schemas.openxmlformats.org/officeDocument/2006/relationships/slide" Target="slide375.xml"/><Relationship Id="rId10" Type="http://schemas.openxmlformats.org/officeDocument/2006/relationships/slide" Target="slide357.xml"/><Relationship Id="rId19" Type="http://schemas.openxmlformats.org/officeDocument/2006/relationships/slide" Target="slide366.xml"/><Relationship Id="rId31" Type="http://schemas.openxmlformats.org/officeDocument/2006/relationships/slide" Target="slide378.xml"/><Relationship Id="rId4" Type="http://schemas.openxmlformats.org/officeDocument/2006/relationships/slide" Target="slide351.xml"/><Relationship Id="rId9" Type="http://schemas.openxmlformats.org/officeDocument/2006/relationships/slide" Target="slide356.xml"/><Relationship Id="rId14" Type="http://schemas.openxmlformats.org/officeDocument/2006/relationships/slide" Target="slide361.xml"/><Relationship Id="rId22" Type="http://schemas.openxmlformats.org/officeDocument/2006/relationships/slide" Target="slide369.xml"/><Relationship Id="rId27" Type="http://schemas.openxmlformats.org/officeDocument/2006/relationships/slide" Target="slide374.xml"/><Relationship Id="rId30" Type="http://schemas.openxmlformats.org/officeDocument/2006/relationships/slide" Target="slide37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slide" Target="slide75.xml"/><Relationship Id="rId18" Type="http://schemas.openxmlformats.org/officeDocument/2006/relationships/slide" Target="slide80.xml"/><Relationship Id="rId26" Type="http://schemas.openxmlformats.org/officeDocument/2006/relationships/slide" Target="slide88.xml"/><Relationship Id="rId3" Type="http://schemas.openxmlformats.org/officeDocument/2006/relationships/slide" Target="slide65.xml"/><Relationship Id="rId21" Type="http://schemas.openxmlformats.org/officeDocument/2006/relationships/slide" Target="slide83.xml"/><Relationship Id="rId7" Type="http://schemas.openxmlformats.org/officeDocument/2006/relationships/slide" Target="slide69.xml"/><Relationship Id="rId12" Type="http://schemas.openxmlformats.org/officeDocument/2006/relationships/slide" Target="slide74.xml"/><Relationship Id="rId17" Type="http://schemas.openxmlformats.org/officeDocument/2006/relationships/slide" Target="slide79.xml"/><Relationship Id="rId25" Type="http://schemas.openxmlformats.org/officeDocument/2006/relationships/slide" Target="slide87.xml"/><Relationship Id="rId33" Type="http://schemas.openxmlformats.org/officeDocument/2006/relationships/slide" Target="slide95.xml"/><Relationship Id="rId2" Type="http://schemas.openxmlformats.org/officeDocument/2006/relationships/notesSlide" Target="../notesSlides/notesSlide2.xml"/><Relationship Id="rId16" Type="http://schemas.openxmlformats.org/officeDocument/2006/relationships/slide" Target="slide78.xml"/><Relationship Id="rId20" Type="http://schemas.openxmlformats.org/officeDocument/2006/relationships/slide" Target="slide8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8.xml"/><Relationship Id="rId11" Type="http://schemas.openxmlformats.org/officeDocument/2006/relationships/slide" Target="slide73.xml"/><Relationship Id="rId24" Type="http://schemas.openxmlformats.org/officeDocument/2006/relationships/slide" Target="slide86.xml"/><Relationship Id="rId32" Type="http://schemas.openxmlformats.org/officeDocument/2006/relationships/slide" Target="slide94.xml"/><Relationship Id="rId5" Type="http://schemas.openxmlformats.org/officeDocument/2006/relationships/slide" Target="slide67.xml"/><Relationship Id="rId15" Type="http://schemas.openxmlformats.org/officeDocument/2006/relationships/slide" Target="slide77.xml"/><Relationship Id="rId23" Type="http://schemas.openxmlformats.org/officeDocument/2006/relationships/slide" Target="slide85.xml"/><Relationship Id="rId28" Type="http://schemas.openxmlformats.org/officeDocument/2006/relationships/slide" Target="slide90.xml"/><Relationship Id="rId10" Type="http://schemas.openxmlformats.org/officeDocument/2006/relationships/slide" Target="slide72.xml"/><Relationship Id="rId19" Type="http://schemas.openxmlformats.org/officeDocument/2006/relationships/slide" Target="slide81.xml"/><Relationship Id="rId31" Type="http://schemas.openxmlformats.org/officeDocument/2006/relationships/slide" Target="slide93.xml"/><Relationship Id="rId4" Type="http://schemas.openxmlformats.org/officeDocument/2006/relationships/slide" Target="slide66.xml"/><Relationship Id="rId9" Type="http://schemas.openxmlformats.org/officeDocument/2006/relationships/slide" Target="slide71.xml"/><Relationship Id="rId14" Type="http://schemas.openxmlformats.org/officeDocument/2006/relationships/slide" Target="slide76.xml"/><Relationship Id="rId22" Type="http://schemas.openxmlformats.org/officeDocument/2006/relationships/slide" Target="slide84.xml"/><Relationship Id="rId27" Type="http://schemas.openxmlformats.org/officeDocument/2006/relationships/slide" Target="slide89.xml"/><Relationship Id="rId30" Type="http://schemas.openxmlformats.org/officeDocument/2006/relationships/slide" Target="slide92.xml"/><Relationship Id="rId8" Type="http://schemas.openxmlformats.org/officeDocument/2006/relationships/slide" Target="slide7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103.xml"/><Relationship Id="rId13" Type="http://schemas.openxmlformats.org/officeDocument/2006/relationships/slide" Target="slide108.xml"/><Relationship Id="rId18" Type="http://schemas.openxmlformats.org/officeDocument/2006/relationships/slide" Target="slide113.xml"/><Relationship Id="rId26" Type="http://schemas.openxmlformats.org/officeDocument/2006/relationships/slide" Target="slide121.xml"/><Relationship Id="rId3" Type="http://schemas.openxmlformats.org/officeDocument/2006/relationships/slide" Target="slide98.xml"/><Relationship Id="rId21" Type="http://schemas.openxmlformats.org/officeDocument/2006/relationships/slide" Target="slide116.xml"/><Relationship Id="rId7" Type="http://schemas.openxmlformats.org/officeDocument/2006/relationships/slide" Target="slide102.xml"/><Relationship Id="rId12" Type="http://schemas.openxmlformats.org/officeDocument/2006/relationships/slide" Target="slide107.xml"/><Relationship Id="rId17" Type="http://schemas.openxmlformats.org/officeDocument/2006/relationships/slide" Target="slide112.xml"/><Relationship Id="rId25" Type="http://schemas.openxmlformats.org/officeDocument/2006/relationships/slide" Target="slide120.xml"/><Relationship Id="rId2" Type="http://schemas.openxmlformats.org/officeDocument/2006/relationships/slide" Target="slide97.xml"/><Relationship Id="rId16" Type="http://schemas.openxmlformats.org/officeDocument/2006/relationships/slide" Target="slide111.xml"/><Relationship Id="rId20" Type="http://schemas.openxmlformats.org/officeDocument/2006/relationships/slide" Target="slide115.xml"/><Relationship Id="rId29" Type="http://schemas.openxmlformats.org/officeDocument/2006/relationships/slide" Target="slide1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1.xml"/><Relationship Id="rId11" Type="http://schemas.openxmlformats.org/officeDocument/2006/relationships/slide" Target="slide106.xml"/><Relationship Id="rId24" Type="http://schemas.openxmlformats.org/officeDocument/2006/relationships/slide" Target="slide119.xml"/><Relationship Id="rId5" Type="http://schemas.openxmlformats.org/officeDocument/2006/relationships/slide" Target="slide100.xml"/><Relationship Id="rId15" Type="http://schemas.openxmlformats.org/officeDocument/2006/relationships/slide" Target="slide110.xml"/><Relationship Id="rId23" Type="http://schemas.openxmlformats.org/officeDocument/2006/relationships/slide" Target="slide118.xml"/><Relationship Id="rId28" Type="http://schemas.openxmlformats.org/officeDocument/2006/relationships/slide" Target="slide123.xml"/><Relationship Id="rId10" Type="http://schemas.openxmlformats.org/officeDocument/2006/relationships/slide" Target="slide105.xml"/><Relationship Id="rId19" Type="http://schemas.openxmlformats.org/officeDocument/2006/relationships/slide" Target="slide114.xml"/><Relationship Id="rId31" Type="http://schemas.openxmlformats.org/officeDocument/2006/relationships/slide" Target="slide126.xml"/><Relationship Id="rId4" Type="http://schemas.openxmlformats.org/officeDocument/2006/relationships/slide" Target="slide99.xml"/><Relationship Id="rId9" Type="http://schemas.openxmlformats.org/officeDocument/2006/relationships/slide" Target="slide104.xml"/><Relationship Id="rId14" Type="http://schemas.openxmlformats.org/officeDocument/2006/relationships/slide" Target="slide109.xml"/><Relationship Id="rId22" Type="http://schemas.openxmlformats.org/officeDocument/2006/relationships/slide" Target="slide117.xml"/><Relationship Id="rId27" Type="http://schemas.openxmlformats.org/officeDocument/2006/relationships/slide" Target="slide122.xml"/><Relationship Id="rId30" Type="http://schemas.openxmlformats.org/officeDocument/2006/relationships/slide" Target="slide1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7, 2023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4, 2023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5, 2023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6, 2023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7, 2023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8, 2023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9, 2023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10, 2023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11, 2023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12, 2023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13, 2023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8, 2023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14, 2023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15, 2023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16, 2023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17, 2023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18, 2023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19, 2023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20, 2023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21, 2023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22, 2023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23, 2023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9, 2023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24, 2023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25, 2023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26, 2023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27, 2023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28, 2023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29, 2023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30, 2023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B0231B-2DAD-9266-291F-A80A0CF32038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0AA38-42D1-BC7D-592E-EC2596E84D1C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04B8C-9AD7-35C4-08AF-24966DE28E53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344EF-3700-980D-70A4-6A439979D7FF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D7B51-C562-A873-A48D-94AB5582362A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E5A9F-9BCC-DD4A-2A77-2C1492A254F9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A4E45-3B6F-6C7C-B15C-964E958EDCD4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6AB052-85A9-9FEC-F03C-0A1CFF6627D2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F26CE98F-7851-4E93-AB53-7782EEFB5FB6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BD2B22B1-3AD4-46F3-4B40-679D414B9CAA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1741F35B-6A38-2FE0-DC7D-E9208592DBF1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B063E0A7-4B45-1D0A-39B4-F24CCA3542F7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F4A917D1-051A-7272-C102-38BB5E090E43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hlinkClick r:id="rId8" action="ppaction://hlinksldjump"/>
            <a:extLst>
              <a:ext uri="{FF2B5EF4-FFF2-40B4-BE49-F238E27FC236}">
                <a16:creationId xmlns:a16="http://schemas.microsoft.com/office/drawing/2014/main" id="{529E4FDF-738F-30EA-EEFF-8151A006BE5F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id="{CCA0887D-6127-6089-4D71-07F03F9618DD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id="{2D5C6BD5-49B7-E685-E058-ED200CEF6A94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id="{06A2404D-68B5-0605-10D7-6DCAE37E6066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F31F018C-F08B-443A-AD87-2AFF6E5CD70A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>
            <a:hlinkClick r:id="rId13" action="ppaction://hlinksldjump"/>
            <a:extLst>
              <a:ext uri="{FF2B5EF4-FFF2-40B4-BE49-F238E27FC236}">
                <a16:creationId xmlns:a16="http://schemas.microsoft.com/office/drawing/2014/main" id="{176584F2-7D38-60D2-A31B-AF2DBEE9D9FD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id="{EA5CA8DF-7933-F4DC-CF34-619B95872571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Rectangle 22">
            <a:hlinkClick r:id="rId15" action="ppaction://hlinksldjump"/>
            <a:extLst>
              <a:ext uri="{FF2B5EF4-FFF2-40B4-BE49-F238E27FC236}">
                <a16:creationId xmlns:a16="http://schemas.microsoft.com/office/drawing/2014/main" id="{B14025E5-0069-4F5E-BA58-DE2906D13602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4" name="Rectangle 23">
            <a:hlinkClick r:id="rId16" action="ppaction://hlinksldjump"/>
            <a:extLst>
              <a:ext uri="{FF2B5EF4-FFF2-40B4-BE49-F238E27FC236}">
                <a16:creationId xmlns:a16="http://schemas.microsoft.com/office/drawing/2014/main" id="{449DE4AE-354A-31E5-C50A-6BCAE24A002A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5" name="Rectangle 24">
            <a:hlinkClick r:id="rId17" action="ppaction://hlinksldjump"/>
            <a:extLst>
              <a:ext uri="{FF2B5EF4-FFF2-40B4-BE49-F238E27FC236}">
                <a16:creationId xmlns:a16="http://schemas.microsoft.com/office/drawing/2014/main" id="{9202D75E-DE90-6BB2-94E5-2C8173B6E0A9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Rectangle 25">
            <a:hlinkClick r:id="rId18" action="ppaction://hlinksldjump"/>
            <a:extLst>
              <a:ext uri="{FF2B5EF4-FFF2-40B4-BE49-F238E27FC236}">
                <a16:creationId xmlns:a16="http://schemas.microsoft.com/office/drawing/2014/main" id="{22E6F229-2207-76BA-B677-1AF104B083AC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Rectangle 26">
            <a:hlinkClick r:id="rId19" action="ppaction://hlinksldjump"/>
            <a:extLst>
              <a:ext uri="{FF2B5EF4-FFF2-40B4-BE49-F238E27FC236}">
                <a16:creationId xmlns:a16="http://schemas.microsoft.com/office/drawing/2014/main" id="{32FDC9DE-24B3-6961-4FB8-5D2813E967F4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8" name="Rectangle 27">
            <a:hlinkClick r:id="rId20" action="ppaction://hlinksldjump"/>
            <a:extLst>
              <a:ext uri="{FF2B5EF4-FFF2-40B4-BE49-F238E27FC236}">
                <a16:creationId xmlns:a16="http://schemas.microsoft.com/office/drawing/2014/main" id="{F8968A27-3C20-8CD3-C12C-8A58C5FBAF40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9" name="Rectangle 28">
            <a:hlinkClick r:id="rId21" action="ppaction://hlinksldjump"/>
            <a:extLst>
              <a:ext uri="{FF2B5EF4-FFF2-40B4-BE49-F238E27FC236}">
                <a16:creationId xmlns:a16="http://schemas.microsoft.com/office/drawing/2014/main" id="{B73AF9C8-31A5-B25A-FAB9-964732D2E0DF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Rectangle 29">
            <a:hlinkClick r:id="rId22" action="ppaction://hlinksldjump"/>
            <a:extLst>
              <a:ext uri="{FF2B5EF4-FFF2-40B4-BE49-F238E27FC236}">
                <a16:creationId xmlns:a16="http://schemas.microsoft.com/office/drawing/2014/main" id="{66B3CD8C-C2D0-C26A-ECBE-6507DC4EF882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hlinkClick r:id="rId23" action="ppaction://hlinksldjump"/>
            <a:extLst>
              <a:ext uri="{FF2B5EF4-FFF2-40B4-BE49-F238E27FC236}">
                <a16:creationId xmlns:a16="http://schemas.microsoft.com/office/drawing/2014/main" id="{FE2D403F-CE14-20B7-3834-06F305F4883A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2" name="Rectangle 31">
            <a:hlinkClick r:id="rId24" action="ppaction://hlinksldjump"/>
            <a:extLst>
              <a:ext uri="{FF2B5EF4-FFF2-40B4-BE49-F238E27FC236}">
                <a16:creationId xmlns:a16="http://schemas.microsoft.com/office/drawing/2014/main" id="{DC8AA9C5-C1E1-92F5-E83C-9ACB5E87EC81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3" name="Rectangle 32">
            <a:hlinkClick r:id="rId25" action="ppaction://hlinksldjump"/>
            <a:extLst>
              <a:ext uri="{FF2B5EF4-FFF2-40B4-BE49-F238E27FC236}">
                <a16:creationId xmlns:a16="http://schemas.microsoft.com/office/drawing/2014/main" id="{6C77C366-3E36-C7F9-35A0-C183F892E5D2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4" name="Rectangle 33">
            <a:hlinkClick r:id="rId26" action="ppaction://hlinksldjump"/>
            <a:extLst>
              <a:ext uri="{FF2B5EF4-FFF2-40B4-BE49-F238E27FC236}">
                <a16:creationId xmlns:a16="http://schemas.microsoft.com/office/drawing/2014/main" id="{00AD9DE5-D9EA-8D2D-F865-A058C7FC5184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Rectangle 34">
            <a:hlinkClick r:id="rId27" action="ppaction://hlinksldjump"/>
            <a:extLst>
              <a:ext uri="{FF2B5EF4-FFF2-40B4-BE49-F238E27FC236}">
                <a16:creationId xmlns:a16="http://schemas.microsoft.com/office/drawing/2014/main" id="{E8B27CF6-802E-7FFB-4EE6-281BB95682E4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6" name="Rectangle 35">
            <a:hlinkClick r:id="rId28" action="ppaction://hlinksldjump"/>
            <a:extLst>
              <a:ext uri="{FF2B5EF4-FFF2-40B4-BE49-F238E27FC236}">
                <a16:creationId xmlns:a16="http://schemas.microsoft.com/office/drawing/2014/main" id="{56A43691-A37E-E7B1-4658-8C5CB189D1F9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7" name="Rectangle 36">
            <a:hlinkClick r:id="rId29" action="ppaction://hlinksldjump"/>
            <a:extLst>
              <a:ext uri="{FF2B5EF4-FFF2-40B4-BE49-F238E27FC236}">
                <a16:creationId xmlns:a16="http://schemas.microsoft.com/office/drawing/2014/main" id="{A0079938-C0F0-A132-D050-CE4F8F3E2F31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EC71D53E-C01B-5C59-8486-3BC63764CD15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9" name="Rectangle 38">
            <a:hlinkClick r:id="rId31" action="ppaction://hlinksldjump"/>
            <a:extLst>
              <a:ext uri="{FF2B5EF4-FFF2-40B4-BE49-F238E27FC236}">
                <a16:creationId xmlns:a16="http://schemas.microsoft.com/office/drawing/2014/main" id="{D00DA349-EA03-6598-9591-F0B9CE3215D2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0" name="Rectangle 39">
            <a:hlinkClick r:id="rId32" action="ppaction://hlinksldjump"/>
            <a:extLst>
              <a:ext uri="{FF2B5EF4-FFF2-40B4-BE49-F238E27FC236}">
                <a16:creationId xmlns:a16="http://schemas.microsoft.com/office/drawing/2014/main" id="{A0BAB180-3115-BF3A-DA67-E2F2E416ABD5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1" name="Rectangle 40">
            <a:hlinkClick r:id="rId33" action="ppaction://hlinksldjump"/>
            <a:extLst>
              <a:ext uri="{FF2B5EF4-FFF2-40B4-BE49-F238E27FC236}">
                <a16:creationId xmlns:a16="http://schemas.microsoft.com/office/drawing/2014/main" id="{0D448316-7AE1-3015-B1D5-273CBF77FC1D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E3C998-0CA1-5780-72DE-AE2C0F72A27B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86D5D8-E8B2-8B73-C9C2-50829BE67D90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ADCA5A-9400-D8FB-E892-5BA784841C1C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1, 2023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2, 2023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10, 2023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3, 2023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4, 2023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5, 2023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6, 2023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7, 2023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8, 2023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9, 2023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10, 2023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11, 2023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12, 2023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11, 2023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13, 2023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14, 2023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15, 2023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16, 2023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17, 2023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18, 2023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19, 2023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20, 2023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21, 2023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22, 2023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12, 2023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23, 2023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24, 2023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25, 2023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26, 2023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27, 2023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28, 2023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29, 2023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30, 2023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31, 2023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C66F-5F9C-BB1C-E2B2-C812C9CBF509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5ACD9-2869-6FAC-50F1-1327D7BC5C6C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D7879-DB36-5CAB-DCFE-6E56A293785C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798BE-75DC-D980-6D09-6C0F02A1B6E5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224AB-EFF6-1879-F39C-02A227ABC70B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95AEA-B48C-1979-B69D-31CEDB7681CF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0232E-B2E1-722C-9185-E5ABD117C847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A1BD6-54E0-722F-0671-EF69C3470E36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E5AC89-B58E-79A1-23F3-AB5A7F52FA18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7A4892-09BA-20EB-8F22-7F0A801289E8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3F085-7568-3F79-C32A-5DEAEAE5EA97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81856692-2BC5-DD37-741B-68BDE39629F5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16D909AF-B73B-B2FC-8B5D-0DEA9402EF28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1F2A0ED6-67E5-F080-E278-60F26479F37F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7D525EDC-040D-45B6-FDF8-354B40F00422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6E89F9A3-0548-474B-9338-82325E3E82DA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A14759BF-A9D5-9765-2DB8-2DF17E9EA85C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hlinkClick r:id="rId9" action="ppaction://hlinksldjump"/>
            <a:extLst>
              <a:ext uri="{FF2B5EF4-FFF2-40B4-BE49-F238E27FC236}">
                <a16:creationId xmlns:a16="http://schemas.microsoft.com/office/drawing/2014/main" id="{AF7DAABB-FD9C-237A-0F22-89161D2C3670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hlinkClick r:id="rId10" action="ppaction://hlinksldjump"/>
            <a:extLst>
              <a:ext uri="{FF2B5EF4-FFF2-40B4-BE49-F238E27FC236}">
                <a16:creationId xmlns:a16="http://schemas.microsoft.com/office/drawing/2014/main" id="{E6263C2A-C87A-A38E-8D81-9B4B13F17799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6602B5F3-1945-E513-26CA-1913F72F8F9B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hlinkClick r:id="rId12" action="ppaction://hlinksldjump"/>
            <a:extLst>
              <a:ext uri="{FF2B5EF4-FFF2-40B4-BE49-F238E27FC236}">
                <a16:creationId xmlns:a16="http://schemas.microsoft.com/office/drawing/2014/main" id="{FA73C190-0221-93E8-0B22-B71C7F116012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hlinkClick r:id="rId13" action="ppaction://hlinksldjump"/>
            <a:extLst>
              <a:ext uri="{FF2B5EF4-FFF2-40B4-BE49-F238E27FC236}">
                <a16:creationId xmlns:a16="http://schemas.microsoft.com/office/drawing/2014/main" id="{59221735-2CE4-1D75-5EAB-99ECAE01F204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Rectangle 24">
            <a:hlinkClick r:id="rId14" action="ppaction://hlinksldjump"/>
            <a:extLst>
              <a:ext uri="{FF2B5EF4-FFF2-40B4-BE49-F238E27FC236}">
                <a16:creationId xmlns:a16="http://schemas.microsoft.com/office/drawing/2014/main" id="{EE192D24-1A29-CC40-78C4-86A3A7FEA24F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>
            <a:hlinkClick r:id="rId15" action="ppaction://hlinksldjump"/>
            <a:extLst>
              <a:ext uri="{FF2B5EF4-FFF2-40B4-BE49-F238E27FC236}">
                <a16:creationId xmlns:a16="http://schemas.microsoft.com/office/drawing/2014/main" id="{1EBFAE89-C1F2-BCAC-4184-2F8594BBAD73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" name="Rectangle 26">
            <a:hlinkClick r:id="rId16" action="ppaction://hlinksldjump"/>
            <a:extLst>
              <a:ext uri="{FF2B5EF4-FFF2-40B4-BE49-F238E27FC236}">
                <a16:creationId xmlns:a16="http://schemas.microsoft.com/office/drawing/2014/main" id="{27A80AF8-38EB-92D7-6496-7E9526BF93D6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438AA1C9-9076-AD53-AF6C-7DBEBDD10E6D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hlinkClick r:id="rId18" action="ppaction://hlinksldjump"/>
            <a:extLst>
              <a:ext uri="{FF2B5EF4-FFF2-40B4-BE49-F238E27FC236}">
                <a16:creationId xmlns:a16="http://schemas.microsoft.com/office/drawing/2014/main" id="{30563DC5-0A03-7988-CCB6-09A0D1A29898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hlinkClick r:id="rId19" action="ppaction://hlinksldjump"/>
            <a:extLst>
              <a:ext uri="{FF2B5EF4-FFF2-40B4-BE49-F238E27FC236}">
                <a16:creationId xmlns:a16="http://schemas.microsoft.com/office/drawing/2014/main" id="{81B1744F-5A76-3609-4BD4-4DDC2456F33F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1" name="Rectangle 30">
            <a:hlinkClick r:id="rId20" action="ppaction://hlinksldjump"/>
            <a:extLst>
              <a:ext uri="{FF2B5EF4-FFF2-40B4-BE49-F238E27FC236}">
                <a16:creationId xmlns:a16="http://schemas.microsoft.com/office/drawing/2014/main" id="{0271CE6D-661A-C5F1-EE3F-5382EB4974CE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2" name="Rectangle 31">
            <a:hlinkClick r:id="rId21" action="ppaction://hlinksldjump"/>
            <a:extLst>
              <a:ext uri="{FF2B5EF4-FFF2-40B4-BE49-F238E27FC236}">
                <a16:creationId xmlns:a16="http://schemas.microsoft.com/office/drawing/2014/main" id="{20D41388-4E5A-8AF5-A932-9EC68E1B574A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3" name="Rectangle 32">
            <a:hlinkClick r:id="rId22" action="ppaction://hlinksldjump"/>
            <a:extLst>
              <a:ext uri="{FF2B5EF4-FFF2-40B4-BE49-F238E27FC236}">
                <a16:creationId xmlns:a16="http://schemas.microsoft.com/office/drawing/2014/main" id="{93AC1E09-BC9B-A815-65C3-0CE237AEB53F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4" name="Rectangle 33">
            <a:hlinkClick r:id="rId23" action="ppaction://hlinksldjump"/>
            <a:extLst>
              <a:ext uri="{FF2B5EF4-FFF2-40B4-BE49-F238E27FC236}">
                <a16:creationId xmlns:a16="http://schemas.microsoft.com/office/drawing/2014/main" id="{260446CB-68EF-6E4E-D766-EF6D43050D88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5" name="Rectangle 34">
            <a:hlinkClick r:id="rId24" action="ppaction://hlinksldjump"/>
            <a:extLst>
              <a:ext uri="{FF2B5EF4-FFF2-40B4-BE49-F238E27FC236}">
                <a16:creationId xmlns:a16="http://schemas.microsoft.com/office/drawing/2014/main" id="{274FA00E-AB87-D7F8-1CF3-4B270B5A2764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6" name="Rectangle 35">
            <a:hlinkClick r:id="rId25" action="ppaction://hlinksldjump"/>
            <a:extLst>
              <a:ext uri="{FF2B5EF4-FFF2-40B4-BE49-F238E27FC236}">
                <a16:creationId xmlns:a16="http://schemas.microsoft.com/office/drawing/2014/main" id="{C8925363-5C61-5D53-4717-5110B2C3E2BE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7" name="Rectangle 36">
            <a:hlinkClick r:id="rId26" action="ppaction://hlinksldjump"/>
            <a:extLst>
              <a:ext uri="{FF2B5EF4-FFF2-40B4-BE49-F238E27FC236}">
                <a16:creationId xmlns:a16="http://schemas.microsoft.com/office/drawing/2014/main" id="{CF0D1AC1-CB82-079C-CEA5-8288CD3E07BD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8" name="Rectangle 37">
            <a:hlinkClick r:id="rId27" action="ppaction://hlinksldjump"/>
            <a:extLst>
              <a:ext uri="{FF2B5EF4-FFF2-40B4-BE49-F238E27FC236}">
                <a16:creationId xmlns:a16="http://schemas.microsoft.com/office/drawing/2014/main" id="{3C54658C-4B48-7CD2-196C-01E5E0B770E9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9" name="Rectangle 38">
            <a:hlinkClick r:id="rId28" action="ppaction://hlinksldjump"/>
            <a:extLst>
              <a:ext uri="{FF2B5EF4-FFF2-40B4-BE49-F238E27FC236}">
                <a16:creationId xmlns:a16="http://schemas.microsoft.com/office/drawing/2014/main" id="{22688EBC-19AE-70BE-94FF-285307A51204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0" name="Rectangle 39">
            <a:hlinkClick r:id="rId29" action="ppaction://hlinksldjump"/>
            <a:extLst>
              <a:ext uri="{FF2B5EF4-FFF2-40B4-BE49-F238E27FC236}">
                <a16:creationId xmlns:a16="http://schemas.microsoft.com/office/drawing/2014/main" id="{DB69FE58-5C6E-C730-B421-B4ED3D0258F0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1" name="Rectangle 40">
            <a:hlinkClick r:id="rId30" action="ppaction://hlinksldjump"/>
            <a:extLst>
              <a:ext uri="{FF2B5EF4-FFF2-40B4-BE49-F238E27FC236}">
                <a16:creationId xmlns:a16="http://schemas.microsoft.com/office/drawing/2014/main" id="{EAF46C30-AE87-7F1E-74B3-0AA0F0717513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hlinkClick r:id="rId31" action="ppaction://hlinksldjump"/>
            <a:extLst>
              <a:ext uri="{FF2B5EF4-FFF2-40B4-BE49-F238E27FC236}">
                <a16:creationId xmlns:a16="http://schemas.microsoft.com/office/drawing/2014/main" id="{1C9EA0C9-4D80-7745-6643-4DF10726B2FA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3" name="Rectangle 42">
            <a:hlinkClick r:id="rId32" action="ppaction://hlinksldjump"/>
            <a:extLst>
              <a:ext uri="{FF2B5EF4-FFF2-40B4-BE49-F238E27FC236}">
                <a16:creationId xmlns:a16="http://schemas.microsoft.com/office/drawing/2014/main" id="{BB27041F-0E78-DA14-3DA0-EE62A0FF63B9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E1BA75-4E25-4F44-3CDD-8551D20FFFA0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13, 2023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1, 2023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2, 2023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3, 2023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4, 2023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5, 2023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6, 2023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7, 2023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8, 2023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9, 2023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10, 2023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14, 2023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11, 2023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12, 2023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13, 2023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14, 2023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15, 2023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16, 2023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17, 2023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18, 2023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19, 2023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20, 2023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15, 2023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21, 2023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22, 2023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23, 2023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24, 2023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25, 2023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26, 2023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27, 2023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28, 2023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29, 2023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30, 2023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16, 2023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0210EA-476C-31B1-D3E6-25CBCCABB8D6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03DD70-B981-E73C-BD22-3D3E6D0AC771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1EEE42-73DB-FC39-CA31-2F2CD5B985FD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42B961-A951-F349-E9DB-6A87B5A81A71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A5F0-C6D7-2B74-69A9-BD481B2EDBAE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F021DE-57AF-C0E0-CA6D-C1C00A8A4975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83A1C0-85A4-F220-0340-73BCC2669959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33DE5E-20B9-346B-35CD-7E8EAC59A073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57754-A540-F7F5-75CF-205A653959BF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D507B4-21A6-031F-C7A1-A892EC9E9F7D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16697-07A9-BD2A-C3F3-ED44CC89F748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3C1C7F-7A1E-75C6-635B-030468F9C73B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659F7-242F-11FC-2A09-E43027176C7D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7" name="Rectangle 56">
            <a:hlinkClick r:id="rId2" action="ppaction://hlinksldjump"/>
            <a:extLst>
              <a:ext uri="{FF2B5EF4-FFF2-40B4-BE49-F238E27FC236}">
                <a16:creationId xmlns:a16="http://schemas.microsoft.com/office/drawing/2014/main" id="{563ED708-E5A3-DB42-0EEF-B1A85F097367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EA4078F3-0053-4753-1514-DC7940E20993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E54B5A66-A159-E38D-6DC1-3DDC18F67B77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hlinkClick r:id="rId5" action="ppaction://hlinksldjump"/>
            <a:extLst>
              <a:ext uri="{FF2B5EF4-FFF2-40B4-BE49-F238E27FC236}">
                <a16:creationId xmlns:a16="http://schemas.microsoft.com/office/drawing/2014/main" id="{2A2CBFB7-8558-4BED-1918-5BE0324FD76A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>
            <a:hlinkClick r:id="rId6" action="ppaction://hlinksldjump"/>
            <a:extLst>
              <a:ext uri="{FF2B5EF4-FFF2-40B4-BE49-F238E27FC236}">
                <a16:creationId xmlns:a16="http://schemas.microsoft.com/office/drawing/2014/main" id="{2EB03A38-10DA-5C67-ACF7-7435A2A1B815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94CF6FAF-1363-97DB-F3C7-38C532B9350C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>
            <a:hlinkClick r:id="rId8" action="ppaction://hlinksldjump"/>
            <a:extLst>
              <a:ext uri="{FF2B5EF4-FFF2-40B4-BE49-F238E27FC236}">
                <a16:creationId xmlns:a16="http://schemas.microsoft.com/office/drawing/2014/main" id="{52A0CE8F-5A43-ED3F-8E4D-7984122F3587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hlinkClick r:id="rId9" action="ppaction://hlinksldjump"/>
            <a:extLst>
              <a:ext uri="{FF2B5EF4-FFF2-40B4-BE49-F238E27FC236}">
                <a16:creationId xmlns:a16="http://schemas.microsoft.com/office/drawing/2014/main" id="{E072E408-6B77-52BF-C648-FE1A09BD2FEB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Rectangle 64">
            <a:hlinkClick r:id="rId10" action="ppaction://hlinksldjump"/>
            <a:extLst>
              <a:ext uri="{FF2B5EF4-FFF2-40B4-BE49-F238E27FC236}">
                <a16:creationId xmlns:a16="http://schemas.microsoft.com/office/drawing/2014/main" id="{70E2B1EE-87D7-5AE8-62FF-494EC23BB79D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C24BAC71-F78F-9384-EFCF-BC81ABE1CD2E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Rectangle 67">
            <a:hlinkClick r:id="rId12" action="ppaction://hlinksldjump"/>
            <a:extLst>
              <a:ext uri="{FF2B5EF4-FFF2-40B4-BE49-F238E27FC236}">
                <a16:creationId xmlns:a16="http://schemas.microsoft.com/office/drawing/2014/main" id="{A402931E-3BC1-942F-21C5-0E1B95D5C3D9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Rectangle 68">
            <a:hlinkClick r:id="rId13" action="ppaction://hlinksldjump"/>
            <a:extLst>
              <a:ext uri="{FF2B5EF4-FFF2-40B4-BE49-F238E27FC236}">
                <a16:creationId xmlns:a16="http://schemas.microsoft.com/office/drawing/2014/main" id="{BDE375C9-71EB-3F37-4B4C-D7A766ABEE8E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0" name="Rectangle 69">
            <a:hlinkClick r:id="rId14" action="ppaction://hlinksldjump"/>
            <a:extLst>
              <a:ext uri="{FF2B5EF4-FFF2-40B4-BE49-F238E27FC236}">
                <a16:creationId xmlns:a16="http://schemas.microsoft.com/office/drawing/2014/main" id="{C21B53A8-F2F0-089E-6572-75E355F7082D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1" name="Rectangle 70">
            <a:hlinkClick r:id="rId15" action="ppaction://hlinksldjump"/>
            <a:extLst>
              <a:ext uri="{FF2B5EF4-FFF2-40B4-BE49-F238E27FC236}">
                <a16:creationId xmlns:a16="http://schemas.microsoft.com/office/drawing/2014/main" id="{514F6941-9B9B-46C4-F0EE-725209173DF5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2" name="Rectangle 71">
            <a:hlinkClick r:id="rId16" action="ppaction://hlinksldjump"/>
            <a:extLst>
              <a:ext uri="{FF2B5EF4-FFF2-40B4-BE49-F238E27FC236}">
                <a16:creationId xmlns:a16="http://schemas.microsoft.com/office/drawing/2014/main" id="{3796A852-789D-E27A-1410-12BA3F030876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>
            <a:hlinkClick r:id="rId17" action="ppaction://hlinksldjump"/>
            <a:extLst>
              <a:ext uri="{FF2B5EF4-FFF2-40B4-BE49-F238E27FC236}">
                <a16:creationId xmlns:a16="http://schemas.microsoft.com/office/drawing/2014/main" id="{618EEF16-8DA5-1BB3-10B6-EE5734E01473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4" name="Rectangle 73">
            <a:hlinkClick r:id="rId18" action="ppaction://hlinksldjump"/>
            <a:extLst>
              <a:ext uri="{FF2B5EF4-FFF2-40B4-BE49-F238E27FC236}">
                <a16:creationId xmlns:a16="http://schemas.microsoft.com/office/drawing/2014/main" id="{821ED2FD-1614-7D1C-BB0A-4AF98422ACDB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5" name="Rectangle 74">
            <a:hlinkClick r:id="rId19" action="ppaction://hlinksldjump"/>
            <a:extLst>
              <a:ext uri="{FF2B5EF4-FFF2-40B4-BE49-F238E27FC236}">
                <a16:creationId xmlns:a16="http://schemas.microsoft.com/office/drawing/2014/main" id="{46081EBF-9FFE-453A-2FDD-3595A78238CD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6" name="Rectangle 75">
            <a:hlinkClick r:id="rId20" action="ppaction://hlinksldjump"/>
            <a:extLst>
              <a:ext uri="{FF2B5EF4-FFF2-40B4-BE49-F238E27FC236}">
                <a16:creationId xmlns:a16="http://schemas.microsoft.com/office/drawing/2014/main" id="{345315DA-DA36-3AFC-31E9-49E9CCC2B898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7" name="Rectangle 76">
            <a:hlinkClick r:id="rId21" action="ppaction://hlinksldjump"/>
            <a:extLst>
              <a:ext uri="{FF2B5EF4-FFF2-40B4-BE49-F238E27FC236}">
                <a16:creationId xmlns:a16="http://schemas.microsoft.com/office/drawing/2014/main" id="{056B0D5F-9100-1A91-D2CB-D56625F597B7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8" name="Rectangle 77">
            <a:hlinkClick r:id="rId22" action="ppaction://hlinksldjump"/>
            <a:extLst>
              <a:ext uri="{FF2B5EF4-FFF2-40B4-BE49-F238E27FC236}">
                <a16:creationId xmlns:a16="http://schemas.microsoft.com/office/drawing/2014/main" id="{B1244F64-CA11-63A4-B4B8-AFA187E2579A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9" name="Rectangle 78">
            <a:hlinkClick r:id="rId23" action="ppaction://hlinksldjump"/>
            <a:extLst>
              <a:ext uri="{FF2B5EF4-FFF2-40B4-BE49-F238E27FC236}">
                <a16:creationId xmlns:a16="http://schemas.microsoft.com/office/drawing/2014/main" id="{A3DF40A8-6819-E7EC-0356-B4CB357A79D1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0" name="Rectangle 79">
            <a:hlinkClick r:id="rId24" action="ppaction://hlinksldjump"/>
            <a:extLst>
              <a:ext uri="{FF2B5EF4-FFF2-40B4-BE49-F238E27FC236}">
                <a16:creationId xmlns:a16="http://schemas.microsoft.com/office/drawing/2014/main" id="{E89352E7-CE14-3332-DC82-77A8FC9DA6F2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1" name="Rectangle 80">
            <a:hlinkClick r:id="rId25" action="ppaction://hlinksldjump"/>
            <a:extLst>
              <a:ext uri="{FF2B5EF4-FFF2-40B4-BE49-F238E27FC236}">
                <a16:creationId xmlns:a16="http://schemas.microsoft.com/office/drawing/2014/main" id="{BABC5B50-8B85-24C0-FDE3-0D03AFF72631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2" name="Rectangle 81">
            <a:hlinkClick r:id="rId26" action="ppaction://hlinksldjump"/>
            <a:extLst>
              <a:ext uri="{FF2B5EF4-FFF2-40B4-BE49-F238E27FC236}">
                <a16:creationId xmlns:a16="http://schemas.microsoft.com/office/drawing/2014/main" id="{1B9C1655-C4EC-624F-6142-9366800A36A9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3" name="Rectangle 82">
            <a:hlinkClick r:id="rId27" action="ppaction://hlinksldjump"/>
            <a:extLst>
              <a:ext uri="{FF2B5EF4-FFF2-40B4-BE49-F238E27FC236}">
                <a16:creationId xmlns:a16="http://schemas.microsoft.com/office/drawing/2014/main" id="{9C964C27-85F9-FCB5-662F-070B0E8A27CA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84" name="Rectangle 83">
            <a:hlinkClick r:id="rId28" action="ppaction://hlinksldjump"/>
            <a:extLst>
              <a:ext uri="{FF2B5EF4-FFF2-40B4-BE49-F238E27FC236}">
                <a16:creationId xmlns:a16="http://schemas.microsoft.com/office/drawing/2014/main" id="{02C6E405-1073-2BBF-8496-60B16C7A2497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85" name="Rectangle 84">
            <a:hlinkClick r:id="rId29" action="ppaction://hlinksldjump"/>
            <a:extLst>
              <a:ext uri="{FF2B5EF4-FFF2-40B4-BE49-F238E27FC236}">
                <a16:creationId xmlns:a16="http://schemas.microsoft.com/office/drawing/2014/main" id="{09478E0B-8380-F7D4-C498-DE722ED43FA8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6" name="Rectangle 85">
            <a:hlinkClick r:id="rId30" action="ppaction://hlinksldjump"/>
            <a:extLst>
              <a:ext uri="{FF2B5EF4-FFF2-40B4-BE49-F238E27FC236}">
                <a16:creationId xmlns:a16="http://schemas.microsoft.com/office/drawing/2014/main" id="{CD825FB7-3629-C602-CF2D-8AC2DCEAF913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87" name="Rectangle 86">
            <a:hlinkClick r:id="rId31" action="ppaction://hlinksldjump"/>
            <a:extLst>
              <a:ext uri="{FF2B5EF4-FFF2-40B4-BE49-F238E27FC236}">
                <a16:creationId xmlns:a16="http://schemas.microsoft.com/office/drawing/2014/main" id="{0A13F043-029A-0C45-2E7A-49B20C345395}"/>
              </a:ext>
            </a:extLst>
          </p:cNvPr>
          <p:cNvSpPr/>
          <p:nvPr/>
        </p:nvSpPr>
        <p:spPr>
          <a:xfrm>
            <a:off x="3372647" y="127241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8" name="Rectangle 87">
            <a:hlinkClick r:id="rId32" action="ppaction://hlinksldjump"/>
            <a:extLst>
              <a:ext uri="{FF2B5EF4-FFF2-40B4-BE49-F238E27FC236}">
                <a16:creationId xmlns:a16="http://schemas.microsoft.com/office/drawing/2014/main" id="{F358701F-1042-6976-AF97-06765C550145}"/>
              </a:ext>
            </a:extLst>
          </p:cNvPr>
          <p:cNvSpPr/>
          <p:nvPr/>
        </p:nvSpPr>
        <p:spPr>
          <a:xfrm>
            <a:off x="3535910" y="127241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1, 2023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2, 2023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3, 2023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4, 2023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5, 2023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6, 2023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7, 2023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8, 2023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9, 2023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2023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17, 2023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10, 2023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11, 2023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12, 2023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13, 2023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14, 2023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15, 2023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16, 2023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17, 2023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18, 2023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19, 2023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18, 2023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20, 2023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21, 2023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22, 2023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23, 2023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24, 2023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25, 2023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26, 2023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27, 2023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28, 2023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29, 2023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19, 2023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30, 2023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31, 2023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150C0A-AC28-A817-4B3A-9988CE1E5EF6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50E4B-8CA1-4AAD-E96F-30D99D955370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43B46-3370-0400-15C1-DC6D1C3AA891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FF136-9FB5-DC51-50C5-4F3690E127CD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16F27-6FB1-D427-F353-7E74FB88F619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CC324-3D64-E551-AF97-180B7D1936C3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BA7B-8021-7C4B-EC50-C7BB1745C508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B150D-121F-4003-E50A-BDC5EB24C9CD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E23E1-4293-B6D1-FA89-43D1742ACE78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55EAFEDE-D37F-4A56-C7F2-7C7203205EF8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10137659-AA47-F7EE-4356-62DB9F406F40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EA346C18-C044-C8B9-846E-EF4BD8481423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AA6DA4F3-2E85-8341-E0A4-64B0491C15EA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75EAEB66-CC2E-0ACE-A982-DE1A2B10E75A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hlinkClick r:id="rId8" action="ppaction://hlinksldjump"/>
            <a:extLst>
              <a:ext uri="{FF2B5EF4-FFF2-40B4-BE49-F238E27FC236}">
                <a16:creationId xmlns:a16="http://schemas.microsoft.com/office/drawing/2014/main" id="{B290D04B-7E89-6326-FB0E-B61A767F61EE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508D42DA-71C0-6986-63B2-DF298835A89E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>
            <a:hlinkClick r:id="rId10" action="ppaction://hlinksldjump"/>
            <a:extLst>
              <a:ext uri="{FF2B5EF4-FFF2-40B4-BE49-F238E27FC236}">
                <a16:creationId xmlns:a16="http://schemas.microsoft.com/office/drawing/2014/main" id="{FB6558C6-00CD-B5D6-AB0B-089BDFD9E4FD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hlinkClick r:id="rId11" action="ppaction://hlinksldjump"/>
            <a:extLst>
              <a:ext uri="{FF2B5EF4-FFF2-40B4-BE49-F238E27FC236}">
                <a16:creationId xmlns:a16="http://schemas.microsoft.com/office/drawing/2014/main" id="{EF2347A5-2550-1396-A09D-E07C6877309C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7882C7F7-9208-B0A5-7518-B8C1361BF888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>
            <a:hlinkClick r:id="rId13" action="ppaction://hlinksldjump"/>
            <a:extLst>
              <a:ext uri="{FF2B5EF4-FFF2-40B4-BE49-F238E27FC236}">
                <a16:creationId xmlns:a16="http://schemas.microsoft.com/office/drawing/2014/main" id="{4CC90838-23A3-940A-9C28-9B0A6FF6F87E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" name="Rectangle 22">
            <a:hlinkClick r:id="rId14" action="ppaction://hlinksldjump"/>
            <a:extLst>
              <a:ext uri="{FF2B5EF4-FFF2-40B4-BE49-F238E27FC236}">
                <a16:creationId xmlns:a16="http://schemas.microsoft.com/office/drawing/2014/main" id="{18A6E909-2A59-09B6-BE45-B84F17FA05D2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4" name="Rectangle 23">
            <a:hlinkClick r:id="rId15" action="ppaction://hlinksldjump"/>
            <a:extLst>
              <a:ext uri="{FF2B5EF4-FFF2-40B4-BE49-F238E27FC236}">
                <a16:creationId xmlns:a16="http://schemas.microsoft.com/office/drawing/2014/main" id="{5089BAD1-AA50-304A-EDD5-0A27EBC6CD77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hlinkClick r:id="rId16" action="ppaction://hlinksldjump"/>
            <a:extLst>
              <a:ext uri="{FF2B5EF4-FFF2-40B4-BE49-F238E27FC236}">
                <a16:creationId xmlns:a16="http://schemas.microsoft.com/office/drawing/2014/main" id="{E8E80A25-7A7E-4E55-38D6-27270F7BE2FC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6" name="Rectangle 25">
            <a:hlinkClick r:id="rId17" action="ppaction://hlinksldjump"/>
            <a:extLst>
              <a:ext uri="{FF2B5EF4-FFF2-40B4-BE49-F238E27FC236}">
                <a16:creationId xmlns:a16="http://schemas.microsoft.com/office/drawing/2014/main" id="{0DF6D9F6-F17D-A64F-98D3-775C4D943FCF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hlinkClick r:id="rId18" action="ppaction://hlinksldjump"/>
            <a:extLst>
              <a:ext uri="{FF2B5EF4-FFF2-40B4-BE49-F238E27FC236}">
                <a16:creationId xmlns:a16="http://schemas.microsoft.com/office/drawing/2014/main" id="{2CE8C389-CB2C-253C-B169-ED983DC0D5A0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8" name="Rectangle 27">
            <a:hlinkClick r:id="rId19" action="ppaction://hlinksldjump"/>
            <a:extLst>
              <a:ext uri="{FF2B5EF4-FFF2-40B4-BE49-F238E27FC236}">
                <a16:creationId xmlns:a16="http://schemas.microsoft.com/office/drawing/2014/main" id="{009202A6-CE8A-38A4-2CF8-48462AF81774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9" name="Rectangle 28">
            <a:hlinkClick r:id="rId20" action="ppaction://hlinksldjump"/>
            <a:extLst>
              <a:ext uri="{FF2B5EF4-FFF2-40B4-BE49-F238E27FC236}">
                <a16:creationId xmlns:a16="http://schemas.microsoft.com/office/drawing/2014/main" id="{929D3EA2-8B48-3978-0124-85E50FBED6F8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0" name="Rectangle 29">
            <a:hlinkClick r:id="rId21" action="ppaction://hlinksldjump"/>
            <a:extLst>
              <a:ext uri="{FF2B5EF4-FFF2-40B4-BE49-F238E27FC236}">
                <a16:creationId xmlns:a16="http://schemas.microsoft.com/office/drawing/2014/main" id="{445CB0FC-C0B6-9F37-E21C-7E30F5798DD4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>
            <a:hlinkClick r:id="rId22" action="ppaction://hlinksldjump"/>
            <a:extLst>
              <a:ext uri="{FF2B5EF4-FFF2-40B4-BE49-F238E27FC236}">
                <a16:creationId xmlns:a16="http://schemas.microsoft.com/office/drawing/2014/main" id="{C59755A6-7B41-AF2D-BC06-E63A3E25FFBE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2" name="Rectangle 31">
            <a:hlinkClick r:id="rId23" action="ppaction://hlinksldjump"/>
            <a:extLst>
              <a:ext uri="{FF2B5EF4-FFF2-40B4-BE49-F238E27FC236}">
                <a16:creationId xmlns:a16="http://schemas.microsoft.com/office/drawing/2014/main" id="{EF28EE37-111D-572D-E325-E6289B0FC831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Rectangle 32">
            <a:hlinkClick r:id="rId24" action="ppaction://hlinksldjump"/>
            <a:extLst>
              <a:ext uri="{FF2B5EF4-FFF2-40B4-BE49-F238E27FC236}">
                <a16:creationId xmlns:a16="http://schemas.microsoft.com/office/drawing/2014/main" id="{247CB08A-2963-DA48-A7CF-7FC7933B7034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Rectangle 33">
            <a:hlinkClick r:id="rId25" action="ppaction://hlinksldjump"/>
            <a:extLst>
              <a:ext uri="{FF2B5EF4-FFF2-40B4-BE49-F238E27FC236}">
                <a16:creationId xmlns:a16="http://schemas.microsoft.com/office/drawing/2014/main" id="{87A859A4-9067-02E8-3040-4B9BF6A57208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5" name="Rectangle 34">
            <a:hlinkClick r:id="rId26" action="ppaction://hlinksldjump"/>
            <a:extLst>
              <a:ext uri="{FF2B5EF4-FFF2-40B4-BE49-F238E27FC236}">
                <a16:creationId xmlns:a16="http://schemas.microsoft.com/office/drawing/2014/main" id="{2030724C-AEE4-B9D4-9AE7-3BAF6BFE710E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6" name="Rectangle 35">
            <a:hlinkClick r:id="rId27" action="ppaction://hlinksldjump"/>
            <a:extLst>
              <a:ext uri="{FF2B5EF4-FFF2-40B4-BE49-F238E27FC236}">
                <a16:creationId xmlns:a16="http://schemas.microsoft.com/office/drawing/2014/main" id="{CC40E713-6DB1-C98C-48E7-BC096EEDAC2D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" name="Rectangle 36">
            <a:hlinkClick r:id="rId28" action="ppaction://hlinksldjump"/>
            <a:extLst>
              <a:ext uri="{FF2B5EF4-FFF2-40B4-BE49-F238E27FC236}">
                <a16:creationId xmlns:a16="http://schemas.microsoft.com/office/drawing/2014/main" id="{4ACBE393-73A7-23A3-A527-EE67B54555F8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8" name="Rectangle 37">
            <a:hlinkClick r:id="rId29" action="ppaction://hlinksldjump"/>
            <a:extLst>
              <a:ext uri="{FF2B5EF4-FFF2-40B4-BE49-F238E27FC236}">
                <a16:creationId xmlns:a16="http://schemas.microsoft.com/office/drawing/2014/main" id="{E34197B3-D0F3-F400-E60D-1E91061FCA9E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8C943AE4-A881-8C49-ED44-6B750796B552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0" name="Rectangle 39">
            <a:hlinkClick r:id="rId31" action="ppaction://hlinksldjump"/>
            <a:extLst>
              <a:ext uri="{FF2B5EF4-FFF2-40B4-BE49-F238E27FC236}">
                <a16:creationId xmlns:a16="http://schemas.microsoft.com/office/drawing/2014/main" id="{515D00C3-D0E6-DE95-EAE1-4478668BFAD0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1" name="Rectangle 40">
            <a:hlinkClick r:id="rId32" action="ppaction://hlinksldjump"/>
            <a:extLst>
              <a:ext uri="{FF2B5EF4-FFF2-40B4-BE49-F238E27FC236}">
                <a16:creationId xmlns:a16="http://schemas.microsoft.com/office/drawing/2014/main" id="{386BEDE2-F2AB-8EC1-E5EC-F2997FEB2FF8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Rectangle 41">
            <a:hlinkClick r:id="rId33" action="ppaction://hlinksldjump"/>
            <a:extLst>
              <a:ext uri="{FF2B5EF4-FFF2-40B4-BE49-F238E27FC236}">
                <a16:creationId xmlns:a16="http://schemas.microsoft.com/office/drawing/2014/main" id="{AB79B4BA-62CD-F65D-901F-8A26A7758A6C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DACFCF-0412-BC5E-6057-4A23335AAC04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B015FB-6567-9C04-B8C4-2A842309A155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1, 2023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2, 2023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3, 2023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4, 2023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5, 2023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6, 2023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7, 2023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20, 2023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8, 2023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9, 2023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10, 2023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11, 2023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12, 2023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13, 2023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14, 2023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15, 2023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16, 2023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17, 2023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21, 2023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18, 2023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19, 2023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20, 2023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21, 2023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22, 2023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23, 2023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24, 2023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25, 2023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26, 2023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27, 2023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22, 2023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28, 2023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29, 2023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30, 2023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31, 2023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7D5BC-C87A-B182-59FC-11ED5835FB58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6741C-F41B-EE7C-A99F-F5A3864E9716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4A332-55E3-964C-4497-32FA6994412F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FAF27-3A7C-A111-E46C-AE8703F5A9B0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44BC6-C1B4-8178-F0FD-F735813385A7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BDE61-0995-132A-17F7-3EA88395CCB3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A8FA0-B7EB-DAB9-2A9B-4337A53DACFC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7A5A0-6FA4-B2AE-CC20-65F743F2067B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3BB4-D859-EC31-9FDF-DE8C58C0CE30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6DCD8-E70D-872A-0371-BEEF1627F543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247E5-756E-650C-5C22-F27513CD0474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321C1-848C-CBE9-2D85-C120F415041C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FA0704EA-3323-AF12-CB58-A1DBE686F62C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8BB4E26A-0D6A-8260-DE66-9A2CEF41B44B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5FAD29E5-4518-B090-30CE-CB9A1F1BE3E9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6162E21-060B-6A20-C915-04A49C38BAEB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ECC7F8-82A1-6DA3-8EC2-6A45AEDE2142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382DDDA-2386-9683-C6B1-B4DD715425C2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8479F27F-92AC-86C0-B1CD-A5E16BAD8471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D2891C94-1DE6-4BD2-99F6-6E50CE9CB0BF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CBE48E9-1520-E88E-F2D4-E08F6E5D8005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9CDB22-9017-B82B-4845-E3BBB66E510F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5348797-E393-DFB3-594C-7C339946FA97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62BDCED-5D51-8F9E-ADCE-2B4BB7F4F240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258E90EA-B613-14E6-B034-6E2CC58860FD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12B968C9-CC56-57E8-FFF3-341046F4F769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1EFB333B-B152-D33B-31AA-4717B5345995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78483F2F-9D58-B809-4768-E992A2165800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81C3A172-9AA1-0227-12E1-4B995E2E86D6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EADE4091-AC38-D995-D904-EEE7806EC535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0CCED76F-DE4E-7C52-974F-A7675511C1FA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4" name="Rectangle 33">
            <a:hlinkClick r:id="rId22" action="ppaction://hlinksldjump"/>
            <a:extLst>
              <a:ext uri="{FF2B5EF4-FFF2-40B4-BE49-F238E27FC236}">
                <a16:creationId xmlns:a16="http://schemas.microsoft.com/office/drawing/2014/main" id="{1CC5628B-EB0C-711E-1D66-81CF54E7A57D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9CB5EE17-9DD5-390E-0131-9E9B24C4C55B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angle 35">
            <a:hlinkClick r:id="rId24" action="ppaction://hlinksldjump"/>
            <a:extLst>
              <a:ext uri="{FF2B5EF4-FFF2-40B4-BE49-F238E27FC236}">
                <a16:creationId xmlns:a16="http://schemas.microsoft.com/office/drawing/2014/main" id="{13B6182F-9B64-2B58-5499-0B2D18A12224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angle 36">
            <a:hlinkClick r:id="rId25" action="ppaction://hlinksldjump"/>
            <a:extLst>
              <a:ext uri="{FF2B5EF4-FFF2-40B4-BE49-F238E27FC236}">
                <a16:creationId xmlns:a16="http://schemas.microsoft.com/office/drawing/2014/main" id="{826EC306-0D77-3E79-2435-9F5E66F36598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angle 37">
            <a:hlinkClick r:id="rId26" action="ppaction://hlinksldjump"/>
            <a:extLst>
              <a:ext uri="{FF2B5EF4-FFF2-40B4-BE49-F238E27FC236}">
                <a16:creationId xmlns:a16="http://schemas.microsoft.com/office/drawing/2014/main" id="{E56CED66-482B-402E-D5C9-63EC5D66A7D8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angle 38">
            <a:hlinkClick r:id="rId27" action="ppaction://hlinksldjump"/>
            <a:extLst>
              <a:ext uri="{FF2B5EF4-FFF2-40B4-BE49-F238E27FC236}">
                <a16:creationId xmlns:a16="http://schemas.microsoft.com/office/drawing/2014/main" id="{1D90D9A7-6B71-788E-AD48-406DAAB172DE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angle 39">
            <a:hlinkClick r:id="rId28" action="ppaction://hlinksldjump"/>
            <a:extLst>
              <a:ext uri="{FF2B5EF4-FFF2-40B4-BE49-F238E27FC236}">
                <a16:creationId xmlns:a16="http://schemas.microsoft.com/office/drawing/2014/main" id="{241C48A4-6027-E332-98CA-1D4C0149B309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AC808D6D-9568-4286-619E-F91FE3DEA075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41">
            <a:hlinkClick r:id="rId30" action="ppaction://hlinksldjump"/>
            <a:extLst>
              <a:ext uri="{FF2B5EF4-FFF2-40B4-BE49-F238E27FC236}">
                <a16:creationId xmlns:a16="http://schemas.microsoft.com/office/drawing/2014/main" id="{C35FDBC0-CEE5-8B1F-3EC9-1C0469268F81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3" name="Rectangle 42">
            <a:hlinkClick r:id="rId31" action="ppaction://hlinksldjump"/>
            <a:extLst>
              <a:ext uri="{FF2B5EF4-FFF2-40B4-BE49-F238E27FC236}">
                <a16:creationId xmlns:a16="http://schemas.microsoft.com/office/drawing/2014/main" id="{2A937B01-B321-4364-2967-B7226DFA6E02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4" name="Rectangle 43">
            <a:hlinkClick r:id="rId32" action="ppaction://hlinksldjump"/>
            <a:extLst>
              <a:ext uri="{FF2B5EF4-FFF2-40B4-BE49-F238E27FC236}">
                <a16:creationId xmlns:a16="http://schemas.microsoft.com/office/drawing/2014/main" id="{639116E2-895C-BBF0-26FE-16380B4DDEA5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1, 2023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2, 2023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3, 2023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4, 2023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5, 2023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23, 2023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6, 2023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7, 2023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8, 2023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9, 2023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10, 2023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11, 2023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12, 2023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13, 2023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14, 2023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15, 2023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24, 2023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16, 2023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17, 2023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18, 2023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19, 2023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20, 2023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21, 2023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22, 2023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23, 2023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24, 2023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25, 2023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25, 2023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26, 2023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27, 2023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28, 2023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29, 2023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30, 2023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F28C8-5B66-5CB3-2F85-EAF469BA21E8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92AF21-AB80-BFD9-04C2-3D9A0029F049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6BD1E-1219-64C2-1BF9-29DF3FD7CF4A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AAA56-D505-FF55-B763-2EE202C78B75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41CDB-57BE-F518-32EE-55755DB2A333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045D2-BF87-3AC6-46C5-D60B0DD31276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FF70F-8940-8EA0-52F5-2C870F1A5E76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51790392-5D15-5EAE-1820-C6DF45CDA252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3D2BE15D-6807-8A63-AE40-75FF904BE4DF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32342573-DF5C-2921-2F58-5EE0DC9E0889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25FB1672-E376-2763-2828-2F7166764878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40216FE0-E9CE-49F9-EA88-33C187B799E8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B9A623E2-BE05-20A8-AD77-D6CBAEE5A2D7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hlinkClick r:id="rId9" action="ppaction://hlinksldjump"/>
            <a:extLst>
              <a:ext uri="{FF2B5EF4-FFF2-40B4-BE49-F238E27FC236}">
                <a16:creationId xmlns:a16="http://schemas.microsoft.com/office/drawing/2014/main" id="{6CA19299-F286-12D2-0220-DDFEF8E17BF9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hlinkClick r:id="rId10" action="ppaction://hlinksldjump"/>
            <a:extLst>
              <a:ext uri="{FF2B5EF4-FFF2-40B4-BE49-F238E27FC236}">
                <a16:creationId xmlns:a16="http://schemas.microsoft.com/office/drawing/2014/main" id="{EA5AE4BF-696C-15E4-1FDC-EC575A12F2EE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hlinkClick r:id="rId11" action="ppaction://hlinksldjump"/>
            <a:extLst>
              <a:ext uri="{FF2B5EF4-FFF2-40B4-BE49-F238E27FC236}">
                <a16:creationId xmlns:a16="http://schemas.microsoft.com/office/drawing/2014/main" id="{F516D107-F6EB-9007-D671-FA6974E2E443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hlinkClick r:id="rId12" action="ppaction://hlinksldjump"/>
            <a:extLst>
              <a:ext uri="{FF2B5EF4-FFF2-40B4-BE49-F238E27FC236}">
                <a16:creationId xmlns:a16="http://schemas.microsoft.com/office/drawing/2014/main" id="{93B57A96-AA11-25EC-3D35-12CF1C11CC92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hlinkClick r:id="rId13" action="ppaction://hlinksldjump"/>
            <a:extLst>
              <a:ext uri="{FF2B5EF4-FFF2-40B4-BE49-F238E27FC236}">
                <a16:creationId xmlns:a16="http://schemas.microsoft.com/office/drawing/2014/main" id="{3539B98A-016C-FF0B-8128-0B5BB37553B4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439F4382-363B-921D-19EE-CB7BEADFA8B9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ectangle 21">
            <a:hlinkClick r:id="rId15" action="ppaction://hlinksldjump"/>
            <a:extLst>
              <a:ext uri="{FF2B5EF4-FFF2-40B4-BE49-F238E27FC236}">
                <a16:creationId xmlns:a16="http://schemas.microsoft.com/office/drawing/2014/main" id="{39E934B1-87A5-1C7A-194F-A2BF7921D664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3" name="Rectangle 22">
            <a:hlinkClick r:id="rId16" action="ppaction://hlinksldjump"/>
            <a:extLst>
              <a:ext uri="{FF2B5EF4-FFF2-40B4-BE49-F238E27FC236}">
                <a16:creationId xmlns:a16="http://schemas.microsoft.com/office/drawing/2014/main" id="{16224CF4-5E30-E646-4340-D1A39F5EE9D0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4" name="Rectangle 23">
            <a:hlinkClick r:id="rId17" action="ppaction://hlinksldjump"/>
            <a:extLst>
              <a:ext uri="{FF2B5EF4-FFF2-40B4-BE49-F238E27FC236}">
                <a16:creationId xmlns:a16="http://schemas.microsoft.com/office/drawing/2014/main" id="{73CEF01E-FCDA-CA75-204C-0BC900E88025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5" name="Rectangle 24">
            <a:hlinkClick r:id="rId18" action="ppaction://hlinksldjump"/>
            <a:extLst>
              <a:ext uri="{FF2B5EF4-FFF2-40B4-BE49-F238E27FC236}">
                <a16:creationId xmlns:a16="http://schemas.microsoft.com/office/drawing/2014/main" id="{6FDD7CD3-05B1-93C6-7402-69BED7DD4510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hlinkClick r:id="rId19" action="ppaction://hlinksldjump"/>
            <a:extLst>
              <a:ext uri="{FF2B5EF4-FFF2-40B4-BE49-F238E27FC236}">
                <a16:creationId xmlns:a16="http://schemas.microsoft.com/office/drawing/2014/main" id="{9DE0F9E0-8DA2-E76C-61E0-72F638C0F04A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7" name="Rectangle 26">
            <a:hlinkClick r:id="rId20" action="ppaction://hlinksldjump"/>
            <a:extLst>
              <a:ext uri="{FF2B5EF4-FFF2-40B4-BE49-F238E27FC236}">
                <a16:creationId xmlns:a16="http://schemas.microsoft.com/office/drawing/2014/main" id="{F82CAC65-7148-01B2-3081-D72EE45C797C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8" name="Rectangle 27">
            <a:hlinkClick r:id="rId21" action="ppaction://hlinksldjump"/>
            <a:extLst>
              <a:ext uri="{FF2B5EF4-FFF2-40B4-BE49-F238E27FC236}">
                <a16:creationId xmlns:a16="http://schemas.microsoft.com/office/drawing/2014/main" id="{8C47D6C4-AF3C-EE5B-14C8-ECCF74774D76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9" name="Rectangle 28">
            <a:hlinkClick r:id="rId22" action="ppaction://hlinksldjump"/>
            <a:extLst>
              <a:ext uri="{FF2B5EF4-FFF2-40B4-BE49-F238E27FC236}">
                <a16:creationId xmlns:a16="http://schemas.microsoft.com/office/drawing/2014/main" id="{BEA37316-E11B-1290-3D13-115859DF6463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" name="Rectangle 29">
            <a:hlinkClick r:id="rId23" action="ppaction://hlinksldjump"/>
            <a:extLst>
              <a:ext uri="{FF2B5EF4-FFF2-40B4-BE49-F238E27FC236}">
                <a16:creationId xmlns:a16="http://schemas.microsoft.com/office/drawing/2014/main" id="{7036A3F0-955D-B92A-8363-276CCE87F504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1" name="Rectangle 30">
            <a:hlinkClick r:id="rId24" action="ppaction://hlinksldjump"/>
            <a:extLst>
              <a:ext uri="{FF2B5EF4-FFF2-40B4-BE49-F238E27FC236}">
                <a16:creationId xmlns:a16="http://schemas.microsoft.com/office/drawing/2014/main" id="{A65A79E4-DDB4-F29F-5D20-3C3CAAA5DBD5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2" name="Rectangle 31">
            <a:hlinkClick r:id="rId25" action="ppaction://hlinksldjump"/>
            <a:extLst>
              <a:ext uri="{FF2B5EF4-FFF2-40B4-BE49-F238E27FC236}">
                <a16:creationId xmlns:a16="http://schemas.microsoft.com/office/drawing/2014/main" id="{1B5B6544-1E1A-E8C2-5285-EB58F57680DD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3" name="Rectangle 32">
            <a:hlinkClick r:id="rId26" action="ppaction://hlinksldjump"/>
            <a:extLst>
              <a:ext uri="{FF2B5EF4-FFF2-40B4-BE49-F238E27FC236}">
                <a16:creationId xmlns:a16="http://schemas.microsoft.com/office/drawing/2014/main" id="{E3B0E9B4-EC02-F79E-DFEE-357180A4C41F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4" name="Rectangle 33">
            <a:hlinkClick r:id="rId27" action="ppaction://hlinksldjump"/>
            <a:extLst>
              <a:ext uri="{FF2B5EF4-FFF2-40B4-BE49-F238E27FC236}">
                <a16:creationId xmlns:a16="http://schemas.microsoft.com/office/drawing/2014/main" id="{AC58C4F9-4411-9FDB-408F-5F751392C858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5" name="Rectangle 34">
            <a:hlinkClick r:id="rId28" action="ppaction://hlinksldjump"/>
            <a:extLst>
              <a:ext uri="{FF2B5EF4-FFF2-40B4-BE49-F238E27FC236}">
                <a16:creationId xmlns:a16="http://schemas.microsoft.com/office/drawing/2014/main" id="{D271F144-AD11-A154-1C5D-0F46CFA74376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6" name="Rectangle 35">
            <a:hlinkClick r:id="rId29" action="ppaction://hlinksldjump"/>
            <a:extLst>
              <a:ext uri="{FF2B5EF4-FFF2-40B4-BE49-F238E27FC236}">
                <a16:creationId xmlns:a16="http://schemas.microsoft.com/office/drawing/2014/main" id="{06CE7033-E355-96EB-D976-21CF3E7B0769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EEC6AE23-4BD9-03F1-452F-4421DCB8D347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ctangle 37">
            <a:hlinkClick r:id="rId31" action="ppaction://hlinksldjump"/>
            <a:extLst>
              <a:ext uri="{FF2B5EF4-FFF2-40B4-BE49-F238E27FC236}">
                <a16:creationId xmlns:a16="http://schemas.microsoft.com/office/drawing/2014/main" id="{4970CF6C-F692-865F-150E-7D913A87D626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9" name="Rectangle 38">
            <a:hlinkClick r:id="rId32" action="ppaction://hlinksldjump"/>
            <a:extLst>
              <a:ext uri="{FF2B5EF4-FFF2-40B4-BE49-F238E27FC236}">
                <a16:creationId xmlns:a16="http://schemas.microsoft.com/office/drawing/2014/main" id="{D7080582-C5A9-1D81-D56D-ACEEF14C79FA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" name="Rectangle 39">
            <a:hlinkClick r:id="rId33" action="ppaction://hlinksldjump"/>
            <a:extLst>
              <a:ext uri="{FF2B5EF4-FFF2-40B4-BE49-F238E27FC236}">
                <a16:creationId xmlns:a16="http://schemas.microsoft.com/office/drawing/2014/main" id="{14291E39-2CC3-2331-48F8-24B66F05DC13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3D994-4C71-22C9-43E0-B4041410784F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4D2DEA-3BC6-D662-AB0F-113882757415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EFBBCC-E74C-9624-8B79-08954FA0FD5B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8DFA65-F031-AF3B-2D84-3C1BEB567D5D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1, 2023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2, 2023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3, 2023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4, 2023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26, 2023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5, 2023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6, 2023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7, 2023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8, 2023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9, 2023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10, 2023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11, 2023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12, 2023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13, 2023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14, 2023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January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5F788-9DA4-D194-61A8-535BA5B39B87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9BECE-0376-ED4C-41BC-E47B5F0C3B61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75970-2418-6C83-1015-FD1AC1411614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D603-20F6-1A8E-166D-77F4B3C67C4F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44D5B-138B-29B3-1B76-12B21C9012EC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68F4D-1A01-242F-3DA5-23A5713F646B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E580CC-FCFB-E54E-2BCC-6B4CF6ADFF86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1" name="Rectangle 10">
            <a:hlinkClick r:id="rId2" action="ppaction://hlinksldjump"/>
            <a:extLst>
              <a:ext uri="{FF2B5EF4-FFF2-40B4-BE49-F238E27FC236}">
                <a16:creationId xmlns:a16="http://schemas.microsoft.com/office/drawing/2014/main" id="{D64554F0-7CB2-1EE0-D617-AE16FAEBB36F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C6EAD795-9A0E-969C-9E56-04E77697C528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C63D3378-31F2-DCDF-1CDC-8CD78EF52115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18908F5C-A035-D56A-FB23-4AA561DB05E0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820C9ED1-6E0F-FEAA-05E4-EACAE9E0F49D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15CE66E6-924A-65F3-4974-B55E36DDF893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6">
            <a:hlinkClick r:id="rId8" action="ppaction://hlinksldjump"/>
            <a:extLst>
              <a:ext uri="{FF2B5EF4-FFF2-40B4-BE49-F238E27FC236}">
                <a16:creationId xmlns:a16="http://schemas.microsoft.com/office/drawing/2014/main" id="{7B688062-49C5-CF7D-4B66-0161EF11426C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A017A187-90D6-17F4-FA58-D61929660A50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>
            <a:hlinkClick r:id="rId10" action="ppaction://hlinksldjump"/>
            <a:extLst>
              <a:ext uri="{FF2B5EF4-FFF2-40B4-BE49-F238E27FC236}">
                <a16:creationId xmlns:a16="http://schemas.microsoft.com/office/drawing/2014/main" id="{7195CCC9-FF08-ACD0-6BB1-CC2B3852EFB2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hlinkClick r:id="rId11" action="ppaction://hlinksldjump"/>
            <a:extLst>
              <a:ext uri="{FF2B5EF4-FFF2-40B4-BE49-F238E27FC236}">
                <a16:creationId xmlns:a16="http://schemas.microsoft.com/office/drawing/2014/main" id="{4AF2A0FA-AAC1-9ED3-853C-6E00AF8E0C41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E99C9570-0245-2E3C-96DA-7A1A37813965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2" name="Rectangle 21">
            <a:hlinkClick r:id="rId13" action="ppaction://hlinksldjump"/>
            <a:extLst>
              <a:ext uri="{FF2B5EF4-FFF2-40B4-BE49-F238E27FC236}">
                <a16:creationId xmlns:a16="http://schemas.microsoft.com/office/drawing/2014/main" id="{7E401080-49FC-6790-EC35-43DB946CD067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Rectangle 22">
            <a:hlinkClick r:id="rId14" action="ppaction://hlinksldjump"/>
            <a:extLst>
              <a:ext uri="{FF2B5EF4-FFF2-40B4-BE49-F238E27FC236}">
                <a16:creationId xmlns:a16="http://schemas.microsoft.com/office/drawing/2014/main" id="{55934A03-6D83-29CC-9F89-41F1539D5DC1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4" name="Rectangle 23">
            <a:hlinkClick r:id="rId15" action="ppaction://hlinksldjump"/>
            <a:extLst>
              <a:ext uri="{FF2B5EF4-FFF2-40B4-BE49-F238E27FC236}">
                <a16:creationId xmlns:a16="http://schemas.microsoft.com/office/drawing/2014/main" id="{DE9C820D-6802-C2C6-4DFA-7D784BC6C03A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0" u="none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5" name="Rectangle 24">
            <a:hlinkClick r:id="rId16" action="ppaction://hlinksldjump"/>
            <a:extLst>
              <a:ext uri="{FF2B5EF4-FFF2-40B4-BE49-F238E27FC236}">
                <a16:creationId xmlns:a16="http://schemas.microsoft.com/office/drawing/2014/main" id="{42D70965-DB3C-C2AF-DCFF-D24148DB30EA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Rectangle 25">
            <a:hlinkClick r:id="rId17" action="ppaction://hlinksldjump"/>
            <a:extLst>
              <a:ext uri="{FF2B5EF4-FFF2-40B4-BE49-F238E27FC236}">
                <a16:creationId xmlns:a16="http://schemas.microsoft.com/office/drawing/2014/main" id="{CBD194F1-7AC8-71EF-22F7-0478BF588E7A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Rectangle 26">
            <a:hlinkClick r:id="rId18" action="ppaction://hlinksldjump"/>
            <a:extLst>
              <a:ext uri="{FF2B5EF4-FFF2-40B4-BE49-F238E27FC236}">
                <a16:creationId xmlns:a16="http://schemas.microsoft.com/office/drawing/2014/main" id="{5E17302E-02DC-2610-8C3F-95C0C1E70E86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8" name="Rectangle 27">
            <a:hlinkClick r:id="rId19" action="ppaction://hlinksldjump"/>
            <a:extLst>
              <a:ext uri="{FF2B5EF4-FFF2-40B4-BE49-F238E27FC236}">
                <a16:creationId xmlns:a16="http://schemas.microsoft.com/office/drawing/2014/main" id="{EE15744D-6142-CF43-1CA6-2A74BF209157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9" name="Rectangle 28">
            <a:hlinkClick r:id="rId20" action="ppaction://hlinksldjump"/>
            <a:extLst>
              <a:ext uri="{FF2B5EF4-FFF2-40B4-BE49-F238E27FC236}">
                <a16:creationId xmlns:a16="http://schemas.microsoft.com/office/drawing/2014/main" id="{F2532436-E1B5-8DBE-A3CE-5561EC8C2ED5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Rectangle 29">
            <a:hlinkClick r:id="rId21" action="ppaction://hlinksldjump"/>
            <a:extLst>
              <a:ext uri="{FF2B5EF4-FFF2-40B4-BE49-F238E27FC236}">
                <a16:creationId xmlns:a16="http://schemas.microsoft.com/office/drawing/2014/main" id="{43B79EAA-2F51-9AED-0A5E-728356B94CAA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hlinkClick r:id="rId22" action="ppaction://hlinksldjump"/>
            <a:extLst>
              <a:ext uri="{FF2B5EF4-FFF2-40B4-BE49-F238E27FC236}">
                <a16:creationId xmlns:a16="http://schemas.microsoft.com/office/drawing/2014/main" id="{EBA76504-112C-C55D-407B-BF5B48FD2A41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2" name="Rectangle 31">
            <a:hlinkClick r:id="rId23" action="ppaction://hlinksldjump"/>
            <a:extLst>
              <a:ext uri="{FF2B5EF4-FFF2-40B4-BE49-F238E27FC236}">
                <a16:creationId xmlns:a16="http://schemas.microsoft.com/office/drawing/2014/main" id="{975B8F56-D42B-C35C-BA4B-D3014B58EAF5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3" name="Rectangle 32">
            <a:hlinkClick r:id="rId24" action="ppaction://hlinksldjump"/>
            <a:extLst>
              <a:ext uri="{FF2B5EF4-FFF2-40B4-BE49-F238E27FC236}">
                <a16:creationId xmlns:a16="http://schemas.microsoft.com/office/drawing/2014/main" id="{81F215AC-1273-2EEB-2C6B-97E0CE3541EC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4" name="Rectangle 33">
            <a:hlinkClick r:id="rId25" action="ppaction://hlinksldjump"/>
            <a:extLst>
              <a:ext uri="{FF2B5EF4-FFF2-40B4-BE49-F238E27FC236}">
                <a16:creationId xmlns:a16="http://schemas.microsoft.com/office/drawing/2014/main" id="{15A00FEB-9B15-B727-AA81-D164ED4D6308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Rectangle 34">
            <a:hlinkClick r:id="rId26" action="ppaction://hlinksldjump"/>
            <a:extLst>
              <a:ext uri="{FF2B5EF4-FFF2-40B4-BE49-F238E27FC236}">
                <a16:creationId xmlns:a16="http://schemas.microsoft.com/office/drawing/2014/main" id="{BDEAA20E-4FEC-FF9E-2A7E-EFF5FC42F6BD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6" name="Rectangle 35">
            <a:hlinkClick r:id="rId27" action="ppaction://hlinksldjump"/>
            <a:extLst>
              <a:ext uri="{FF2B5EF4-FFF2-40B4-BE49-F238E27FC236}">
                <a16:creationId xmlns:a16="http://schemas.microsoft.com/office/drawing/2014/main" id="{AC435EAD-145C-70AD-23D7-C8383E5894E7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7" name="Rectangle 36">
            <a:hlinkClick r:id="rId28" action="ppaction://hlinksldjump"/>
            <a:extLst>
              <a:ext uri="{FF2B5EF4-FFF2-40B4-BE49-F238E27FC236}">
                <a16:creationId xmlns:a16="http://schemas.microsoft.com/office/drawing/2014/main" id="{315A677F-A823-7E30-3EE6-68AABA4A5F0F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8" name="Rectangle 37">
            <a:hlinkClick r:id="rId29" action="ppaction://hlinksldjump"/>
            <a:extLst>
              <a:ext uri="{FF2B5EF4-FFF2-40B4-BE49-F238E27FC236}">
                <a16:creationId xmlns:a16="http://schemas.microsoft.com/office/drawing/2014/main" id="{D2DB8B95-BB60-046F-972B-D06E45E56FCD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286396C6-777F-9FE6-ACB9-AFE6A360EF8A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0" name="Rectangle 39">
            <a:hlinkClick r:id="rId31" action="ppaction://hlinksldjump"/>
            <a:extLst>
              <a:ext uri="{FF2B5EF4-FFF2-40B4-BE49-F238E27FC236}">
                <a16:creationId xmlns:a16="http://schemas.microsoft.com/office/drawing/2014/main" id="{D5C718AE-F0F3-8233-3194-0B89E0EFE482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1" name="Rectangle 40">
            <a:hlinkClick r:id="rId32" action="ppaction://hlinksldjump"/>
            <a:extLst>
              <a:ext uri="{FF2B5EF4-FFF2-40B4-BE49-F238E27FC236}">
                <a16:creationId xmlns:a16="http://schemas.microsoft.com/office/drawing/2014/main" id="{D2C6825B-81A7-1AE6-753F-77FBC35B85F7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70E009-2C91-A8A7-DE68-AFAB3925F3CA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8EA704-77C5-A9F7-8730-FC73233CE753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477F4D-F4EE-AE98-2BC5-92B3622D5C6B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70246B-7594-3F89-1A40-00429663407C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27, 2023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15, 2023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16, 2023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17, 2023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18, 2023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19, 2023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20, 2023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21, 2023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22, 2023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23, 2023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24, 2023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28, 2023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25, 2023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26, 2023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27, 2023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28, 2023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29, 2023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30, 2023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31, 2023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65BF6-B373-80FD-F81F-4E886444BCF7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AD6DB-D702-6F85-D9DA-76A7F1F530A7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6403B-E505-6BA1-AF3D-79C65D571B63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1C66F-F439-E480-F0B0-E792486ADA3E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BBA49-3228-5314-450D-F86760833B51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B51D9-0349-FD0E-0615-5D26356BB4F9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64E57-57BB-C7C6-7978-D46D49D5C107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8B648-BC2B-0A02-4BD9-B7E2AB24ED54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E500-396F-4B4A-8E78-E125039C0265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141B1-FE42-B172-C5A9-C71CDF3243C4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22365558-E417-6B4A-D630-B724901FCF1A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8C7DBD69-4F01-CA5F-2EB1-C6E1ED6D0AFA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8CA426FF-5D3A-19B3-93EE-938F55486E5F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8F277091-89A0-CC89-8812-7F394A8455DE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CFB6C01A-6CBF-CFB2-A911-F840374CFCE3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72BE584C-98E1-EB30-EFC5-64BA3CC3A0AD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>
            <a:hlinkClick r:id="rId9" action="ppaction://hlinksldjump"/>
            <a:extLst>
              <a:ext uri="{FF2B5EF4-FFF2-40B4-BE49-F238E27FC236}">
                <a16:creationId xmlns:a16="http://schemas.microsoft.com/office/drawing/2014/main" id="{A6AB5A88-A01F-87C7-11B5-480C591A9542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>
            <a:hlinkClick r:id="rId10" action="ppaction://hlinksldjump"/>
            <a:extLst>
              <a:ext uri="{FF2B5EF4-FFF2-40B4-BE49-F238E27FC236}">
                <a16:creationId xmlns:a16="http://schemas.microsoft.com/office/drawing/2014/main" id="{27FB0CEE-ACBD-B0F8-ABEF-D931B16CCC0E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>
            <a:hlinkClick r:id="rId11" action="ppaction://hlinksldjump"/>
            <a:extLst>
              <a:ext uri="{FF2B5EF4-FFF2-40B4-BE49-F238E27FC236}">
                <a16:creationId xmlns:a16="http://schemas.microsoft.com/office/drawing/2014/main" id="{B6A45667-3A6E-89DE-EA26-8E2EE90CAE1A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>
            <a:hlinkClick r:id="rId12" action="ppaction://hlinksldjump"/>
            <a:extLst>
              <a:ext uri="{FF2B5EF4-FFF2-40B4-BE49-F238E27FC236}">
                <a16:creationId xmlns:a16="http://schemas.microsoft.com/office/drawing/2014/main" id="{966D03EF-0B5E-B41A-87E0-0E7754219C6F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angle 22">
            <a:hlinkClick r:id="rId13" action="ppaction://hlinksldjump"/>
            <a:extLst>
              <a:ext uri="{FF2B5EF4-FFF2-40B4-BE49-F238E27FC236}">
                <a16:creationId xmlns:a16="http://schemas.microsoft.com/office/drawing/2014/main" id="{FDEB2A21-2A00-963D-6D2D-48CD8484C989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angle 23">
            <a:hlinkClick r:id="rId14" action="ppaction://hlinksldjump"/>
            <a:extLst>
              <a:ext uri="{FF2B5EF4-FFF2-40B4-BE49-F238E27FC236}">
                <a16:creationId xmlns:a16="http://schemas.microsoft.com/office/drawing/2014/main" id="{38B64C98-0B91-4CB3-3787-1AE6BAC0DFBA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" name="Rectangle 24">
            <a:hlinkClick r:id="rId15" action="ppaction://hlinksldjump"/>
            <a:extLst>
              <a:ext uri="{FF2B5EF4-FFF2-40B4-BE49-F238E27FC236}">
                <a16:creationId xmlns:a16="http://schemas.microsoft.com/office/drawing/2014/main" id="{3C15541A-00D4-994E-F98E-06372E9436D3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6" name="Rectangle 25">
            <a:hlinkClick r:id="rId16" action="ppaction://hlinksldjump"/>
            <a:extLst>
              <a:ext uri="{FF2B5EF4-FFF2-40B4-BE49-F238E27FC236}">
                <a16:creationId xmlns:a16="http://schemas.microsoft.com/office/drawing/2014/main" id="{AA4EE399-4F77-CDEA-E60C-7F84AD8F1F67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7" name="Rectangle 26">
            <a:hlinkClick r:id="rId17" action="ppaction://hlinksldjump"/>
            <a:extLst>
              <a:ext uri="{FF2B5EF4-FFF2-40B4-BE49-F238E27FC236}">
                <a16:creationId xmlns:a16="http://schemas.microsoft.com/office/drawing/2014/main" id="{F48C0FC5-7420-9C80-51A3-86D481573474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Rectangle 27">
            <a:hlinkClick r:id="rId18" action="ppaction://hlinksldjump"/>
            <a:extLst>
              <a:ext uri="{FF2B5EF4-FFF2-40B4-BE49-F238E27FC236}">
                <a16:creationId xmlns:a16="http://schemas.microsoft.com/office/drawing/2014/main" id="{7ACACBC6-1C59-1BEB-93F1-F8E6EFCB1DC1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9" name="Rectangle 28">
            <a:hlinkClick r:id="rId19" action="ppaction://hlinksldjump"/>
            <a:extLst>
              <a:ext uri="{FF2B5EF4-FFF2-40B4-BE49-F238E27FC236}">
                <a16:creationId xmlns:a16="http://schemas.microsoft.com/office/drawing/2014/main" id="{E7224A2F-A89E-CE05-D9BF-16A027E450B4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0" name="Rectangle 29">
            <a:hlinkClick r:id="rId20" action="ppaction://hlinksldjump"/>
            <a:extLst>
              <a:ext uri="{FF2B5EF4-FFF2-40B4-BE49-F238E27FC236}">
                <a16:creationId xmlns:a16="http://schemas.microsoft.com/office/drawing/2014/main" id="{9D04989D-A661-A4FD-954E-7883A3D6FCC3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1" name="Rectangle 30">
            <a:hlinkClick r:id="rId21" action="ppaction://hlinksldjump"/>
            <a:extLst>
              <a:ext uri="{FF2B5EF4-FFF2-40B4-BE49-F238E27FC236}">
                <a16:creationId xmlns:a16="http://schemas.microsoft.com/office/drawing/2014/main" id="{C2E1D807-37D2-D974-E18A-59C933CF06EB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2" name="Rectangle 31">
            <a:hlinkClick r:id="rId22" action="ppaction://hlinksldjump"/>
            <a:extLst>
              <a:ext uri="{FF2B5EF4-FFF2-40B4-BE49-F238E27FC236}">
                <a16:creationId xmlns:a16="http://schemas.microsoft.com/office/drawing/2014/main" id="{60B2B815-AEB2-79A3-8196-933A4C04B44A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" name="Rectangle 32">
            <a:hlinkClick r:id="rId23" action="ppaction://hlinksldjump"/>
            <a:extLst>
              <a:ext uri="{FF2B5EF4-FFF2-40B4-BE49-F238E27FC236}">
                <a16:creationId xmlns:a16="http://schemas.microsoft.com/office/drawing/2014/main" id="{A828F54A-A880-3692-E35B-78F015905E44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hlinkClick r:id="rId24" action="ppaction://hlinksldjump"/>
            <a:extLst>
              <a:ext uri="{FF2B5EF4-FFF2-40B4-BE49-F238E27FC236}">
                <a16:creationId xmlns:a16="http://schemas.microsoft.com/office/drawing/2014/main" id="{8397597C-F1A5-0350-B89B-E5D609810DAF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>
            <a:hlinkClick r:id="rId25" action="ppaction://hlinksldjump"/>
            <a:extLst>
              <a:ext uri="{FF2B5EF4-FFF2-40B4-BE49-F238E27FC236}">
                <a16:creationId xmlns:a16="http://schemas.microsoft.com/office/drawing/2014/main" id="{B2F15AE5-8599-FB99-A676-D79B2CE87D57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6" name="Rectangle 35">
            <a:hlinkClick r:id="rId26" action="ppaction://hlinksldjump"/>
            <a:extLst>
              <a:ext uri="{FF2B5EF4-FFF2-40B4-BE49-F238E27FC236}">
                <a16:creationId xmlns:a16="http://schemas.microsoft.com/office/drawing/2014/main" id="{038517DF-85E5-5B43-14B3-9CCC28EAB361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7" name="Rectangle 36">
            <a:hlinkClick r:id="rId27" action="ppaction://hlinksldjump"/>
            <a:extLst>
              <a:ext uri="{FF2B5EF4-FFF2-40B4-BE49-F238E27FC236}">
                <a16:creationId xmlns:a16="http://schemas.microsoft.com/office/drawing/2014/main" id="{CF4903FC-19C3-5296-E98A-BCCD04468D0E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" name="Rectangle 37">
            <a:hlinkClick r:id="rId28" action="ppaction://hlinksldjump"/>
            <a:extLst>
              <a:ext uri="{FF2B5EF4-FFF2-40B4-BE49-F238E27FC236}">
                <a16:creationId xmlns:a16="http://schemas.microsoft.com/office/drawing/2014/main" id="{752E9083-4250-2F0C-98BB-1F10A54BF53D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9" name="Rectangle 38">
            <a:hlinkClick r:id="rId29" action="ppaction://hlinksldjump"/>
            <a:extLst>
              <a:ext uri="{FF2B5EF4-FFF2-40B4-BE49-F238E27FC236}">
                <a16:creationId xmlns:a16="http://schemas.microsoft.com/office/drawing/2014/main" id="{99918470-3AD0-459E-44CA-4FF59A748C34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0" name="Rectangle 39">
            <a:hlinkClick r:id="rId30" action="ppaction://hlinksldjump"/>
            <a:extLst>
              <a:ext uri="{FF2B5EF4-FFF2-40B4-BE49-F238E27FC236}">
                <a16:creationId xmlns:a16="http://schemas.microsoft.com/office/drawing/2014/main" id="{F28DDE36-91E7-F251-3CB1-DB61104DA22E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hlinkClick r:id="rId31" action="ppaction://hlinksldjump"/>
            <a:extLst>
              <a:ext uri="{FF2B5EF4-FFF2-40B4-BE49-F238E27FC236}">
                <a16:creationId xmlns:a16="http://schemas.microsoft.com/office/drawing/2014/main" id="{5D5A5340-6F05-7C49-43D4-108A38726FD9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2" name="Rectangle 41">
            <a:hlinkClick r:id="rId32" action="ppaction://hlinksldjump"/>
            <a:extLst>
              <a:ext uri="{FF2B5EF4-FFF2-40B4-BE49-F238E27FC236}">
                <a16:creationId xmlns:a16="http://schemas.microsoft.com/office/drawing/2014/main" id="{5D0746BF-8655-2987-A4F5-0A8D743DF0DB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30DD15-E57D-D8C0-1BFE-DC4A22E39F4B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76F1B8-37A5-EB60-BD16-01861A7B4475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1, 2023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2, 2023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29, 2023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3, 2023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4, 2023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5, 2023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6, 2023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7, 2023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8, 2023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9, 2023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10, 2023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11, 2023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12, 2023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30, 2023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13, 2023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14, 2023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15, 2023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16, 2023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17, 2023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18, 2023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19, 2023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20, 2023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21, 2023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22, 2023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31, 2023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23, 2023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24, 2023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25, 2023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26, 2023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27, 2023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28, 2023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29, 2023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30, 2023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4DD9A-B49E-3D84-5050-4CAE0B7E19B9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CEFEC2-E844-8497-5CF7-A54A90227003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DCD1B-859D-FEA9-6066-5B7BC7BB26C0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95913-1E59-CAED-970F-C5B4A5B68AE2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0CB4E-44DE-0D87-9FB2-0BD74C07157D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6E63F-B475-39AA-6548-11A3B2E6570C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7AFA2-FA98-F1B3-698F-34E7E1BC8A9B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391E6-2397-2883-113A-E500EB7EF0A1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D8153-5B20-DE7A-1CB6-6908FDB41277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CF338-F4FB-1A08-6CA2-E5C61E5DF03D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C2FA8-D613-9FDB-EA7E-7FA9AEB12057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74A45-0B18-A311-94A8-005288D030AD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AB857A39-D5E5-04C1-937B-1728541A9129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80826704-F75A-4D83-7986-AA33F37E56C5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D9983583-27E0-AAAC-169A-BDD143580EAB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329D1352-4D4B-56F5-4DAB-7FA9D6E36572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DBD37CD0-7D15-E7C8-0AD8-E789E13BD142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EA52649-54E6-5243-13A8-26ABBF43D6A5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E6AF1E78-BF55-4D44-0E89-47538469CCDC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9209D1B-9B02-07D8-5084-73F98F0C39D1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7AAC96B-ACE3-7062-2EB9-33AEB9031E4A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C3A17E7D-2CC0-9200-78FD-0C4D188A39A6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6D41786B-75BD-4BE8-0FC9-19D61E5C2984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DC62023B-BBAE-DE8E-F0EE-C13A394ADF37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33E6320A-7197-583E-A277-B318314D67CD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4E54286A-70B3-2EA8-C8FD-7E9EFFC7B92C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4D5C592-400F-81BA-AC1A-C21127605873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0027AE5E-1C82-5C7D-8BE1-85375DCD94D8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863C36ED-A118-6E88-DDE6-467E69C25FFE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5DDC6D89-7109-EAE6-85BA-8D93D9F89F58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8B82B84F-5747-065D-0362-4DF0B63D8632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57D24267-0DB5-81EE-0652-44EE0D22618B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4" name="Rectangle 33">
            <a:hlinkClick r:id="rId22" action="ppaction://hlinksldjump"/>
            <a:extLst>
              <a:ext uri="{FF2B5EF4-FFF2-40B4-BE49-F238E27FC236}">
                <a16:creationId xmlns:a16="http://schemas.microsoft.com/office/drawing/2014/main" id="{0FCC08CE-B2F7-0091-16D9-B6207809A15A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3561D509-F05A-3287-A7FA-7FA41974C78E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6" name="Rectangle 35">
            <a:hlinkClick r:id="rId24" action="ppaction://hlinksldjump"/>
            <a:extLst>
              <a:ext uri="{FF2B5EF4-FFF2-40B4-BE49-F238E27FC236}">
                <a16:creationId xmlns:a16="http://schemas.microsoft.com/office/drawing/2014/main" id="{66EEF4E0-AD09-57F9-72B5-9AEFB1B652AD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7" name="Rectangle 36">
            <a:hlinkClick r:id="rId25" action="ppaction://hlinksldjump"/>
            <a:extLst>
              <a:ext uri="{FF2B5EF4-FFF2-40B4-BE49-F238E27FC236}">
                <a16:creationId xmlns:a16="http://schemas.microsoft.com/office/drawing/2014/main" id="{8858D5AB-DF4B-E09D-A745-E8C373D974E8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8" name="Rectangle 37">
            <a:hlinkClick r:id="rId26" action="ppaction://hlinksldjump"/>
            <a:extLst>
              <a:ext uri="{FF2B5EF4-FFF2-40B4-BE49-F238E27FC236}">
                <a16:creationId xmlns:a16="http://schemas.microsoft.com/office/drawing/2014/main" id="{87D18B58-4D70-C4DB-2BC2-AC5BA13EEDC8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9" name="Rectangle 38">
            <a:hlinkClick r:id="rId27" action="ppaction://hlinksldjump"/>
            <a:extLst>
              <a:ext uri="{FF2B5EF4-FFF2-40B4-BE49-F238E27FC236}">
                <a16:creationId xmlns:a16="http://schemas.microsoft.com/office/drawing/2014/main" id="{1D31043F-D063-CEA8-200C-F8486ED8B73E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0" name="Rectangle 39">
            <a:hlinkClick r:id="rId28" action="ppaction://hlinksldjump"/>
            <a:extLst>
              <a:ext uri="{FF2B5EF4-FFF2-40B4-BE49-F238E27FC236}">
                <a16:creationId xmlns:a16="http://schemas.microsoft.com/office/drawing/2014/main" id="{1EB00078-5FA5-099C-CD4F-CB63D941B578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E9DBE5C7-FB29-F2E6-5A83-88B4C91BA553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hlinkClick r:id="rId30" action="ppaction://hlinksldjump"/>
            <a:extLst>
              <a:ext uri="{FF2B5EF4-FFF2-40B4-BE49-F238E27FC236}">
                <a16:creationId xmlns:a16="http://schemas.microsoft.com/office/drawing/2014/main" id="{1401BCDE-F619-7D02-3FE2-3E9C7F14A2D5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3" name="Rectangle 42">
            <a:hlinkClick r:id="rId31" action="ppaction://hlinksldjump"/>
            <a:extLst>
              <a:ext uri="{FF2B5EF4-FFF2-40B4-BE49-F238E27FC236}">
                <a16:creationId xmlns:a16="http://schemas.microsoft.com/office/drawing/2014/main" id="{FFFBD269-7E11-350E-28C9-65E16BC42388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4" name="Rectangle 43">
            <a:hlinkClick r:id="rId32" action="ppaction://hlinksldjump"/>
            <a:extLst>
              <a:ext uri="{FF2B5EF4-FFF2-40B4-BE49-F238E27FC236}">
                <a16:creationId xmlns:a16="http://schemas.microsoft.com/office/drawing/2014/main" id="{B1455553-6A89-DD4F-1EF8-97B9BC471587}"/>
              </a:ext>
            </a:extLst>
          </p:cNvPr>
          <p:cNvSpPr/>
          <p:nvPr/>
        </p:nvSpPr>
        <p:spPr>
          <a:xfrm>
            <a:off x="3371445" y="126969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1, 2023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9666D-1CF8-C084-A5DB-6FB6333B6BAB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3073B-3237-799A-8198-766AA3A89E9E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AA10A-4187-2A21-076E-AA22FC59B40A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B66B6-C11D-AC62-68D9-AC24A19EAE46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E2186-3B0A-E97E-6C3A-76675CCBFED9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04715-CBCC-080E-AC95-D312FA29B331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42ED0-9A15-7CAA-9479-3037E14EEDB0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11B19-35E9-E45E-BD90-BBF3C76956F7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02EABD-B379-44B0-922B-A43B3196C27F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D182A-F8ED-C0F1-3E46-41FBCFA11AEB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4468199D-C52B-3F14-1F04-3283A146BADC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7A0721C7-D781-8E9C-0FC7-DD322688DC10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7AE186F7-9798-A89B-F8F4-9F36BD7108EA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D2E04DD4-25C0-2368-5DB7-FB75F452A380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D316707D-D18B-BF09-B6B0-7FFFFC41B786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7940B723-2F6E-F506-9447-66DDD194A6DC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E46A3BDD-3CCF-6E2C-EF8E-D7BB3F48C124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>
            <a:hlinkClick r:id="rId9" action="ppaction://hlinksldjump"/>
            <a:extLst>
              <a:ext uri="{FF2B5EF4-FFF2-40B4-BE49-F238E27FC236}">
                <a16:creationId xmlns:a16="http://schemas.microsoft.com/office/drawing/2014/main" id="{870EC27C-CA68-3504-564E-05263F30C738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>
            <a:hlinkClick r:id="rId10" action="ppaction://hlinksldjump"/>
            <a:extLst>
              <a:ext uri="{FF2B5EF4-FFF2-40B4-BE49-F238E27FC236}">
                <a16:creationId xmlns:a16="http://schemas.microsoft.com/office/drawing/2014/main" id="{838192D1-7084-32D3-23AB-3B9C649F0AEF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32CE506C-76D4-CCA3-7484-8D66D32ACF31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angle 22">
            <a:hlinkClick r:id="rId12" action="ppaction://hlinksldjump"/>
            <a:extLst>
              <a:ext uri="{FF2B5EF4-FFF2-40B4-BE49-F238E27FC236}">
                <a16:creationId xmlns:a16="http://schemas.microsoft.com/office/drawing/2014/main" id="{679DE9FB-2B20-3209-D7E7-423C95B770E1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angle 23">
            <a:hlinkClick r:id="rId13" action="ppaction://hlinksldjump"/>
            <a:extLst>
              <a:ext uri="{FF2B5EF4-FFF2-40B4-BE49-F238E27FC236}">
                <a16:creationId xmlns:a16="http://schemas.microsoft.com/office/drawing/2014/main" id="{4CB99DCB-5286-A5CF-FA3B-422C8AD46A5F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" name="Rectangle 24">
            <a:hlinkClick r:id="rId14" action="ppaction://hlinksldjump"/>
            <a:extLst>
              <a:ext uri="{FF2B5EF4-FFF2-40B4-BE49-F238E27FC236}">
                <a16:creationId xmlns:a16="http://schemas.microsoft.com/office/drawing/2014/main" id="{149E06BB-498A-C817-92C4-21B171FC926D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6" name="Rectangle 25">
            <a:hlinkClick r:id="rId15" action="ppaction://hlinksldjump"/>
            <a:extLst>
              <a:ext uri="{FF2B5EF4-FFF2-40B4-BE49-F238E27FC236}">
                <a16:creationId xmlns:a16="http://schemas.microsoft.com/office/drawing/2014/main" id="{24530135-60AF-C2E7-67F6-F04DB4A061CE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7" name="Rectangle 26">
            <a:hlinkClick r:id="rId16" action="ppaction://hlinksldjump"/>
            <a:extLst>
              <a:ext uri="{FF2B5EF4-FFF2-40B4-BE49-F238E27FC236}">
                <a16:creationId xmlns:a16="http://schemas.microsoft.com/office/drawing/2014/main" id="{363F4DC9-B2D6-A031-0B72-8FC74FF57862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4C1FA68F-3D44-4000-5D95-B071E25970E2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9" name="Rectangle 28">
            <a:hlinkClick r:id="rId18" action="ppaction://hlinksldjump"/>
            <a:extLst>
              <a:ext uri="{FF2B5EF4-FFF2-40B4-BE49-F238E27FC236}">
                <a16:creationId xmlns:a16="http://schemas.microsoft.com/office/drawing/2014/main" id="{7025AC78-E6DE-4388-5EC0-1B98BACA5DD9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0" name="Rectangle 29">
            <a:hlinkClick r:id="rId19" action="ppaction://hlinksldjump"/>
            <a:extLst>
              <a:ext uri="{FF2B5EF4-FFF2-40B4-BE49-F238E27FC236}">
                <a16:creationId xmlns:a16="http://schemas.microsoft.com/office/drawing/2014/main" id="{26A5519F-9DD1-E9E3-4226-F19FB0D9703E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1" name="Rectangle 30">
            <a:hlinkClick r:id="rId20" action="ppaction://hlinksldjump"/>
            <a:extLst>
              <a:ext uri="{FF2B5EF4-FFF2-40B4-BE49-F238E27FC236}">
                <a16:creationId xmlns:a16="http://schemas.microsoft.com/office/drawing/2014/main" id="{3995A959-2184-65C0-9572-61C20825879B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2" name="Rectangle 31">
            <a:hlinkClick r:id="rId21" action="ppaction://hlinksldjump"/>
            <a:extLst>
              <a:ext uri="{FF2B5EF4-FFF2-40B4-BE49-F238E27FC236}">
                <a16:creationId xmlns:a16="http://schemas.microsoft.com/office/drawing/2014/main" id="{AB8CB9AA-B2BA-61EB-2CD6-2553719A87CD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" name="Rectangle 32">
            <a:hlinkClick r:id="rId22" action="ppaction://hlinksldjump"/>
            <a:extLst>
              <a:ext uri="{FF2B5EF4-FFF2-40B4-BE49-F238E27FC236}">
                <a16:creationId xmlns:a16="http://schemas.microsoft.com/office/drawing/2014/main" id="{31B0B49D-6C73-E70A-B489-87F9CC925475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hlinkClick r:id="rId23" action="ppaction://hlinksldjump"/>
            <a:extLst>
              <a:ext uri="{FF2B5EF4-FFF2-40B4-BE49-F238E27FC236}">
                <a16:creationId xmlns:a16="http://schemas.microsoft.com/office/drawing/2014/main" id="{44944B96-DB91-12C8-34F3-5BBECE7E41F3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>
            <a:hlinkClick r:id="rId24" action="ppaction://hlinksldjump"/>
            <a:extLst>
              <a:ext uri="{FF2B5EF4-FFF2-40B4-BE49-F238E27FC236}">
                <a16:creationId xmlns:a16="http://schemas.microsoft.com/office/drawing/2014/main" id="{474F0AD6-3B85-0922-9D63-CEB85EC9ADD2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6" name="Rectangle 35">
            <a:hlinkClick r:id="rId25" action="ppaction://hlinksldjump"/>
            <a:extLst>
              <a:ext uri="{FF2B5EF4-FFF2-40B4-BE49-F238E27FC236}">
                <a16:creationId xmlns:a16="http://schemas.microsoft.com/office/drawing/2014/main" id="{783D62C4-260C-BC55-A108-D6EFB40F9ACF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7" name="Rectangle 36">
            <a:hlinkClick r:id="rId26" action="ppaction://hlinksldjump"/>
            <a:extLst>
              <a:ext uri="{FF2B5EF4-FFF2-40B4-BE49-F238E27FC236}">
                <a16:creationId xmlns:a16="http://schemas.microsoft.com/office/drawing/2014/main" id="{8928B1A9-1843-D504-101E-712D81BA97F2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" name="Rectangle 37">
            <a:hlinkClick r:id="rId27" action="ppaction://hlinksldjump"/>
            <a:extLst>
              <a:ext uri="{FF2B5EF4-FFF2-40B4-BE49-F238E27FC236}">
                <a16:creationId xmlns:a16="http://schemas.microsoft.com/office/drawing/2014/main" id="{C7EE3FE2-7CEB-68FD-D305-FBF694D0B38F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9" name="Rectangle 38">
            <a:hlinkClick r:id="rId28" action="ppaction://hlinksldjump"/>
            <a:extLst>
              <a:ext uri="{FF2B5EF4-FFF2-40B4-BE49-F238E27FC236}">
                <a16:creationId xmlns:a16="http://schemas.microsoft.com/office/drawing/2014/main" id="{74228F67-E169-E82A-3032-6DD9D244E3FB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0" name="Rectangle 39">
            <a:hlinkClick r:id="rId29" action="ppaction://hlinksldjump"/>
            <a:extLst>
              <a:ext uri="{FF2B5EF4-FFF2-40B4-BE49-F238E27FC236}">
                <a16:creationId xmlns:a16="http://schemas.microsoft.com/office/drawing/2014/main" id="{F790DB33-D047-D109-9DC7-79551DD2D1E3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2E72F7-DFDA-3F02-AE6C-DF74C1C131EB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5D188D-1722-E75A-EC38-955BB3F3CA00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C5BC1D-0F4F-C9E5-9ECE-975EA9297C4F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1F76A9-C1FC-9FC7-5AB1-C0B9FDD4CAEE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2,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07129-F394-4368-E83A-4AD1EA40AF2D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03678-BDD2-BC25-D293-BD5D8462951B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0FB16-7E64-A0F9-2730-0FE771987A4C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BF816-A376-4C7B-37DA-D1698EE4C4B2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AF101-99E2-0F1A-E03C-094AB34531D3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BBFDF-FA74-F48D-2753-05CAF46EB280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34D49A-DEA0-7A36-1178-B04D85699FCC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80788-5BD1-F555-8F90-70B886586302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D56EF-3A62-3253-620D-4C7C4A69E21C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E0154-C8E5-0256-3397-EC9619E689A6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7ABBC-4BC8-8D64-E2BF-AA8FED0EDEDF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00692-75CD-0BE0-DFE7-059AC8DD493A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C31294-708F-21F8-64F2-7B36A43BA2E2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7BC0465-E41D-A077-E1FB-B1F1F3D6B462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0D1D6DB8-6658-57CB-4C1C-F299F343933F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29E61B5-7FED-89DA-0CDD-BA45E3511BA7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A2100A2C-34AD-8375-097F-87AA9B4AC597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E0D8012B-9F2A-0170-197A-BDD4616F8B4C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F3EC0D00-111E-791D-2E15-4121B347F235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AFA48947-D570-3E4D-6238-DE52A22AEDE2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F3142520-C654-27E8-7242-A9CDFAB0A7C2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5DAF7691-D01F-6601-1CF7-408629E39997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C8FA8B77-15E1-F4F3-81E7-579D13A6AD26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" name="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ED9BF876-893A-AF43-72A0-4EB0213E5F04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" name="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B2DC2605-7C54-A17E-78C6-D128AA4D9151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8" name="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1BAB7D56-AA03-5498-C696-3527819CE968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B1670DDD-CFB9-7C7B-8A6D-565A03EA3B8C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07871C77-8C14-990B-C8DD-3F21C795357E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hlinkClick r:id="rId18" action="ppaction://hlinksldjump"/>
            <a:extLst>
              <a:ext uri="{FF2B5EF4-FFF2-40B4-BE49-F238E27FC236}">
                <a16:creationId xmlns:a16="http://schemas.microsoft.com/office/drawing/2014/main" id="{0433F6F5-30FA-7CA9-0A15-25486AE6141C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2" name="Rectangle 31">
            <a:hlinkClick r:id="rId19" action="ppaction://hlinksldjump"/>
            <a:extLst>
              <a:ext uri="{FF2B5EF4-FFF2-40B4-BE49-F238E27FC236}">
                <a16:creationId xmlns:a16="http://schemas.microsoft.com/office/drawing/2014/main" id="{92DFA34F-103C-129F-A84D-68A8F4DCD186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>
            <a:hlinkClick r:id="rId20" action="ppaction://hlinksldjump"/>
            <a:extLst>
              <a:ext uri="{FF2B5EF4-FFF2-40B4-BE49-F238E27FC236}">
                <a16:creationId xmlns:a16="http://schemas.microsoft.com/office/drawing/2014/main" id="{5C4A5C12-8A78-DA04-3219-3E8A35162904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4" name="Rectangle 33">
            <a:hlinkClick r:id="rId21" action="ppaction://hlinksldjump"/>
            <a:extLst>
              <a:ext uri="{FF2B5EF4-FFF2-40B4-BE49-F238E27FC236}">
                <a16:creationId xmlns:a16="http://schemas.microsoft.com/office/drawing/2014/main" id="{066A9EBD-33A7-47E5-5280-7798B5CD501F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angle 34">
            <a:hlinkClick r:id="rId22" action="ppaction://hlinksldjump"/>
            <a:extLst>
              <a:ext uri="{FF2B5EF4-FFF2-40B4-BE49-F238E27FC236}">
                <a16:creationId xmlns:a16="http://schemas.microsoft.com/office/drawing/2014/main" id="{5458F1FB-E0E5-B0EC-B917-CF30F2C2450D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angle 35">
            <a:hlinkClick r:id="rId23" action="ppaction://hlinksldjump"/>
            <a:extLst>
              <a:ext uri="{FF2B5EF4-FFF2-40B4-BE49-F238E27FC236}">
                <a16:creationId xmlns:a16="http://schemas.microsoft.com/office/drawing/2014/main" id="{4D5093F3-D0E4-1D96-CE3A-713303DADCF9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angle 36">
            <a:hlinkClick r:id="rId24" action="ppaction://hlinksldjump"/>
            <a:extLst>
              <a:ext uri="{FF2B5EF4-FFF2-40B4-BE49-F238E27FC236}">
                <a16:creationId xmlns:a16="http://schemas.microsoft.com/office/drawing/2014/main" id="{92EAC216-EFAF-3A43-39E7-D5A2B509997B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angle 37">
            <a:hlinkClick r:id="rId25" action="ppaction://hlinksldjump"/>
            <a:extLst>
              <a:ext uri="{FF2B5EF4-FFF2-40B4-BE49-F238E27FC236}">
                <a16:creationId xmlns:a16="http://schemas.microsoft.com/office/drawing/2014/main" id="{EDDCB6C4-72AE-1AD6-B396-4BAA039B70F1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angle 38">
            <a:hlinkClick r:id="rId26" action="ppaction://hlinksldjump"/>
            <a:extLst>
              <a:ext uri="{FF2B5EF4-FFF2-40B4-BE49-F238E27FC236}">
                <a16:creationId xmlns:a16="http://schemas.microsoft.com/office/drawing/2014/main" id="{AC473D15-EE59-DEA2-C280-000E6E3F13AF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angle 39">
            <a:hlinkClick r:id="rId27" action="ppaction://hlinksldjump"/>
            <a:extLst>
              <a:ext uri="{FF2B5EF4-FFF2-40B4-BE49-F238E27FC236}">
                <a16:creationId xmlns:a16="http://schemas.microsoft.com/office/drawing/2014/main" id="{FBE1857F-0956-8C14-3C98-2C6EAE45C606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1" name="Rectangle 40">
            <a:hlinkClick r:id="rId28" action="ppaction://hlinksldjump"/>
            <a:extLst>
              <a:ext uri="{FF2B5EF4-FFF2-40B4-BE49-F238E27FC236}">
                <a16:creationId xmlns:a16="http://schemas.microsoft.com/office/drawing/2014/main" id="{9C4FC74C-FC45-36CC-0E8A-A3FBF6912820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FEBC2A3A-69C1-3F37-A7FD-6A55FD26D563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3" name="Rectangle 42">
            <a:hlinkClick r:id="rId30" action="ppaction://hlinksldjump"/>
            <a:extLst>
              <a:ext uri="{FF2B5EF4-FFF2-40B4-BE49-F238E27FC236}">
                <a16:creationId xmlns:a16="http://schemas.microsoft.com/office/drawing/2014/main" id="{FF63E232-414B-7AAE-6CDE-32FF2A1A82F6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4" name="Rectangle 43">
            <a:hlinkClick r:id="rId31" action="ppaction://hlinksldjump"/>
            <a:extLst>
              <a:ext uri="{FF2B5EF4-FFF2-40B4-BE49-F238E27FC236}">
                <a16:creationId xmlns:a16="http://schemas.microsoft.com/office/drawing/2014/main" id="{A51CC7F8-3A36-2189-8686-A27E2ADD72BE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5" name="Rectangle 44">
            <a:hlinkClick r:id="rId32" action="ppaction://hlinksldjump"/>
            <a:extLst>
              <a:ext uri="{FF2B5EF4-FFF2-40B4-BE49-F238E27FC236}">
                <a16:creationId xmlns:a16="http://schemas.microsoft.com/office/drawing/2014/main" id="{0D1D1AC0-DACA-772F-58EE-475BF7476CC1}"/>
              </a:ext>
            </a:extLst>
          </p:cNvPr>
          <p:cNvSpPr/>
          <p:nvPr/>
        </p:nvSpPr>
        <p:spPr>
          <a:xfrm>
            <a:off x="3371445" y="126969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3, 2023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4, 2023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5, 2023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6, 2023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7, 2023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8, 2023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9, 2023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10, 2023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11, 2023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1, 2023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12, 2023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13, 2023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14, 2023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15, 2023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6, 2023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17, 2023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18, 2023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19, 2023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20, 2023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21, 2023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2, 2023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22, 2023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23, 2023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24, 2023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25, 2023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26, 2023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27, 2023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28, 2023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29, 2023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30, 2023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31, 2023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3, 2023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4, 2023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1, 2023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5, 2023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6, 2023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7, 2023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8, 2023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9, 2023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10, 2023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11, 2023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12, 2023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13, 2023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14, 2023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2, 2023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15, 2023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16, 2023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17, 2023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18, 2023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19, 2023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20, 2023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21, 2023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22, 2023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23, 2023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24, 2023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3, 2023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25, 2023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26, 2023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27, 2023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28, 2023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173DD-1469-01BF-4D08-A7A2BAF5D032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00712-C6F3-767E-888E-31B8AF221EAB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CE9F2-EBB6-8DF2-D46A-0568244A7E53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F694C-A47F-D9A9-3469-483807CCC02E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A3FE17-D884-E2AA-20B6-0025572E80DE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8A134A-493B-EC27-4A48-59A608A9CBE8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4D4C2C-C7C4-3255-41C3-9F06B6E4CAE4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06EC4-57D8-B4EC-A8E2-E5BD1D9E6DB5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C5625D-7DE6-D3A4-B937-FC99611590D4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7307CA-852F-06E8-EE24-54593D135A99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5F5D3900-4070-0CD2-F05D-F1ABF442FED0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EB15BF98-62E6-22FA-011B-7CBFB079F76A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hlinkClick r:id="rId5" action="ppaction://hlinksldjump"/>
            <a:extLst>
              <a:ext uri="{FF2B5EF4-FFF2-40B4-BE49-F238E27FC236}">
                <a16:creationId xmlns:a16="http://schemas.microsoft.com/office/drawing/2014/main" id="{C93D633E-2FCC-87C3-E705-CA6228A8ED2D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hlinkClick r:id="rId6" action="ppaction://hlinksldjump"/>
            <a:extLst>
              <a:ext uri="{FF2B5EF4-FFF2-40B4-BE49-F238E27FC236}">
                <a16:creationId xmlns:a16="http://schemas.microsoft.com/office/drawing/2014/main" id="{75B75BFA-E69E-9D36-FDAD-754788CA2F48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>
            <a:hlinkClick r:id="rId7" action="ppaction://hlinksldjump"/>
            <a:extLst>
              <a:ext uri="{FF2B5EF4-FFF2-40B4-BE49-F238E27FC236}">
                <a16:creationId xmlns:a16="http://schemas.microsoft.com/office/drawing/2014/main" id="{7F4766C1-59C6-6B64-6B1C-6F96BD207DC0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>
            <a:hlinkClick r:id="rId8" action="ppaction://hlinksldjump"/>
            <a:extLst>
              <a:ext uri="{FF2B5EF4-FFF2-40B4-BE49-F238E27FC236}">
                <a16:creationId xmlns:a16="http://schemas.microsoft.com/office/drawing/2014/main" id="{5E66EC58-443B-C059-F520-1D3C479A44AE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hlinkClick r:id="rId9" action="ppaction://hlinksldjump"/>
            <a:extLst>
              <a:ext uri="{FF2B5EF4-FFF2-40B4-BE49-F238E27FC236}">
                <a16:creationId xmlns:a16="http://schemas.microsoft.com/office/drawing/2014/main" id="{D215C42D-08DB-A0F1-DA3F-435B5883379B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hlinkClick r:id="rId10" action="ppaction://hlinksldjump"/>
            <a:extLst>
              <a:ext uri="{FF2B5EF4-FFF2-40B4-BE49-F238E27FC236}">
                <a16:creationId xmlns:a16="http://schemas.microsoft.com/office/drawing/2014/main" id="{24686533-0156-3745-9D3F-84F94284C6C2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hlinkClick r:id="rId11" action="ppaction://hlinksldjump"/>
            <a:extLst>
              <a:ext uri="{FF2B5EF4-FFF2-40B4-BE49-F238E27FC236}">
                <a16:creationId xmlns:a16="http://schemas.microsoft.com/office/drawing/2014/main" id="{B303C8EB-C037-81B3-5F41-0A5DB9CBC2BD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1409583B-A649-892F-B7EC-5D7127572603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ctangle 42">
            <a:hlinkClick r:id="rId13" action="ppaction://hlinksldjump"/>
            <a:extLst>
              <a:ext uri="{FF2B5EF4-FFF2-40B4-BE49-F238E27FC236}">
                <a16:creationId xmlns:a16="http://schemas.microsoft.com/office/drawing/2014/main" id="{C744C31E-53C1-FF9B-5F32-90C748387BD9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Rectangle 43">
            <a:hlinkClick r:id="rId14" action="ppaction://hlinksldjump"/>
            <a:extLst>
              <a:ext uri="{FF2B5EF4-FFF2-40B4-BE49-F238E27FC236}">
                <a16:creationId xmlns:a16="http://schemas.microsoft.com/office/drawing/2014/main" id="{78211B91-FDC6-E850-EEAB-EB03BDDDAA7C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5" name="Rectangle 44">
            <a:hlinkClick r:id="rId15" action="ppaction://hlinksldjump"/>
            <a:extLst>
              <a:ext uri="{FF2B5EF4-FFF2-40B4-BE49-F238E27FC236}">
                <a16:creationId xmlns:a16="http://schemas.microsoft.com/office/drawing/2014/main" id="{F19A042E-BD7D-2A1B-5A33-B52AD65A18EF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6" name="Rectangle 45">
            <a:hlinkClick r:id="rId16" action="ppaction://hlinksldjump"/>
            <a:extLst>
              <a:ext uri="{FF2B5EF4-FFF2-40B4-BE49-F238E27FC236}">
                <a16:creationId xmlns:a16="http://schemas.microsoft.com/office/drawing/2014/main" id="{073B18B9-B606-8AD5-CE6A-19AAA898981F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Rectangle 46">
            <a:hlinkClick r:id="rId17" action="ppaction://hlinksldjump"/>
            <a:extLst>
              <a:ext uri="{FF2B5EF4-FFF2-40B4-BE49-F238E27FC236}">
                <a16:creationId xmlns:a16="http://schemas.microsoft.com/office/drawing/2014/main" id="{469D9B54-8136-8299-CF00-F7B7699C51E9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" name="Rectangle 47">
            <a:hlinkClick r:id="rId18" action="ppaction://hlinksldjump"/>
            <a:extLst>
              <a:ext uri="{FF2B5EF4-FFF2-40B4-BE49-F238E27FC236}">
                <a16:creationId xmlns:a16="http://schemas.microsoft.com/office/drawing/2014/main" id="{2E977091-28DE-2C5F-2B95-3B0BFA4CE93E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9" name="Rectangle 48">
            <a:hlinkClick r:id="rId19" action="ppaction://hlinksldjump"/>
            <a:extLst>
              <a:ext uri="{FF2B5EF4-FFF2-40B4-BE49-F238E27FC236}">
                <a16:creationId xmlns:a16="http://schemas.microsoft.com/office/drawing/2014/main" id="{9886C04F-338E-82ED-C53A-C0722529ADDE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0" name="Rectangle 49">
            <a:hlinkClick r:id="rId20" action="ppaction://hlinksldjump"/>
            <a:extLst>
              <a:ext uri="{FF2B5EF4-FFF2-40B4-BE49-F238E27FC236}">
                <a16:creationId xmlns:a16="http://schemas.microsoft.com/office/drawing/2014/main" id="{9333A0A5-74EC-E2B9-080D-26416B64756F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1" name="Rectangle 50">
            <a:hlinkClick r:id="rId21" action="ppaction://hlinksldjump"/>
            <a:extLst>
              <a:ext uri="{FF2B5EF4-FFF2-40B4-BE49-F238E27FC236}">
                <a16:creationId xmlns:a16="http://schemas.microsoft.com/office/drawing/2014/main" id="{63A4BC57-3884-7733-543A-29423C3659C5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2" name="Rectangle 51">
            <a:hlinkClick r:id="rId22" action="ppaction://hlinksldjump"/>
            <a:extLst>
              <a:ext uri="{FF2B5EF4-FFF2-40B4-BE49-F238E27FC236}">
                <a16:creationId xmlns:a16="http://schemas.microsoft.com/office/drawing/2014/main" id="{B0461333-3031-200E-6BBE-CD48E56B49B6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3" name="Rectangle 52">
            <a:hlinkClick r:id="rId23" action="ppaction://hlinksldjump"/>
            <a:extLst>
              <a:ext uri="{FF2B5EF4-FFF2-40B4-BE49-F238E27FC236}">
                <a16:creationId xmlns:a16="http://schemas.microsoft.com/office/drawing/2014/main" id="{4A29FEB7-139A-9490-EDC6-E90AE17265CA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4" name="Rectangle 53">
            <a:hlinkClick r:id="rId24" action="ppaction://hlinksldjump"/>
            <a:extLst>
              <a:ext uri="{FF2B5EF4-FFF2-40B4-BE49-F238E27FC236}">
                <a16:creationId xmlns:a16="http://schemas.microsoft.com/office/drawing/2014/main" id="{151E0E3C-32C2-DD84-4FF5-3319B502F7B1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5" name="Rectangle 54">
            <a:hlinkClick r:id="rId25" action="ppaction://hlinksldjump"/>
            <a:extLst>
              <a:ext uri="{FF2B5EF4-FFF2-40B4-BE49-F238E27FC236}">
                <a16:creationId xmlns:a16="http://schemas.microsoft.com/office/drawing/2014/main" id="{5BDC218D-47B5-F9A6-4B79-99A9ACE328F9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6" name="Rectangle 55">
            <a:hlinkClick r:id="rId26" action="ppaction://hlinksldjump"/>
            <a:extLst>
              <a:ext uri="{FF2B5EF4-FFF2-40B4-BE49-F238E27FC236}">
                <a16:creationId xmlns:a16="http://schemas.microsoft.com/office/drawing/2014/main" id="{B0F10763-6199-8344-B174-8BCFF2EAF536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7" name="Rectangle 56">
            <a:hlinkClick r:id="rId27" action="ppaction://hlinksldjump"/>
            <a:extLst>
              <a:ext uri="{FF2B5EF4-FFF2-40B4-BE49-F238E27FC236}">
                <a16:creationId xmlns:a16="http://schemas.microsoft.com/office/drawing/2014/main" id="{B88C8134-3E61-E70B-C0E3-008AA1356BDC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8" name="Rectangle 57">
            <a:hlinkClick r:id="rId28" action="ppaction://hlinksldjump"/>
            <a:extLst>
              <a:ext uri="{FF2B5EF4-FFF2-40B4-BE49-F238E27FC236}">
                <a16:creationId xmlns:a16="http://schemas.microsoft.com/office/drawing/2014/main" id="{AC4789AB-A200-77D3-91A6-7A8E01F4201D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9" name="Rectangle 58">
            <a:hlinkClick r:id="rId29" action="ppaction://hlinksldjump"/>
            <a:extLst>
              <a:ext uri="{FF2B5EF4-FFF2-40B4-BE49-F238E27FC236}">
                <a16:creationId xmlns:a16="http://schemas.microsoft.com/office/drawing/2014/main" id="{747D81B8-A038-D66D-4C28-C83CD0AE0DD9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61" name="Rectangle 60">
            <a:hlinkClick r:id="rId30" action="ppaction://hlinksldjump"/>
            <a:extLst>
              <a:ext uri="{FF2B5EF4-FFF2-40B4-BE49-F238E27FC236}">
                <a16:creationId xmlns:a16="http://schemas.microsoft.com/office/drawing/2014/main" id="{2ADF380E-F2CE-F21D-D367-5154ABC830EB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2" name="Rectangle 61">
            <a:hlinkClick r:id="rId31" action="ppaction://hlinksldjump"/>
            <a:extLst>
              <a:ext uri="{FF2B5EF4-FFF2-40B4-BE49-F238E27FC236}">
                <a16:creationId xmlns:a16="http://schemas.microsoft.com/office/drawing/2014/main" id="{42F6714E-147D-0598-409E-DC036ED3D481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3" name="Rectangle 62">
            <a:hlinkClick r:id="rId32" action="ppaction://hlinksldjump"/>
            <a:extLst>
              <a:ext uri="{FF2B5EF4-FFF2-40B4-BE49-F238E27FC236}">
                <a16:creationId xmlns:a16="http://schemas.microsoft.com/office/drawing/2014/main" id="{CF3A56D8-76BD-2D54-F8B3-9B5A088EFDB3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4" name="Rectangle 63">
            <a:hlinkClick r:id="rId33" action="ppaction://hlinksldjump"/>
            <a:extLst>
              <a:ext uri="{FF2B5EF4-FFF2-40B4-BE49-F238E27FC236}">
                <a16:creationId xmlns:a16="http://schemas.microsoft.com/office/drawing/2014/main" id="{6C019614-6B3B-EF6C-E7C9-42711737F5AE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3EC09D-57B6-2285-1FA4-07CF29F14FC1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1, 2023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2, 2023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3, 2023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4, 2023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5, 2023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4, 2023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6, 2023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7, 2023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8, 2023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9, 2023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10, 2023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11, 2023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12, 2023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13, 2023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14, 2023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15, 2023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5, 2023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16, 2023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17, 2023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18, 2023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19, 2023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20, 2023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21, 2023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22, 2023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23, 2023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24, 2023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25, 2023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6, 2023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26, 2023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27, 2023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28, 2023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29, 2023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30, 2023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31, 2023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B7A4E-ACB4-0C12-8419-E71B72605A54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8BABA-BE88-B0D8-BC4F-58DB0BFA30FC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4FF47-1802-ABA2-84E5-1CA9B6869251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D92CB-D4CA-AC78-9518-76D21916DBF1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C03C2-7E2F-D44F-C903-0E129A5A75FE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D9A42-09A9-C6C0-711F-807D0FBA3FFF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84917-61D1-7897-93A2-6F91FD86CEBB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950C6-5FA4-1AA0-DA9E-E6C76902BDE4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D5207-51CA-EB63-9A22-6950AD971816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59AEC-5CC8-9E11-960B-DD21247E12A6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B05DAD-1B77-D645-8B66-7FCA86F91A03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6748E-78DF-2188-8197-481E27585A51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283E0-F085-B0F8-E914-3B709AF27471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52CEBC88-9A84-3224-8B0F-99B9DCA014A7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5C88B4C-AE3F-24A4-C22B-3B8413D7BE56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1BBD37EC-EE0A-FBBE-0B9B-D6267ADC5903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C8AC170-BDEB-AB24-E066-BC39C9BCECC6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689056F5-2709-0B4E-E7AE-65663F7EF7C6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AFBCCBC1-092A-6FC9-D2F5-D4FAF808B421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388004F4-E375-544A-A7E2-22C09C673A9D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76561EE6-4D23-E199-25EF-1CE30D3B7E9B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EF8867D8-836C-768A-2BD5-5C559910417D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066044F0-875C-744A-AE96-7582393FF3BB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6A8C5C1F-42D3-3180-EAB5-ACDC8036E777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" name="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755F2237-92A9-E523-50CD-7F6FBE710CF0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F25B17E9-B5BD-E4FC-36CC-7B2E6F8677F0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" name="Rectangle 29">
            <a:hlinkClick r:id="rId15" action="ppaction://hlinksldjump"/>
            <a:extLst>
              <a:ext uri="{FF2B5EF4-FFF2-40B4-BE49-F238E27FC236}">
                <a16:creationId xmlns:a16="http://schemas.microsoft.com/office/drawing/2014/main" id="{8F1123A2-6AF6-9AEC-1BCF-6208A360E508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1" name="Rectangle 30">
            <a:hlinkClick r:id="rId16" action="ppaction://hlinksldjump"/>
            <a:extLst>
              <a:ext uri="{FF2B5EF4-FFF2-40B4-BE49-F238E27FC236}">
                <a16:creationId xmlns:a16="http://schemas.microsoft.com/office/drawing/2014/main" id="{805EAE2D-AD16-6DD9-53B8-C17BFB393AEE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hlinkClick r:id="rId17" action="ppaction://hlinksldjump"/>
            <a:extLst>
              <a:ext uri="{FF2B5EF4-FFF2-40B4-BE49-F238E27FC236}">
                <a16:creationId xmlns:a16="http://schemas.microsoft.com/office/drawing/2014/main" id="{1F02AF57-8F81-E980-F664-3B3744D8FB71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" name="Rectangle 32">
            <a:hlinkClick r:id="rId18" action="ppaction://hlinksldjump"/>
            <a:extLst>
              <a:ext uri="{FF2B5EF4-FFF2-40B4-BE49-F238E27FC236}">
                <a16:creationId xmlns:a16="http://schemas.microsoft.com/office/drawing/2014/main" id="{C4BBCB05-5C7F-B39C-4159-25761A0FD6DB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4" name="Rectangle 33">
            <a:hlinkClick r:id="rId19" action="ppaction://hlinksldjump"/>
            <a:extLst>
              <a:ext uri="{FF2B5EF4-FFF2-40B4-BE49-F238E27FC236}">
                <a16:creationId xmlns:a16="http://schemas.microsoft.com/office/drawing/2014/main" id="{488326DB-DD08-E859-6458-73B767128C39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Rectangle 34">
            <a:hlinkClick r:id="rId20" action="ppaction://hlinksldjump"/>
            <a:extLst>
              <a:ext uri="{FF2B5EF4-FFF2-40B4-BE49-F238E27FC236}">
                <a16:creationId xmlns:a16="http://schemas.microsoft.com/office/drawing/2014/main" id="{A7022387-12D6-91B8-7241-794635AEFB0A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Rectangle 35">
            <a:hlinkClick r:id="rId21" action="ppaction://hlinksldjump"/>
            <a:extLst>
              <a:ext uri="{FF2B5EF4-FFF2-40B4-BE49-F238E27FC236}">
                <a16:creationId xmlns:a16="http://schemas.microsoft.com/office/drawing/2014/main" id="{E156339B-137A-AB16-9088-47E05F6D3C8D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" name="Rectangle 36">
            <a:hlinkClick r:id="rId22" action="ppaction://hlinksldjump"/>
            <a:extLst>
              <a:ext uri="{FF2B5EF4-FFF2-40B4-BE49-F238E27FC236}">
                <a16:creationId xmlns:a16="http://schemas.microsoft.com/office/drawing/2014/main" id="{CEC0894D-AE50-ECFD-31ED-52FA9DDCEB4E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8" name="Rectangle 37">
            <a:hlinkClick r:id="rId23" action="ppaction://hlinksldjump"/>
            <a:extLst>
              <a:ext uri="{FF2B5EF4-FFF2-40B4-BE49-F238E27FC236}">
                <a16:creationId xmlns:a16="http://schemas.microsoft.com/office/drawing/2014/main" id="{F882D33B-B79D-8473-4526-61EB19A2E491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Rectangle 38">
            <a:hlinkClick r:id="rId24" action="ppaction://hlinksldjump"/>
            <a:extLst>
              <a:ext uri="{FF2B5EF4-FFF2-40B4-BE49-F238E27FC236}">
                <a16:creationId xmlns:a16="http://schemas.microsoft.com/office/drawing/2014/main" id="{E4C5635F-BAB0-9570-8AFB-44112EA3321A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0" name="Rectangle 39">
            <a:hlinkClick r:id="rId25" action="ppaction://hlinksldjump"/>
            <a:extLst>
              <a:ext uri="{FF2B5EF4-FFF2-40B4-BE49-F238E27FC236}">
                <a16:creationId xmlns:a16="http://schemas.microsoft.com/office/drawing/2014/main" id="{20696127-D2D9-337E-0D42-7522600622B5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1" name="Rectangle 40">
            <a:hlinkClick r:id="rId26" action="ppaction://hlinksldjump"/>
            <a:extLst>
              <a:ext uri="{FF2B5EF4-FFF2-40B4-BE49-F238E27FC236}">
                <a16:creationId xmlns:a16="http://schemas.microsoft.com/office/drawing/2014/main" id="{A2877A89-30AD-F911-5510-0934C3B93655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2" name="Rectangle 41">
            <a:hlinkClick r:id="rId27" action="ppaction://hlinksldjump"/>
            <a:extLst>
              <a:ext uri="{FF2B5EF4-FFF2-40B4-BE49-F238E27FC236}">
                <a16:creationId xmlns:a16="http://schemas.microsoft.com/office/drawing/2014/main" id="{210DE605-665D-89A1-33F0-16CDA900F186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ctangle 42">
            <a:hlinkClick r:id="rId28" action="ppaction://hlinksldjump"/>
            <a:extLst>
              <a:ext uri="{FF2B5EF4-FFF2-40B4-BE49-F238E27FC236}">
                <a16:creationId xmlns:a16="http://schemas.microsoft.com/office/drawing/2014/main" id="{D792BB48-8E0D-568C-5DF0-79E173D2670E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4" name="Rectangle 43">
            <a:hlinkClick r:id="rId29" action="ppaction://hlinksldjump"/>
            <a:extLst>
              <a:ext uri="{FF2B5EF4-FFF2-40B4-BE49-F238E27FC236}">
                <a16:creationId xmlns:a16="http://schemas.microsoft.com/office/drawing/2014/main" id="{34284446-0EDD-57EA-4B9A-4E6444FFC076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ctangle 44">
            <a:hlinkClick r:id="rId30" action="ppaction://hlinksldjump"/>
            <a:extLst>
              <a:ext uri="{FF2B5EF4-FFF2-40B4-BE49-F238E27FC236}">
                <a16:creationId xmlns:a16="http://schemas.microsoft.com/office/drawing/2014/main" id="{9747FDAD-31B9-2530-554C-7B8231130125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6" name="Rectangle 45">
            <a:hlinkClick r:id="rId31" action="ppaction://hlinksldjump"/>
            <a:extLst>
              <a:ext uri="{FF2B5EF4-FFF2-40B4-BE49-F238E27FC236}">
                <a16:creationId xmlns:a16="http://schemas.microsoft.com/office/drawing/2014/main" id="{E76095A1-D2D1-28FD-4BE6-040C69F0E1A4}"/>
              </a:ext>
            </a:extLst>
          </p:cNvPr>
          <p:cNvSpPr/>
          <p:nvPr/>
        </p:nvSpPr>
        <p:spPr>
          <a:xfrm>
            <a:off x="3372647" y="127241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1, 2023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2, 2023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3, 2023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2351</Words>
  <Application>Microsoft Macintosh PowerPoint</Application>
  <PresentationFormat>Custom</PresentationFormat>
  <Paragraphs>878</Paragraphs>
  <Slides>379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379</vt:i4>
      </vt:variant>
    </vt:vector>
  </HeadingPairs>
  <TitlesOfParts>
    <vt:vector size="38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1</cp:revision>
  <cp:lastPrinted>2023-01-27T16:31:53Z</cp:lastPrinted>
  <dcterms:created xsi:type="dcterms:W3CDTF">2023-01-27T16:07:18Z</dcterms:created>
  <dcterms:modified xsi:type="dcterms:W3CDTF">2023-02-03T20:24:42Z</dcterms:modified>
</cp:coreProperties>
</file>