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3"/>
  </p:notesMasterIdLst>
  <p:sldIdLst>
    <p:sldId id="680" r:id="rId2"/>
    <p:sldId id="330" r:id="rId3"/>
    <p:sldId id="678" r:id="rId4"/>
    <p:sldId id="370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9" r:id="rId32"/>
    <p:sldId id="398" r:id="rId33"/>
    <p:sldId id="400" r:id="rId34"/>
    <p:sldId id="401" r:id="rId35"/>
    <p:sldId id="402" r:id="rId36"/>
    <p:sldId id="371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413" r:id="rId48"/>
    <p:sldId id="414" r:id="rId49"/>
    <p:sldId id="415" r:id="rId50"/>
    <p:sldId id="416" r:id="rId51"/>
    <p:sldId id="417" r:id="rId52"/>
    <p:sldId id="418" r:id="rId53"/>
    <p:sldId id="419" r:id="rId54"/>
    <p:sldId id="420" r:id="rId55"/>
    <p:sldId id="421" r:id="rId56"/>
    <p:sldId id="422" r:id="rId57"/>
    <p:sldId id="423" r:id="rId58"/>
    <p:sldId id="424" r:id="rId59"/>
    <p:sldId id="425" r:id="rId60"/>
    <p:sldId id="426" r:id="rId61"/>
    <p:sldId id="427" r:id="rId62"/>
    <p:sldId id="428" r:id="rId63"/>
    <p:sldId id="429" r:id="rId64"/>
    <p:sldId id="430" r:id="rId65"/>
    <p:sldId id="679" r:id="rId66"/>
    <p:sldId id="296" r:id="rId67"/>
    <p:sldId id="257" r:id="rId68"/>
    <p:sldId id="259" r:id="rId69"/>
    <p:sldId id="297" r:id="rId70"/>
    <p:sldId id="298" r:id="rId71"/>
    <p:sldId id="299" r:id="rId72"/>
    <p:sldId id="300" r:id="rId73"/>
    <p:sldId id="301" r:id="rId74"/>
    <p:sldId id="302" r:id="rId75"/>
    <p:sldId id="303" r:id="rId76"/>
    <p:sldId id="304" r:id="rId77"/>
    <p:sldId id="305" r:id="rId78"/>
    <p:sldId id="306" r:id="rId79"/>
    <p:sldId id="307" r:id="rId80"/>
    <p:sldId id="308" r:id="rId81"/>
    <p:sldId id="309" r:id="rId82"/>
    <p:sldId id="310" r:id="rId83"/>
    <p:sldId id="311" r:id="rId84"/>
    <p:sldId id="312" r:id="rId85"/>
    <p:sldId id="313" r:id="rId86"/>
    <p:sldId id="314" r:id="rId87"/>
    <p:sldId id="315" r:id="rId88"/>
    <p:sldId id="316" r:id="rId89"/>
    <p:sldId id="317" r:id="rId90"/>
    <p:sldId id="318" r:id="rId91"/>
    <p:sldId id="319" r:id="rId92"/>
    <p:sldId id="320" r:id="rId93"/>
    <p:sldId id="321" r:id="rId94"/>
    <p:sldId id="322" r:id="rId95"/>
    <p:sldId id="323" r:id="rId96"/>
    <p:sldId id="431" r:id="rId97"/>
    <p:sldId id="432" r:id="rId98"/>
    <p:sldId id="331" r:id="rId99"/>
    <p:sldId id="340" r:id="rId100"/>
    <p:sldId id="341" r:id="rId101"/>
    <p:sldId id="342" r:id="rId102"/>
    <p:sldId id="343" r:id="rId103"/>
    <p:sldId id="344" r:id="rId104"/>
    <p:sldId id="345" r:id="rId105"/>
    <p:sldId id="346" r:id="rId106"/>
    <p:sldId id="347" r:id="rId107"/>
    <p:sldId id="348" r:id="rId108"/>
    <p:sldId id="349" r:id="rId109"/>
    <p:sldId id="350" r:id="rId110"/>
    <p:sldId id="351" r:id="rId111"/>
    <p:sldId id="352" r:id="rId112"/>
    <p:sldId id="353" r:id="rId113"/>
    <p:sldId id="354" r:id="rId114"/>
    <p:sldId id="355" r:id="rId115"/>
    <p:sldId id="356" r:id="rId116"/>
    <p:sldId id="357" r:id="rId117"/>
    <p:sldId id="358" r:id="rId118"/>
    <p:sldId id="359" r:id="rId119"/>
    <p:sldId id="360" r:id="rId120"/>
    <p:sldId id="361" r:id="rId121"/>
    <p:sldId id="362" r:id="rId122"/>
    <p:sldId id="363" r:id="rId123"/>
    <p:sldId id="364" r:id="rId124"/>
    <p:sldId id="365" r:id="rId125"/>
    <p:sldId id="366" r:id="rId126"/>
    <p:sldId id="367" r:id="rId127"/>
    <p:sldId id="368" r:id="rId128"/>
    <p:sldId id="369" r:id="rId129"/>
    <p:sldId id="332" r:id="rId130"/>
    <p:sldId id="433" r:id="rId131"/>
    <p:sldId id="434" r:id="rId132"/>
    <p:sldId id="435" r:id="rId133"/>
    <p:sldId id="436" r:id="rId134"/>
    <p:sldId id="437" r:id="rId135"/>
    <p:sldId id="438" r:id="rId136"/>
    <p:sldId id="439" r:id="rId137"/>
    <p:sldId id="440" r:id="rId138"/>
    <p:sldId id="441" r:id="rId139"/>
    <p:sldId id="442" r:id="rId140"/>
    <p:sldId id="443" r:id="rId141"/>
    <p:sldId id="444" r:id="rId142"/>
    <p:sldId id="445" r:id="rId143"/>
    <p:sldId id="446" r:id="rId144"/>
    <p:sldId id="447" r:id="rId145"/>
    <p:sldId id="448" r:id="rId146"/>
    <p:sldId id="449" r:id="rId147"/>
    <p:sldId id="450" r:id="rId148"/>
    <p:sldId id="451" r:id="rId149"/>
    <p:sldId id="452" r:id="rId150"/>
    <p:sldId id="453" r:id="rId151"/>
    <p:sldId id="454" r:id="rId152"/>
    <p:sldId id="455" r:id="rId153"/>
    <p:sldId id="456" r:id="rId154"/>
    <p:sldId id="457" r:id="rId155"/>
    <p:sldId id="458" r:id="rId156"/>
    <p:sldId id="459" r:id="rId157"/>
    <p:sldId id="460" r:id="rId158"/>
    <p:sldId id="461" r:id="rId159"/>
    <p:sldId id="462" r:id="rId160"/>
    <p:sldId id="463" r:id="rId161"/>
    <p:sldId id="333" r:id="rId162"/>
    <p:sldId id="464" r:id="rId163"/>
    <p:sldId id="465" r:id="rId164"/>
    <p:sldId id="466" r:id="rId165"/>
    <p:sldId id="467" r:id="rId166"/>
    <p:sldId id="468" r:id="rId167"/>
    <p:sldId id="469" r:id="rId168"/>
    <p:sldId id="470" r:id="rId169"/>
    <p:sldId id="471" r:id="rId170"/>
    <p:sldId id="472" r:id="rId171"/>
    <p:sldId id="473" r:id="rId172"/>
    <p:sldId id="474" r:id="rId173"/>
    <p:sldId id="475" r:id="rId174"/>
    <p:sldId id="476" r:id="rId175"/>
    <p:sldId id="477" r:id="rId176"/>
    <p:sldId id="478" r:id="rId177"/>
    <p:sldId id="479" r:id="rId178"/>
    <p:sldId id="480" r:id="rId179"/>
    <p:sldId id="481" r:id="rId180"/>
    <p:sldId id="482" r:id="rId181"/>
    <p:sldId id="483" r:id="rId182"/>
    <p:sldId id="484" r:id="rId183"/>
    <p:sldId id="485" r:id="rId184"/>
    <p:sldId id="486" r:id="rId185"/>
    <p:sldId id="487" r:id="rId186"/>
    <p:sldId id="488" r:id="rId187"/>
    <p:sldId id="489" r:id="rId188"/>
    <p:sldId id="490" r:id="rId189"/>
    <p:sldId id="491" r:id="rId190"/>
    <p:sldId id="492" r:id="rId191"/>
    <p:sldId id="493" r:id="rId192"/>
    <p:sldId id="334" r:id="rId193"/>
    <p:sldId id="494" r:id="rId194"/>
    <p:sldId id="495" r:id="rId195"/>
    <p:sldId id="496" r:id="rId196"/>
    <p:sldId id="497" r:id="rId197"/>
    <p:sldId id="498" r:id="rId198"/>
    <p:sldId id="499" r:id="rId199"/>
    <p:sldId id="500" r:id="rId200"/>
    <p:sldId id="501" r:id="rId201"/>
    <p:sldId id="502" r:id="rId202"/>
    <p:sldId id="503" r:id="rId203"/>
    <p:sldId id="504" r:id="rId204"/>
    <p:sldId id="505" r:id="rId205"/>
    <p:sldId id="506" r:id="rId206"/>
    <p:sldId id="507" r:id="rId207"/>
    <p:sldId id="508" r:id="rId208"/>
    <p:sldId id="509" r:id="rId209"/>
    <p:sldId id="510" r:id="rId210"/>
    <p:sldId id="511" r:id="rId211"/>
    <p:sldId id="512" r:id="rId212"/>
    <p:sldId id="513" r:id="rId213"/>
    <p:sldId id="514" r:id="rId214"/>
    <p:sldId id="515" r:id="rId215"/>
    <p:sldId id="516" r:id="rId216"/>
    <p:sldId id="517" r:id="rId217"/>
    <p:sldId id="518" r:id="rId218"/>
    <p:sldId id="519" r:id="rId219"/>
    <p:sldId id="520" r:id="rId220"/>
    <p:sldId id="521" r:id="rId221"/>
    <p:sldId id="522" r:id="rId222"/>
    <p:sldId id="523" r:id="rId223"/>
    <p:sldId id="524" r:id="rId224"/>
    <p:sldId id="336" r:id="rId225"/>
    <p:sldId id="525" r:id="rId226"/>
    <p:sldId id="526" r:id="rId227"/>
    <p:sldId id="527" r:id="rId228"/>
    <p:sldId id="528" r:id="rId229"/>
    <p:sldId id="529" r:id="rId230"/>
    <p:sldId id="530" r:id="rId231"/>
    <p:sldId id="531" r:id="rId232"/>
    <p:sldId id="532" r:id="rId233"/>
    <p:sldId id="533" r:id="rId234"/>
    <p:sldId id="534" r:id="rId235"/>
    <p:sldId id="535" r:id="rId236"/>
    <p:sldId id="536" r:id="rId237"/>
    <p:sldId id="537" r:id="rId238"/>
    <p:sldId id="538" r:id="rId239"/>
    <p:sldId id="539" r:id="rId240"/>
    <p:sldId id="540" r:id="rId241"/>
    <p:sldId id="541" r:id="rId242"/>
    <p:sldId id="542" r:id="rId243"/>
    <p:sldId id="543" r:id="rId244"/>
    <p:sldId id="544" r:id="rId245"/>
    <p:sldId id="545" r:id="rId246"/>
    <p:sldId id="546" r:id="rId247"/>
    <p:sldId id="547" r:id="rId248"/>
    <p:sldId id="548" r:id="rId249"/>
    <p:sldId id="549" r:id="rId250"/>
    <p:sldId id="550" r:id="rId251"/>
    <p:sldId id="551" r:id="rId252"/>
    <p:sldId id="552" r:id="rId253"/>
    <p:sldId id="553" r:id="rId254"/>
    <p:sldId id="554" r:id="rId255"/>
    <p:sldId id="555" r:id="rId256"/>
    <p:sldId id="337" r:id="rId257"/>
    <p:sldId id="556" r:id="rId258"/>
    <p:sldId id="557" r:id="rId259"/>
    <p:sldId id="558" r:id="rId260"/>
    <p:sldId id="559" r:id="rId261"/>
    <p:sldId id="560" r:id="rId262"/>
    <p:sldId id="561" r:id="rId263"/>
    <p:sldId id="562" r:id="rId264"/>
    <p:sldId id="563" r:id="rId265"/>
    <p:sldId id="564" r:id="rId266"/>
    <p:sldId id="565" r:id="rId267"/>
    <p:sldId id="566" r:id="rId268"/>
    <p:sldId id="567" r:id="rId269"/>
    <p:sldId id="568" r:id="rId270"/>
    <p:sldId id="569" r:id="rId271"/>
    <p:sldId id="570" r:id="rId272"/>
    <p:sldId id="571" r:id="rId273"/>
    <p:sldId id="572" r:id="rId274"/>
    <p:sldId id="573" r:id="rId275"/>
    <p:sldId id="574" r:id="rId276"/>
    <p:sldId id="575" r:id="rId277"/>
    <p:sldId id="576" r:id="rId278"/>
    <p:sldId id="577" r:id="rId279"/>
    <p:sldId id="578" r:id="rId280"/>
    <p:sldId id="579" r:id="rId281"/>
    <p:sldId id="580" r:id="rId282"/>
    <p:sldId id="581" r:id="rId283"/>
    <p:sldId id="582" r:id="rId284"/>
    <p:sldId id="583" r:id="rId285"/>
    <p:sldId id="584" r:id="rId286"/>
    <p:sldId id="585" r:id="rId287"/>
    <p:sldId id="338" r:id="rId288"/>
    <p:sldId id="586" r:id="rId289"/>
    <p:sldId id="587" r:id="rId290"/>
    <p:sldId id="588" r:id="rId291"/>
    <p:sldId id="589" r:id="rId292"/>
    <p:sldId id="590" r:id="rId293"/>
    <p:sldId id="591" r:id="rId294"/>
    <p:sldId id="592" r:id="rId295"/>
    <p:sldId id="593" r:id="rId296"/>
    <p:sldId id="594" r:id="rId297"/>
    <p:sldId id="595" r:id="rId298"/>
    <p:sldId id="596" r:id="rId299"/>
    <p:sldId id="597" r:id="rId300"/>
    <p:sldId id="598" r:id="rId301"/>
    <p:sldId id="599" r:id="rId302"/>
    <p:sldId id="600" r:id="rId303"/>
    <p:sldId id="601" r:id="rId304"/>
    <p:sldId id="602" r:id="rId305"/>
    <p:sldId id="603" r:id="rId306"/>
    <p:sldId id="604" r:id="rId307"/>
    <p:sldId id="605" r:id="rId308"/>
    <p:sldId id="606" r:id="rId309"/>
    <p:sldId id="607" r:id="rId310"/>
    <p:sldId id="608" r:id="rId311"/>
    <p:sldId id="609" r:id="rId312"/>
    <p:sldId id="610" r:id="rId313"/>
    <p:sldId id="611" r:id="rId314"/>
    <p:sldId id="612" r:id="rId315"/>
    <p:sldId id="613" r:id="rId316"/>
    <p:sldId id="614" r:id="rId317"/>
    <p:sldId id="615" r:id="rId318"/>
    <p:sldId id="616" r:id="rId319"/>
    <p:sldId id="339" r:id="rId320"/>
    <p:sldId id="617" r:id="rId321"/>
    <p:sldId id="618" r:id="rId322"/>
    <p:sldId id="619" r:id="rId323"/>
    <p:sldId id="620" r:id="rId324"/>
    <p:sldId id="621" r:id="rId325"/>
    <p:sldId id="622" r:id="rId326"/>
    <p:sldId id="623" r:id="rId327"/>
    <p:sldId id="624" r:id="rId328"/>
    <p:sldId id="625" r:id="rId329"/>
    <p:sldId id="626" r:id="rId330"/>
    <p:sldId id="627" r:id="rId331"/>
    <p:sldId id="628" r:id="rId332"/>
    <p:sldId id="629" r:id="rId333"/>
    <p:sldId id="630" r:id="rId334"/>
    <p:sldId id="631" r:id="rId335"/>
    <p:sldId id="632" r:id="rId336"/>
    <p:sldId id="633" r:id="rId337"/>
    <p:sldId id="634" r:id="rId338"/>
    <p:sldId id="635" r:id="rId339"/>
    <p:sldId id="636" r:id="rId340"/>
    <p:sldId id="637" r:id="rId341"/>
    <p:sldId id="638" r:id="rId342"/>
    <p:sldId id="639" r:id="rId343"/>
    <p:sldId id="640" r:id="rId344"/>
    <p:sldId id="641" r:id="rId345"/>
    <p:sldId id="642" r:id="rId346"/>
    <p:sldId id="643" r:id="rId347"/>
    <p:sldId id="644" r:id="rId348"/>
    <p:sldId id="645" r:id="rId349"/>
    <p:sldId id="646" r:id="rId350"/>
    <p:sldId id="335" r:id="rId351"/>
    <p:sldId id="647" r:id="rId352"/>
    <p:sldId id="648" r:id="rId353"/>
    <p:sldId id="649" r:id="rId354"/>
    <p:sldId id="650" r:id="rId355"/>
    <p:sldId id="651" r:id="rId356"/>
    <p:sldId id="652" r:id="rId357"/>
    <p:sldId id="653" r:id="rId358"/>
    <p:sldId id="654" r:id="rId359"/>
    <p:sldId id="655" r:id="rId360"/>
    <p:sldId id="656" r:id="rId361"/>
    <p:sldId id="657" r:id="rId362"/>
    <p:sldId id="658" r:id="rId363"/>
    <p:sldId id="659" r:id="rId364"/>
    <p:sldId id="660" r:id="rId365"/>
    <p:sldId id="661" r:id="rId366"/>
    <p:sldId id="662" r:id="rId367"/>
    <p:sldId id="663" r:id="rId368"/>
    <p:sldId id="664" r:id="rId369"/>
    <p:sldId id="665" r:id="rId370"/>
    <p:sldId id="666" r:id="rId371"/>
    <p:sldId id="667" r:id="rId372"/>
    <p:sldId id="668" r:id="rId373"/>
    <p:sldId id="669" r:id="rId374"/>
    <p:sldId id="670" r:id="rId375"/>
    <p:sldId id="671" r:id="rId376"/>
    <p:sldId id="672" r:id="rId377"/>
    <p:sldId id="673" r:id="rId378"/>
    <p:sldId id="674" r:id="rId379"/>
    <p:sldId id="675" r:id="rId380"/>
    <p:sldId id="676" r:id="rId381"/>
    <p:sldId id="677" r:id="rId382"/>
  </p:sldIdLst>
  <p:sldSz cx="5148263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03BB5-65B4-9842-B5DB-38C54FE97DF7}" v="559" dt="2023-04-11T18:32:49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microsoft.com/office/2016/11/relationships/changesInfo" Target="changesInfos/changesInfo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notesMaster" Target="notesMasters/notesMaster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presProps" Target="presProp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viewProps" Target="viewProps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theme" Target="theme/theme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tableStyles" Target="tableStyles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microsoft.com/office/2015/10/relationships/revisionInfo" Target="revisionInfo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Tomasi" userId="S::chuck.tomasi@servicenow.com::79514c44-a18e-4aaa-84b1-18f74099d6b1" providerId="AD" clId="Web-{BF0328DB-48D1-0349-AA08-82408FF29D7C}"/>
    <pc:docChg chg="modSld">
      <pc:chgData name="Chuck Tomasi" userId="S::chuck.tomasi@servicenow.com::79514c44-a18e-4aaa-84b1-18f74099d6b1" providerId="AD" clId="Web-{BF0328DB-48D1-0349-AA08-82408FF29D7C}" dt="2023-01-27T17:00:10.284" v="6" actId="20577"/>
      <pc:docMkLst>
        <pc:docMk/>
      </pc:docMkLst>
      <pc:sldChg chg="modSp">
        <pc:chgData name="Chuck Tomasi" userId="S::chuck.tomasi@servicenow.com::79514c44-a18e-4aaa-84b1-18f74099d6b1" providerId="AD" clId="Web-{BF0328DB-48D1-0349-AA08-82408FF29D7C}" dt="2023-01-27T17:00:10.284" v="6" actId="20577"/>
        <pc:sldMkLst>
          <pc:docMk/>
          <pc:sldMk cId="842456721" sldId="256"/>
        </pc:sldMkLst>
        <pc:spChg chg="mod">
          <ac:chgData name="Chuck Tomasi" userId="S::chuck.tomasi@servicenow.com::79514c44-a18e-4aaa-84b1-18f74099d6b1" providerId="AD" clId="Web-{BF0328DB-48D1-0349-AA08-82408FF29D7C}" dt="2023-01-27T17:00:10.284" v="6" actId="20577"/>
          <ac:spMkLst>
            <pc:docMk/>
            <pc:sldMk cId="842456721" sldId="256"/>
            <ac:spMk id="6" creationId="{3DB62BA5-F591-D360-C9B0-1910F2D7A371}"/>
          </ac:spMkLst>
        </pc:spChg>
      </pc:sldChg>
      <pc:sldChg chg="delSp modSp">
        <pc:chgData name="Chuck Tomasi" userId="S::chuck.tomasi@servicenow.com::79514c44-a18e-4aaa-84b1-18f74099d6b1" providerId="AD" clId="Web-{BF0328DB-48D1-0349-AA08-82408FF29D7C}" dt="2023-01-27T16:59:26.345" v="3" actId="1076"/>
        <pc:sldMkLst>
          <pc:docMk/>
          <pc:sldMk cId="3298930581" sldId="257"/>
        </pc:sldMkLst>
        <pc:spChg chg="del">
          <ac:chgData name="Chuck Tomasi" userId="S::chuck.tomasi@servicenow.com::79514c44-a18e-4aaa-84b1-18f74099d6b1" providerId="AD" clId="Web-{BF0328DB-48D1-0349-AA08-82408FF29D7C}" dt="2023-01-27T16:59:13.500" v="0"/>
          <ac:spMkLst>
            <pc:docMk/>
            <pc:sldMk cId="3298930581" sldId="257"/>
            <ac:spMk id="2" creationId="{61B89D42-9353-C1BD-A708-567790DBA9BF}"/>
          </ac:spMkLst>
        </pc:spChg>
        <pc:spChg chg="mod">
          <ac:chgData name="Chuck Tomasi" userId="S::chuck.tomasi@servicenow.com::79514c44-a18e-4aaa-84b1-18f74099d6b1" providerId="AD" clId="Web-{BF0328DB-48D1-0349-AA08-82408FF29D7C}" dt="2023-01-27T16:59:22.548" v="2" actId="1076"/>
          <ac:spMkLst>
            <pc:docMk/>
            <pc:sldMk cId="3298930581" sldId="257"/>
            <ac:spMk id="4" creationId="{B2FCD6A8-A99A-F7BA-DB13-507935732581}"/>
          </ac:spMkLst>
        </pc:spChg>
        <pc:spChg chg="mod">
          <ac:chgData name="Chuck Tomasi" userId="S::chuck.tomasi@servicenow.com::79514c44-a18e-4aaa-84b1-18f74099d6b1" providerId="AD" clId="Web-{BF0328DB-48D1-0349-AA08-82408FF29D7C}" dt="2023-01-27T16:59:26.345" v="3" actId="1076"/>
          <ac:spMkLst>
            <pc:docMk/>
            <pc:sldMk cId="3298930581" sldId="257"/>
            <ac:spMk id="5" creationId="{BA95A55C-585A-7E23-E216-05517FF5D54E}"/>
          </ac:spMkLst>
        </pc:spChg>
        <pc:spChg chg="mod">
          <ac:chgData name="Chuck Tomasi" userId="S::chuck.tomasi@servicenow.com::79514c44-a18e-4aaa-84b1-18f74099d6b1" providerId="AD" clId="Web-{BF0328DB-48D1-0349-AA08-82408FF29D7C}" dt="2023-01-27T16:59:19.126" v="1" actId="1076"/>
          <ac:spMkLst>
            <pc:docMk/>
            <pc:sldMk cId="3298930581" sldId="257"/>
            <ac:spMk id="6" creationId="{3DB62BA5-F591-D360-C9B0-1910F2D7A371}"/>
          </ac:spMkLst>
        </pc:spChg>
      </pc:sldChg>
    </pc:docChg>
  </pc:docChgLst>
  <pc:docChgLst>
    <pc:chgData name="Chuck Tomasi" userId="79514c44-a18e-4aaa-84b1-18f74099d6b1" providerId="ADAL" clId="{70B285C9-A974-F34B-AD8D-3FB14468C94D}"/>
    <pc:docChg chg="undo custSel addSld delSld modSld">
      <pc:chgData name="Chuck Tomasi" userId="79514c44-a18e-4aaa-84b1-18f74099d6b1" providerId="ADAL" clId="{70B285C9-A974-F34B-AD8D-3FB14468C94D}" dt="2023-01-27T19:59:17.590" v="570"/>
      <pc:docMkLst>
        <pc:docMk/>
      </pc:docMkLst>
      <pc:sldChg chg="modSp del mod">
        <pc:chgData name="Chuck Tomasi" userId="79514c44-a18e-4aaa-84b1-18f74099d6b1" providerId="ADAL" clId="{70B285C9-A974-F34B-AD8D-3FB14468C94D}" dt="2023-01-27T17:33:01.064" v="490" actId="2696"/>
        <pc:sldMkLst>
          <pc:docMk/>
          <pc:sldMk cId="842456721" sldId="256"/>
        </pc:sldMkLst>
        <pc:graphicFrameChg chg="modGraphic">
          <ac:chgData name="Chuck Tomasi" userId="79514c44-a18e-4aaa-84b1-18f74099d6b1" providerId="ADAL" clId="{70B285C9-A974-F34B-AD8D-3FB14468C94D}" dt="2023-01-27T17:29:05.565" v="433" actId="207"/>
          <ac:graphicFrameMkLst>
            <pc:docMk/>
            <pc:sldMk cId="842456721" sldId="256"/>
            <ac:graphicFrameMk id="7" creationId="{BFF34BF9-7D3F-BAF8-A7A2-7913B254ABBB}"/>
          </ac:graphicFrameMkLst>
        </pc:graphicFrameChg>
      </pc:sldChg>
      <pc:sldChg chg="addSp delSp modSp mod">
        <pc:chgData name="Chuck Tomasi" userId="79514c44-a18e-4aaa-84b1-18f74099d6b1" providerId="ADAL" clId="{70B285C9-A974-F34B-AD8D-3FB14468C94D}" dt="2023-01-27T19:58:11.805" v="543" actId="122"/>
        <pc:sldMkLst>
          <pc:docMk/>
          <pc:sldMk cId="3298930581" sldId="257"/>
        </pc:sldMkLst>
        <pc:spChg chg="add mod">
          <ac:chgData name="Chuck Tomasi" userId="79514c44-a18e-4aaa-84b1-18f74099d6b1" providerId="ADAL" clId="{70B285C9-A974-F34B-AD8D-3FB14468C94D}" dt="2023-01-27T16:55:54.035" v="29" actId="207"/>
          <ac:spMkLst>
            <pc:docMk/>
            <pc:sldMk cId="3298930581" sldId="257"/>
            <ac:spMk id="2" creationId="{61B89D42-9353-C1BD-A708-567790DBA9BF}"/>
          </ac:spMkLst>
        </pc:spChg>
        <pc:spChg chg="mod">
          <ac:chgData name="Chuck Tomasi" userId="79514c44-a18e-4aaa-84b1-18f74099d6b1" providerId="ADAL" clId="{70B285C9-A974-F34B-AD8D-3FB14468C94D}" dt="2023-01-27T17:13:33.353" v="204" actId="1036"/>
          <ac:spMkLst>
            <pc:docMk/>
            <pc:sldMk cId="3298930581" sldId="257"/>
            <ac:spMk id="4" creationId="{B2FCD6A8-A99A-F7BA-DB13-507935732581}"/>
          </ac:spMkLst>
        </pc:spChg>
        <pc:spChg chg="mod">
          <ac:chgData name="Chuck Tomasi" userId="79514c44-a18e-4aaa-84b1-18f74099d6b1" providerId="ADAL" clId="{70B285C9-A974-F34B-AD8D-3FB14468C94D}" dt="2023-01-27T17:22:45.148" v="427" actId="20577"/>
          <ac:spMkLst>
            <pc:docMk/>
            <pc:sldMk cId="3298930581" sldId="257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9:58:11.805" v="543" actId="122"/>
          <ac:spMkLst>
            <pc:docMk/>
            <pc:sldMk cId="3298930581" sldId="257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7:33:32.823" v="492" actId="478"/>
          <ac:graphicFrameMkLst>
            <pc:docMk/>
            <pc:sldMk cId="3298930581" sldId="257"/>
            <ac:graphicFrameMk id="2" creationId="{453FEAF9-772C-3A53-7385-6146E140F4BA}"/>
          </ac:graphicFrameMkLst>
        </pc:graphicFrameChg>
        <pc:graphicFrameChg chg="add mod modGraphic">
          <ac:chgData name="Chuck Tomasi" userId="79514c44-a18e-4aaa-84b1-18f74099d6b1" providerId="ADAL" clId="{70B285C9-A974-F34B-AD8D-3FB14468C94D}" dt="2023-01-27T19:57:49.751" v="541" actId="1036"/>
          <ac:graphicFrameMkLst>
            <pc:docMk/>
            <pc:sldMk cId="3298930581" sldId="257"/>
            <ac:graphicFrameMk id="128" creationId="{124FE0B1-F062-09FD-257D-93BA591F74F1}"/>
          </ac:graphicFrameMkLst>
        </pc:graphicFrameChg>
        <pc:picChg chg="add del">
          <ac:chgData name="Chuck Tomasi" userId="79514c44-a18e-4aaa-84b1-18f74099d6b1" providerId="ADAL" clId="{70B285C9-A974-F34B-AD8D-3FB14468C94D}" dt="2023-01-27T16:47:17.272" v="1"/>
          <ac:picMkLst>
            <pc:docMk/>
            <pc:sldMk cId="3298930581" sldId="257"/>
            <ac:picMk id="1026" creationId="{C72DAB2F-F2FC-F545-780B-B6B742A9227D}"/>
          </ac:picMkLst>
        </pc:picChg>
        <pc:picChg chg="add del mod">
          <ac:chgData name="Chuck Tomasi" userId="79514c44-a18e-4aaa-84b1-18f74099d6b1" providerId="ADAL" clId="{70B285C9-A974-F34B-AD8D-3FB14468C94D}" dt="2023-01-27T16:50:24.201" v="16" actId="478"/>
          <ac:picMkLst>
            <pc:docMk/>
            <pc:sldMk cId="3298930581" sldId="257"/>
            <ac:picMk id="1028" creationId="{41C706DF-A12F-B7A4-32EF-A55135F4F6F1}"/>
          </ac:picMkLst>
        </pc:picChg>
        <pc:cxnChg chg="add del">
          <ac:chgData name="Chuck Tomasi" userId="79514c44-a18e-4aaa-84b1-18f74099d6b1" providerId="ADAL" clId="{70B285C9-A974-F34B-AD8D-3FB14468C94D}" dt="2023-01-27T17:03:07.411" v="39" actId="11529"/>
          <ac:cxnSpMkLst>
            <pc:docMk/>
            <pc:sldMk cId="3298930581" sldId="257"/>
            <ac:cxnSpMk id="7" creationId="{35718096-31AE-9073-0AE1-C6C8FC84251F}"/>
          </ac:cxnSpMkLst>
        </pc:cxnChg>
        <pc:cxnChg chg="add mod">
          <ac:chgData name="Chuck Tomasi" userId="79514c44-a18e-4aaa-84b1-18f74099d6b1" providerId="ADAL" clId="{70B285C9-A974-F34B-AD8D-3FB14468C94D}" dt="2023-01-27T17:13:33.353" v="204" actId="1036"/>
          <ac:cxnSpMkLst>
            <pc:docMk/>
            <pc:sldMk cId="3298930581" sldId="257"/>
            <ac:cxnSpMk id="9" creationId="{1030C269-8356-D016-C915-C4DA0D5F63D9}"/>
          </ac:cxnSpMkLst>
        </pc:cxnChg>
        <pc:cxnChg chg="add mod">
          <ac:chgData name="Chuck Tomasi" userId="79514c44-a18e-4aaa-84b1-18f74099d6b1" providerId="ADAL" clId="{70B285C9-A974-F34B-AD8D-3FB14468C94D}" dt="2023-01-27T17:13:33.353" v="204" actId="1036"/>
          <ac:cxnSpMkLst>
            <pc:docMk/>
            <pc:sldMk cId="3298930581" sldId="257"/>
            <ac:cxnSpMk id="10" creationId="{FD1403D9-2616-ABFA-8539-D92F7E742BD4}"/>
          </ac:cxnSpMkLst>
        </pc:cxnChg>
        <pc:cxnChg chg="add mod">
          <ac:chgData name="Chuck Tomasi" userId="79514c44-a18e-4aaa-84b1-18f74099d6b1" providerId="ADAL" clId="{70B285C9-A974-F34B-AD8D-3FB14468C94D}" dt="2023-01-27T17:13:33.353" v="204" actId="1036"/>
          <ac:cxnSpMkLst>
            <pc:docMk/>
            <pc:sldMk cId="3298930581" sldId="257"/>
            <ac:cxnSpMk id="11" creationId="{3D81F6FC-7668-8231-2CB1-B41F956703F3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2" creationId="{5CC755CC-3E3E-3910-574C-C935C4151299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3" creationId="{42AE6B8B-66D1-7D90-3143-2DA1A6F71FB0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4" creationId="{4AE95D1A-B47E-D49A-9DC7-47FAE0E324A8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5" creationId="{7A5BEF58-5590-1D20-7DA8-EB1274D5E2AA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6" creationId="{BFEE5AF3-1D6C-AD6E-6F00-1629F816DD77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7" creationId="{A4417250-B9A8-D52B-DE60-3C599D96BEEE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8" creationId="{4F622C66-6455-84B9-D413-D6DA1E778B84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9" creationId="{4E6F6549-63E3-624A-D254-0BDAB08EA1E7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20" creationId="{5CD08436-D11E-0A0E-0D67-4E532C5A68DA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1" creationId="{831DFB04-051F-9C34-5486-2E63F9B48B6D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2" creationId="{489A7A45-5CCF-27E9-6EDF-8D8DAA8DC04F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3" creationId="{188E1EB9-F82D-9A0C-A772-8B7501F2178E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4" creationId="{1ADB8FA0-F947-CA3E-D79B-ACFF6E7C57BA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5" creationId="{465F5176-BEB5-CB2D-CBBD-34A76878043D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6" creationId="{83485000-3D97-3EC2-07A3-DB19FD3DBE7E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7" creationId="{1CA876A7-A8E4-8058-7271-61089D5D5303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8" creationId="{BEF9DD0B-C72E-FFD9-FA05-A672999E437C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9" creationId="{DFD9B1CD-91C8-056C-99EB-979CF363DA89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30" creationId="{22206CA7-4322-D0CE-00AF-9E34D32DB118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31" creationId="{CA435B67-07BE-5D96-EE5B-659ADCBFECD6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2" creationId="{99CE4847-770F-1380-065F-E51881221EFC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3" creationId="{BA615242-DDFE-CBF3-D85A-59A22B1FF989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4" creationId="{CA0B4344-D766-8184-43EA-8998559A4E54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5" creationId="{E83BDF2D-2820-0FDB-8B8E-99CF53BF16B3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6" creationId="{49D44DDF-AC89-0A0A-5898-11864B83176E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7" creationId="{9A8918D3-EE24-3CBF-A3BC-4E7F9BFAD4EF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8" creationId="{EA945D77-7636-85D0-4B3B-F837868E1C1D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9" creationId="{B27D9B73-81FF-CE9E-D4DD-7C9E0369B531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0" creationId="{99E0BE5B-A207-5C8A-B757-04F3659BBDE2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1" creationId="{D696BCF8-1E23-1140-4BA7-DB926A49C377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2" creationId="{57092B7D-FEF5-5829-FA71-8FCB385F5106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3" creationId="{34A2A282-7BB5-8F7F-2059-8153B805F857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4" creationId="{953C4AFD-3D11-556A-CC10-15ED221E4003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3" creationId="{1B347504-6EC8-2A8C-6DB7-A43ED168DDAF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4" creationId="{2D902966-90C1-646E-E232-0AD5C7A4146B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5" creationId="{8C14786F-4E16-7B9F-37DE-2C1866C0C051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6" creationId="{531FF717-A437-615C-41B7-EFA717F6D72F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7" creationId="{439C2967-E401-DF06-660B-F03E94E368DE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88" creationId="{81464026-4987-A228-B580-875D3D2DC41B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89" creationId="{2448F2F6-C683-41F2-48A4-3AA921F63EBC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0" creationId="{0B7253B5-6850-FCFB-B8E6-9323713E7A3F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1" creationId="{6774F089-3890-E13F-FC52-7499E346C762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2" creationId="{02C3A396-431D-1201-4172-2443635DAC6E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3" creationId="{F05C0BDF-282E-3B98-850E-4A82C2D7BCB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4" creationId="{C47454E8-E4D4-ACFA-B81E-FA62E4E7339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5" creationId="{DF27CBC4-F14B-0BD6-0ACE-8A37074A4DD2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6" creationId="{B820C5D8-7433-EC92-669B-53B9B81C993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7" creationId="{BD829A95-99DB-34E8-4F2E-58AA155F157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8" creationId="{CE1B4C29-1C32-CE81-D23D-3B93DB22DC0E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9" creationId="{1AEE729A-33FF-22ED-8E23-03ABB8EECF6F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0" creationId="{C9CBD1B9-3B05-35AB-BC25-DA54DB951DD3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1" creationId="{370F81E9-BFAC-B7C6-6508-2FE36929994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2" creationId="{4B44E59E-61A4-ACA4-5B95-582EE5118502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3" creationId="{78BB7B89-6A25-003F-2889-3D2DCDE7C339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4" creationId="{9112502F-C1A9-5ECA-328C-DB8915BA147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5" creationId="{92F33AA2-ABD1-9D3E-7144-ED21B94E0E74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6" creationId="{25DB32B0-8F75-8675-3D8E-4BD7489C9044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7" creationId="{37542E7D-A2AA-44CD-468E-F7A00932E860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8" creationId="{80A86537-0E20-9A21-9F55-DCEA9D71D35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9" creationId="{9E67C887-03BE-474C-D5CF-7C5942CFD2CC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0" creationId="{F28184D2-AB8E-5463-909A-F43A8CC0AE8C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1" creationId="{4435380C-D1E6-6A8C-31F7-8D3A564174D7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2" creationId="{6BB8126C-1B07-023C-78B0-794813BA14E9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3" creationId="{43DCD7F3-9BCC-585E-AD84-80C49A66D54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4" creationId="{214F7286-008D-9651-9347-8160D1856100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5" creationId="{6EBC2720-A13C-C3B4-0542-3BC35D397D1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6" creationId="{6627B15C-BCD9-A964-54E0-5895203B08C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7" creationId="{6286FD61-1828-6DB0-F82B-CAFD8E2C9E25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8" creationId="{35F697CF-850F-EBBB-BFF9-F16BAA4F181B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9" creationId="{47F5B774-842C-8444-F4E8-A400F6E4A358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0" creationId="{3E02E6EC-3E60-C955-FB6A-297AFF3DD26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1" creationId="{625F6ECB-37B4-A631-BA14-061ABA755857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2" creationId="{22DEC355-7E99-34DC-2D5D-D9BC887FC32F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3" creationId="{98861BE4-3151-9431-5313-97DEA0AEC8F7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4" creationId="{F004558C-BD95-BEC2-2D6E-DDC907B657AF}"/>
          </ac:cxnSpMkLst>
        </pc:cxnChg>
        <pc:cxnChg chg="add mod">
          <ac:chgData name="Chuck Tomasi" userId="79514c44-a18e-4aaa-84b1-18f74099d6b1" providerId="ADAL" clId="{70B285C9-A974-F34B-AD8D-3FB14468C94D}" dt="2023-01-27T17:12:15.998" v="142"/>
          <ac:cxnSpMkLst>
            <pc:docMk/>
            <pc:sldMk cId="3298930581" sldId="257"/>
            <ac:cxnSpMk id="125" creationId="{24A5DDE0-1911-3232-0A8C-BCD5633234AC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126" creationId="{E020663C-B9C0-B557-0D6B-C7D4887517EE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127" creationId="{FAE943E1-B25C-F594-0C95-3227E5604AB5}"/>
          </ac:cxnSpMkLst>
        </pc:cxnChg>
      </pc:sldChg>
      <pc:sldChg chg="addSp delSp modSp add mod">
        <pc:chgData name="Chuck Tomasi" userId="79514c44-a18e-4aaa-84b1-18f74099d6b1" providerId="ADAL" clId="{70B285C9-A974-F34B-AD8D-3FB14468C94D}" dt="2023-01-27T19:58:22.826" v="544"/>
        <pc:sldMkLst>
          <pc:docMk/>
          <pc:sldMk cId="67720852" sldId="258"/>
        </pc:sldMkLst>
        <pc:spChg chg="add mod">
          <ac:chgData name="Chuck Tomasi" userId="79514c44-a18e-4aaa-84b1-18f74099d6b1" providerId="ADAL" clId="{70B285C9-A974-F34B-AD8D-3FB14468C94D}" dt="2023-01-27T17:22:40.765" v="425" actId="20577"/>
          <ac:spMkLst>
            <pc:docMk/>
            <pc:sldMk cId="67720852" sldId="258"/>
            <ac:spMk id="2" creationId="{37582171-324C-C069-C7E8-52A85BBBD901}"/>
          </ac:spMkLst>
        </pc:spChg>
        <pc:spChg chg="del">
          <ac:chgData name="Chuck Tomasi" userId="79514c44-a18e-4aaa-84b1-18f74099d6b1" providerId="ADAL" clId="{70B285C9-A974-F34B-AD8D-3FB14468C94D}" dt="2023-01-27T17:22:16.258" v="421" actId="478"/>
          <ac:spMkLst>
            <pc:docMk/>
            <pc:sldMk cId="67720852" sldId="258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4:50.011" v="216" actId="20577"/>
          <ac:spMkLst>
            <pc:docMk/>
            <pc:sldMk cId="67720852" sldId="258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4:21.888" v="510" actId="478"/>
          <ac:graphicFrameMkLst>
            <pc:docMk/>
            <pc:sldMk cId="67720852" sldId="258"/>
            <ac:graphicFrameMk id="3" creationId="{13503D2D-29D1-1AB6-00CE-ABB26D29FED8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2.826" v="544"/>
          <ac:graphicFrameMkLst>
            <pc:docMk/>
            <pc:sldMk cId="67720852" sldId="258"/>
            <ac:graphicFrameMk id="5" creationId="{655AA1C6-F334-5377-E7D8-179ADB6D6275}"/>
          </ac:graphicFrameMkLst>
        </pc:graphicFrameChg>
      </pc:sldChg>
      <pc:sldChg chg="modSp add del mod">
        <pc:chgData name="Chuck Tomasi" userId="79514c44-a18e-4aaa-84b1-18f74099d6b1" providerId="ADAL" clId="{70B285C9-A974-F34B-AD8D-3FB14468C94D}" dt="2023-01-27T17:02:40.901" v="37" actId="2696"/>
        <pc:sldMkLst>
          <pc:docMk/>
          <pc:sldMk cId="2851937258" sldId="258"/>
        </pc:sldMkLst>
        <pc:spChg chg="mod">
          <ac:chgData name="Chuck Tomasi" userId="79514c44-a18e-4aaa-84b1-18f74099d6b1" providerId="ADAL" clId="{70B285C9-A974-F34B-AD8D-3FB14468C94D}" dt="2023-01-27T17:02:35.815" v="36" actId="20577"/>
          <ac:spMkLst>
            <pc:docMk/>
            <pc:sldMk cId="2851937258" sldId="258"/>
            <ac:spMk id="6" creationId="{3DB62BA5-F591-D360-C9B0-1910F2D7A371}"/>
          </ac:spMkLst>
        </pc:spChg>
      </pc:sldChg>
      <pc:sldChg chg="addSp delSp modSp add mod">
        <pc:chgData name="Chuck Tomasi" userId="79514c44-a18e-4aaa-84b1-18f74099d6b1" providerId="ADAL" clId="{70B285C9-A974-F34B-AD8D-3FB14468C94D}" dt="2023-01-27T19:58:25.900" v="545"/>
        <pc:sldMkLst>
          <pc:docMk/>
          <pc:sldMk cId="1219390823" sldId="259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1219390823" sldId="259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4:58.365" v="222" actId="20577"/>
          <ac:spMkLst>
            <pc:docMk/>
            <pc:sldMk cId="1219390823" sldId="259"/>
            <ac:spMk id="6" creationId="{3DB62BA5-F591-D360-C9B0-1910F2D7A371}"/>
          </ac:spMkLst>
        </pc:spChg>
        <pc:graphicFrameChg chg="add del mod modGraphic">
          <ac:chgData name="Chuck Tomasi" userId="79514c44-a18e-4aaa-84b1-18f74099d6b1" providerId="ADAL" clId="{70B285C9-A974-F34B-AD8D-3FB14468C94D}" dt="2023-01-27T19:54:40.982" v="512" actId="478"/>
          <ac:graphicFrameMkLst>
            <pc:docMk/>
            <pc:sldMk cId="1219390823" sldId="259"/>
            <ac:graphicFrameMk id="2" creationId="{927C206C-287F-7CD1-004E-97B9A58AA002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5.900" v="545"/>
          <ac:graphicFrameMkLst>
            <pc:docMk/>
            <pc:sldMk cId="1219390823" sldId="259"/>
            <ac:graphicFrameMk id="3" creationId="{AC3C5758-AB9A-4244-C64D-A35287E494D9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27.781" v="546"/>
        <pc:sldMkLst>
          <pc:docMk/>
          <pc:sldMk cId="3812886585" sldId="260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12886585" sldId="260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5:06.084" v="228" actId="20577"/>
          <ac:spMkLst>
            <pc:docMk/>
            <pc:sldMk cId="3812886585" sldId="260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4:46.092" v="513" actId="478"/>
          <ac:graphicFrameMkLst>
            <pc:docMk/>
            <pc:sldMk cId="3812886585" sldId="260"/>
            <ac:graphicFrameMk id="2" creationId="{FAF878A6-3842-7181-7DE1-C4BDDA361FFB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7.781" v="546"/>
          <ac:graphicFrameMkLst>
            <pc:docMk/>
            <pc:sldMk cId="3812886585" sldId="260"/>
            <ac:graphicFrameMk id="3" creationId="{3CCCCCB9-DDD4-9583-F7CE-3BF2DE711759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29.578" v="547"/>
        <pc:sldMkLst>
          <pc:docMk/>
          <pc:sldMk cId="1136407329" sldId="261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1136407329" sldId="261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6:44.146" v="257" actId="20577"/>
          <ac:spMkLst>
            <pc:docMk/>
            <pc:sldMk cId="1136407329" sldId="261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4:54.142" v="514" actId="478"/>
          <ac:graphicFrameMkLst>
            <pc:docMk/>
            <pc:sldMk cId="1136407329" sldId="261"/>
            <ac:graphicFrameMk id="2" creationId="{313C6BC9-F3AC-F6D0-1401-5096BDAD90F1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9.578" v="547"/>
          <ac:graphicFrameMkLst>
            <pc:docMk/>
            <pc:sldMk cId="1136407329" sldId="261"/>
            <ac:graphicFrameMk id="3" creationId="{B5CD5C09-F875-E847-9EB0-9A3D8E125AAF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2.360" v="548"/>
        <pc:sldMkLst>
          <pc:docMk/>
          <pc:sldMk cId="2413110862" sldId="262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413110862" sldId="262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6:50.728" v="264" actId="20577"/>
          <ac:spMkLst>
            <pc:docMk/>
            <pc:sldMk cId="2413110862" sldId="262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05.193" v="515" actId="478"/>
          <ac:graphicFrameMkLst>
            <pc:docMk/>
            <pc:sldMk cId="2413110862" sldId="262"/>
            <ac:graphicFrameMk id="2" creationId="{7CE5A0A6-066A-A5D3-701A-554254BE7A32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2.360" v="548"/>
          <ac:graphicFrameMkLst>
            <pc:docMk/>
            <pc:sldMk cId="2413110862" sldId="262"/>
            <ac:graphicFrameMk id="3" creationId="{8756AC25-D7BF-CB74-6054-205C355F5EB6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4.754" v="549"/>
        <pc:sldMkLst>
          <pc:docMk/>
          <pc:sldMk cId="2495521372" sldId="263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495521372" sldId="263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6:57.921" v="269" actId="20577"/>
          <ac:spMkLst>
            <pc:docMk/>
            <pc:sldMk cId="2495521372" sldId="263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15.393" v="516" actId="478"/>
          <ac:graphicFrameMkLst>
            <pc:docMk/>
            <pc:sldMk cId="2495521372" sldId="263"/>
            <ac:graphicFrameMk id="2" creationId="{C16B810C-FE66-2C1B-0126-7EB056DAD5BF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4.754" v="549"/>
          <ac:graphicFrameMkLst>
            <pc:docMk/>
            <pc:sldMk cId="2495521372" sldId="263"/>
            <ac:graphicFrameMk id="3" creationId="{BD789726-5544-3F1B-B7C7-F38B7ABAFDA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7.021" v="550"/>
        <pc:sldMkLst>
          <pc:docMk/>
          <pc:sldMk cId="3215541998" sldId="264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215541998" sldId="264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05.665" v="274" actId="20577"/>
          <ac:spMkLst>
            <pc:docMk/>
            <pc:sldMk cId="3215541998" sldId="264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21.207" v="517" actId="478"/>
          <ac:graphicFrameMkLst>
            <pc:docMk/>
            <pc:sldMk cId="3215541998" sldId="264"/>
            <ac:graphicFrameMk id="2" creationId="{0DE53076-5E00-572B-F655-D6BF28F6C1E1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7.021" v="550"/>
          <ac:graphicFrameMkLst>
            <pc:docMk/>
            <pc:sldMk cId="3215541998" sldId="264"/>
            <ac:graphicFrameMk id="3" creationId="{2AD4A7AC-D60E-508A-9596-C70CA7C37DE1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8.984" v="551"/>
        <pc:sldMkLst>
          <pc:docMk/>
          <pc:sldMk cId="2509849337" sldId="265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509849337" sldId="265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14.687" v="285" actId="20577"/>
          <ac:spMkLst>
            <pc:docMk/>
            <pc:sldMk cId="2509849337" sldId="265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27.793" v="518" actId="478"/>
          <ac:graphicFrameMkLst>
            <pc:docMk/>
            <pc:sldMk cId="2509849337" sldId="265"/>
            <ac:graphicFrameMk id="2" creationId="{ECE287E3-55C1-BB8F-1B78-C09446781C7B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8.984" v="551"/>
          <ac:graphicFrameMkLst>
            <pc:docMk/>
            <pc:sldMk cId="2509849337" sldId="265"/>
            <ac:graphicFrameMk id="3" creationId="{3A84A55A-5366-6214-1FD6-6DBB24084166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1.191" v="552"/>
        <pc:sldMkLst>
          <pc:docMk/>
          <pc:sldMk cId="850423631" sldId="266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850423631" sldId="266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22.251" v="291" actId="20577"/>
          <ac:spMkLst>
            <pc:docMk/>
            <pc:sldMk cId="850423631" sldId="266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36.201" v="519" actId="478"/>
          <ac:graphicFrameMkLst>
            <pc:docMk/>
            <pc:sldMk cId="850423631" sldId="266"/>
            <ac:graphicFrameMk id="2" creationId="{1220C59D-13B8-501E-48AF-296F94EE8150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1.191" v="552"/>
          <ac:graphicFrameMkLst>
            <pc:docMk/>
            <pc:sldMk cId="850423631" sldId="266"/>
            <ac:graphicFrameMk id="3" creationId="{CF1D2F92-DD51-472E-EC87-C8099E2117DF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3.322" v="553"/>
        <pc:sldMkLst>
          <pc:docMk/>
          <pc:sldMk cId="3037892168" sldId="267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037892168" sldId="267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33.651" v="299" actId="20577"/>
          <ac:spMkLst>
            <pc:docMk/>
            <pc:sldMk cId="3037892168" sldId="267"/>
            <ac:spMk id="6" creationId="{3DB62BA5-F591-D360-C9B0-1910F2D7A371}"/>
          </ac:spMkLst>
        </pc:spChg>
        <pc:graphicFrameChg chg="add del mod modGraphic">
          <ac:chgData name="Chuck Tomasi" userId="79514c44-a18e-4aaa-84b1-18f74099d6b1" providerId="ADAL" clId="{70B285C9-A974-F34B-AD8D-3FB14468C94D}" dt="2023-01-27T19:55:44.327" v="521" actId="478"/>
          <ac:graphicFrameMkLst>
            <pc:docMk/>
            <pc:sldMk cId="3037892168" sldId="267"/>
            <ac:graphicFrameMk id="2" creationId="{009296A8-8118-DBA7-4118-5909E8CFEAA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3.322" v="553"/>
          <ac:graphicFrameMkLst>
            <pc:docMk/>
            <pc:sldMk cId="3037892168" sldId="267"/>
            <ac:graphicFrameMk id="3" creationId="{96339C03-D6CE-0BBA-B2BC-187D45C60A30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5.497" v="554"/>
        <pc:sldMkLst>
          <pc:docMk/>
          <pc:sldMk cId="2582771408" sldId="268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582771408" sldId="268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39.968" v="305" actId="20577"/>
          <ac:spMkLst>
            <pc:docMk/>
            <pc:sldMk cId="2582771408" sldId="268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50.993" v="522" actId="478"/>
          <ac:graphicFrameMkLst>
            <pc:docMk/>
            <pc:sldMk cId="2582771408" sldId="268"/>
            <ac:graphicFrameMk id="2" creationId="{95CD9F35-D5AF-BFC6-CFEA-1B592BF556A0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5.497" v="554"/>
          <ac:graphicFrameMkLst>
            <pc:docMk/>
            <pc:sldMk cId="2582771408" sldId="268"/>
            <ac:graphicFrameMk id="3" creationId="{D0EB5C9E-3B81-C3AE-DB6F-2949911D89CC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7.501" v="555"/>
        <pc:sldMkLst>
          <pc:docMk/>
          <pc:sldMk cId="1961030622" sldId="269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1961030622" sldId="269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46.994" v="311" actId="20577"/>
          <ac:spMkLst>
            <pc:docMk/>
            <pc:sldMk cId="1961030622" sldId="269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01.243" v="523" actId="478"/>
          <ac:graphicFrameMkLst>
            <pc:docMk/>
            <pc:sldMk cId="1961030622" sldId="269"/>
            <ac:graphicFrameMk id="2" creationId="{8B378121-D8CB-0942-DC60-6EFA14DC24AD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7.501" v="555"/>
          <ac:graphicFrameMkLst>
            <pc:docMk/>
            <pc:sldMk cId="1961030622" sldId="269"/>
            <ac:graphicFrameMk id="3" creationId="{C01A1CCD-9B41-5C9F-13D9-FD5326BC7BC8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9.559" v="556"/>
        <pc:sldMkLst>
          <pc:docMk/>
          <pc:sldMk cId="2508566690" sldId="270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508566690" sldId="270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53.513" v="317" actId="20577"/>
          <ac:spMkLst>
            <pc:docMk/>
            <pc:sldMk cId="2508566690" sldId="270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08.393" v="524" actId="478"/>
          <ac:graphicFrameMkLst>
            <pc:docMk/>
            <pc:sldMk cId="2508566690" sldId="270"/>
            <ac:graphicFrameMk id="2" creationId="{C05DB319-882D-FB06-95F9-95781892CF93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9.559" v="556"/>
          <ac:graphicFrameMkLst>
            <pc:docMk/>
            <pc:sldMk cId="2508566690" sldId="270"/>
            <ac:graphicFrameMk id="3" creationId="{92B71D13-FE53-1B71-C5D3-CBD9F9E56C40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51.314" v="557"/>
        <pc:sldMkLst>
          <pc:docMk/>
          <pc:sldMk cId="901501189" sldId="271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901501189" sldId="271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8:02.847" v="323" actId="20577"/>
          <ac:spMkLst>
            <pc:docMk/>
            <pc:sldMk cId="901501189" sldId="271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14.776" v="525" actId="478"/>
          <ac:graphicFrameMkLst>
            <pc:docMk/>
            <pc:sldMk cId="901501189" sldId="271"/>
            <ac:graphicFrameMk id="2" creationId="{CC853F73-034A-0E38-D0AC-F36393BF158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1.314" v="557"/>
          <ac:graphicFrameMkLst>
            <pc:docMk/>
            <pc:sldMk cId="901501189" sldId="271"/>
            <ac:graphicFrameMk id="3" creationId="{82A79C60-C01E-4D98-2C3F-87DFD6F4BA63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53.214" v="558"/>
        <pc:sldMkLst>
          <pc:docMk/>
          <pc:sldMk cId="4056870963" sldId="272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4056870963" sldId="272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8:14.694" v="329" actId="20577"/>
          <ac:spMkLst>
            <pc:docMk/>
            <pc:sldMk cId="4056870963" sldId="272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22.393" v="526" actId="478"/>
          <ac:graphicFrameMkLst>
            <pc:docMk/>
            <pc:sldMk cId="4056870963" sldId="272"/>
            <ac:graphicFrameMk id="2" creationId="{06028B63-A46E-2034-B2C3-93B3E7D21B47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3.214" v="558"/>
          <ac:graphicFrameMkLst>
            <pc:docMk/>
            <pc:sldMk cId="4056870963" sldId="272"/>
            <ac:graphicFrameMk id="3" creationId="{142243BA-84EB-6002-E8E2-A3FD2CC9C6B2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55.199" v="559"/>
        <pc:sldMkLst>
          <pc:docMk/>
          <pc:sldMk cId="827423460" sldId="273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827423460" sldId="273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8:54.740" v="340" actId="20577"/>
          <ac:spMkLst>
            <pc:docMk/>
            <pc:sldMk cId="827423460" sldId="273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27.893" v="527" actId="478"/>
          <ac:graphicFrameMkLst>
            <pc:docMk/>
            <pc:sldMk cId="827423460" sldId="273"/>
            <ac:graphicFrameMk id="2" creationId="{F9B13719-F877-6F93-9073-DC59D0DB3ED1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5.199" v="559"/>
          <ac:graphicFrameMkLst>
            <pc:docMk/>
            <pc:sldMk cId="827423460" sldId="273"/>
            <ac:graphicFrameMk id="3" creationId="{23FAA32F-4296-F613-659E-D336C9D4DD46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0.047" v="561"/>
        <pc:sldMkLst>
          <pc:docMk/>
          <pc:sldMk cId="3842731141" sldId="274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42731141" sldId="274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9:09.267" v="345" actId="20577"/>
          <ac:spMkLst>
            <pc:docMk/>
            <pc:sldMk cId="3842731141" sldId="274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40.043" v="529" actId="478"/>
          <ac:graphicFrameMkLst>
            <pc:docMk/>
            <pc:sldMk cId="3842731141" sldId="274"/>
            <ac:graphicFrameMk id="2" creationId="{4D4DDA9B-3F47-F7E7-5591-7D7F90316419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0.047" v="561"/>
          <ac:graphicFrameMkLst>
            <pc:docMk/>
            <pc:sldMk cId="3842731141" sldId="274"/>
            <ac:graphicFrameMk id="3" creationId="{0DA4B8A5-1DBF-D56B-3CA6-5774C9B7FE38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2.698" v="562"/>
        <pc:sldMkLst>
          <pc:docMk/>
          <pc:sldMk cId="3866784490" sldId="275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66784490" sldId="275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9:23.974" v="351" actId="20577"/>
          <ac:spMkLst>
            <pc:docMk/>
            <pc:sldMk cId="3866784490" sldId="275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48.644" v="530" actId="478"/>
          <ac:graphicFrameMkLst>
            <pc:docMk/>
            <pc:sldMk cId="3866784490" sldId="275"/>
            <ac:graphicFrameMk id="2" creationId="{B67709CC-60A8-6138-2AF7-103D2D0F0CE3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2.698" v="562"/>
          <ac:graphicFrameMkLst>
            <pc:docMk/>
            <pc:sldMk cId="3866784490" sldId="275"/>
            <ac:graphicFrameMk id="3" creationId="{2B47D71C-E23B-6CB0-E025-CE826B2420E0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4.565" v="563"/>
        <pc:sldMkLst>
          <pc:docMk/>
          <pc:sldMk cId="3849048372" sldId="276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49048372" sldId="276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19.768" v="386" actId="20577"/>
          <ac:spMkLst>
            <pc:docMk/>
            <pc:sldMk cId="3849048372" sldId="276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54.696" v="531" actId="478"/>
          <ac:graphicFrameMkLst>
            <pc:docMk/>
            <pc:sldMk cId="3849048372" sldId="276"/>
            <ac:graphicFrameMk id="2" creationId="{1ABD7972-38DB-41C7-188F-9E63C337EBA2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4.565" v="563"/>
          <ac:graphicFrameMkLst>
            <pc:docMk/>
            <pc:sldMk cId="3849048372" sldId="276"/>
            <ac:graphicFrameMk id="3" creationId="{3A0D049B-57B8-D289-6D2B-9219F1C4798F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6.686" v="564"/>
        <pc:sldMkLst>
          <pc:docMk/>
          <pc:sldMk cId="3741301366" sldId="277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741301366" sldId="277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25.784" v="389" actId="20577"/>
          <ac:spMkLst>
            <pc:docMk/>
            <pc:sldMk cId="3741301366" sldId="277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00.144" v="532" actId="478"/>
          <ac:graphicFrameMkLst>
            <pc:docMk/>
            <pc:sldMk cId="3741301366" sldId="277"/>
            <ac:graphicFrameMk id="2" creationId="{774ED045-DFE6-35B7-4386-0DAADC6B0E1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6.686" v="564"/>
          <ac:graphicFrameMkLst>
            <pc:docMk/>
            <pc:sldMk cId="3741301366" sldId="277"/>
            <ac:graphicFrameMk id="3" creationId="{A8F8F396-1DD5-0AE7-2D44-A7D77B1E4D82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8.592" v="565"/>
        <pc:sldMkLst>
          <pc:docMk/>
          <pc:sldMk cId="2991376446" sldId="278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991376446" sldId="278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30.335" v="392" actId="20577"/>
          <ac:spMkLst>
            <pc:docMk/>
            <pc:sldMk cId="2991376446" sldId="278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06.292" v="533" actId="478"/>
          <ac:graphicFrameMkLst>
            <pc:docMk/>
            <pc:sldMk cId="2991376446" sldId="278"/>
            <ac:graphicFrameMk id="2" creationId="{BB343601-AC88-3CAA-51C1-1516FE943677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8.592" v="565"/>
          <ac:graphicFrameMkLst>
            <pc:docMk/>
            <pc:sldMk cId="2991376446" sldId="278"/>
            <ac:graphicFrameMk id="3" creationId="{0EA0F088-5DA3-4024-4B9D-65C7A4695A2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0.608" v="566"/>
        <pc:sldMkLst>
          <pc:docMk/>
          <pc:sldMk cId="985055038" sldId="279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985055038" sldId="279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35.151" v="393" actId="20577"/>
          <ac:spMkLst>
            <pc:docMk/>
            <pc:sldMk cId="985055038" sldId="279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12.994" v="534" actId="478"/>
          <ac:graphicFrameMkLst>
            <pc:docMk/>
            <pc:sldMk cId="985055038" sldId="279"/>
            <ac:graphicFrameMk id="2" creationId="{758636E5-C3D1-D7FD-BD9C-C97462171C38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0.608" v="566"/>
          <ac:graphicFrameMkLst>
            <pc:docMk/>
            <pc:sldMk cId="985055038" sldId="279"/>
            <ac:graphicFrameMk id="3" creationId="{9B55CB39-2D8A-748B-A85D-BD08335CBB18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2.376" v="567"/>
        <pc:sldMkLst>
          <pc:docMk/>
          <pc:sldMk cId="2822145113" sldId="280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822145113" sldId="280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41.260" v="395" actId="20577"/>
          <ac:spMkLst>
            <pc:docMk/>
            <pc:sldMk cId="2822145113" sldId="280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18.128" v="535" actId="478"/>
          <ac:graphicFrameMkLst>
            <pc:docMk/>
            <pc:sldMk cId="2822145113" sldId="280"/>
            <ac:graphicFrameMk id="2" creationId="{05476037-CBD9-85D0-3968-DCE929DFDEB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2.376" v="567"/>
          <ac:graphicFrameMkLst>
            <pc:docMk/>
            <pc:sldMk cId="2822145113" sldId="280"/>
            <ac:graphicFrameMk id="3" creationId="{1B3947ED-0F95-A10E-7429-46CF4A5413CB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4.177" v="568"/>
        <pc:sldMkLst>
          <pc:docMk/>
          <pc:sldMk cId="567279017" sldId="281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567279017" sldId="281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46.127" v="398" actId="20577"/>
          <ac:spMkLst>
            <pc:docMk/>
            <pc:sldMk cId="567279017" sldId="281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24.449" v="536" actId="478"/>
          <ac:graphicFrameMkLst>
            <pc:docMk/>
            <pc:sldMk cId="567279017" sldId="281"/>
            <ac:graphicFrameMk id="2" creationId="{947BDC16-A94D-7EF7-9EED-1B575448A51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4.177" v="568"/>
          <ac:graphicFrameMkLst>
            <pc:docMk/>
            <pc:sldMk cId="567279017" sldId="281"/>
            <ac:graphicFrameMk id="3" creationId="{97F9A366-6F4E-D4BC-9D1F-612542A2657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5.846" v="569"/>
        <pc:sldMkLst>
          <pc:docMk/>
          <pc:sldMk cId="2019294002" sldId="282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019294002" sldId="282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51.470" v="401" actId="20577"/>
          <ac:spMkLst>
            <pc:docMk/>
            <pc:sldMk cId="2019294002" sldId="282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30.394" v="537" actId="478"/>
          <ac:graphicFrameMkLst>
            <pc:docMk/>
            <pc:sldMk cId="2019294002" sldId="282"/>
            <ac:graphicFrameMk id="2" creationId="{321D3090-E4CA-3F67-CA4D-AC5C8A108C65}"/>
          </ac:graphicFrameMkLst>
        </pc:graphicFrameChg>
        <pc:graphicFrameChg chg="add del mod">
          <ac:chgData name="Chuck Tomasi" userId="79514c44-a18e-4aaa-84b1-18f74099d6b1" providerId="ADAL" clId="{70B285C9-A974-F34B-AD8D-3FB14468C94D}" dt="2023-01-27T17:32:12.177" v="488"/>
          <ac:graphicFrameMkLst>
            <pc:docMk/>
            <pc:sldMk cId="2019294002" sldId="282"/>
            <ac:graphicFrameMk id="3" creationId="{07E6A573-6C4A-7068-5A2E-9581095E5F77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5.846" v="569"/>
          <ac:graphicFrameMkLst>
            <pc:docMk/>
            <pc:sldMk cId="2019294002" sldId="282"/>
            <ac:graphicFrameMk id="3" creationId="{0B5CEF50-B411-AD8E-28E0-DDC4A75DD29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7.590" v="570"/>
        <pc:sldMkLst>
          <pc:docMk/>
          <pc:sldMk cId="2383327753" sldId="283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383327753" sldId="283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56.880" v="404" actId="20577"/>
          <ac:spMkLst>
            <pc:docMk/>
            <pc:sldMk cId="2383327753" sldId="283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37.383" v="538" actId="478"/>
          <ac:graphicFrameMkLst>
            <pc:docMk/>
            <pc:sldMk cId="2383327753" sldId="283"/>
            <ac:graphicFrameMk id="2" creationId="{6F345CD9-1817-1489-EBFA-0C3A05E23770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7.590" v="570"/>
          <ac:graphicFrameMkLst>
            <pc:docMk/>
            <pc:sldMk cId="2383327753" sldId="283"/>
            <ac:graphicFrameMk id="3" creationId="{384F96E1-AA0A-FE4C-9C38-2C58A8EC1144}"/>
          </ac:graphicFrameMkLst>
        </pc:graphicFrameChg>
      </pc:sldChg>
      <pc:sldChg chg="modSp add del mod">
        <pc:chgData name="Chuck Tomasi" userId="79514c44-a18e-4aaa-84b1-18f74099d6b1" providerId="ADAL" clId="{70B285C9-A974-F34B-AD8D-3FB14468C94D}" dt="2023-01-27T17:27:37.723" v="430" actId="2696"/>
        <pc:sldMkLst>
          <pc:docMk/>
          <pc:sldMk cId="303959882" sldId="284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03959882" sldId="284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0:10.732" v="377" actId="20577"/>
          <ac:spMkLst>
            <pc:docMk/>
            <pc:sldMk cId="303959882" sldId="284"/>
            <ac:spMk id="6" creationId="{3DB62BA5-F591-D360-C9B0-1910F2D7A371}"/>
          </ac:spMkLst>
        </pc:spChg>
      </pc:sldChg>
      <pc:sldChg chg="addSp delSp modSp add mod">
        <pc:chgData name="Chuck Tomasi" userId="79514c44-a18e-4aaa-84b1-18f74099d6b1" providerId="ADAL" clId="{70B285C9-A974-F34B-AD8D-3FB14468C94D}" dt="2023-01-27T19:58:57.109" v="560"/>
        <pc:sldMkLst>
          <pc:docMk/>
          <pc:sldMk cId="2291684247" sldId="285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291684247" sldId="285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05.884" v="383" actId="20577"/>
          <ac:spMkLst>
            <pc:docMk/>
            <pc:sldMk cId="2291684247" sldId="285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33.933" v="528" actId="478"/>
          <ac:graphicFrameMkLst>
            <pc:docMk/>
            <pc:sldMk cId="2291684247" sldId="285"/>
            <ac:graphicFrameMk id="2" creationId="{B41A6E27-2C24-22C5-16A7-4BDD109521EC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7.109" v="560"/>
          <ac:graphicFrameMkLst>
            <pc:docMk/>
            <pc:sldMk cId="2291684247" sldId="285"/>
            <ac:graphicFrameMk id="3" creationId="{C2EBD502-CB75-A890-3DE7-C63AFB1C8C3E}"/>
          </ac:graphicFrameMkLst>
        </pc:graphicFrameChg>
      </pc:sldChg>
    </pc:docChg>
  </pc:docChgLst>
  <pc:docChgLst>
    <pc:chgData name="Chuck Tomasi" userId="S::chuck.tomasi@servicenow.com::79514c44-a18e-4aaa-84b1-18f74099d6b1" providerId="AD" clId="Web-{1E13314D-61CB-5752-970B-598EDEFC7E63}"/>
    <pc:docChg chg="addSld modSld">
      <pc:chgData name="Chuck Tomasi" userId="S::chuck.tomasi@servicenow.com::79514c44-a18e-4aaa-84b1-18f74099d6b1" providerId="AD" clId="Web-{1E13314D-61CB-5752-970B-598EDEFC7E63}" dt="2023-01-28T19:37:02.196" v="5"/>
      <pc:docMkLst>
        <pc:docMk/>
      </pc:docMkLst>
      <pc:sldChg chg="modSp add replId">
        <pc:chgData name="Chuck Tomasi" userId="S::chuck.tomasi@servicenow.com::79514c44-a18e-4aaa-84b1-18f74099d6b1" providerId="AD" clId="Web-{1E13314D-61CB-5752-970B-598EDEFC7E63}" dt="2023-01-28T19:36:48.852" v="1" actId="20577"/>
        <pc:sldMkLst>
          <pc:docMk/>
          <pc:sldMk cId="1687101004" sldId="290"/>
        </pc:sldMkLst>
        <pc:spChg chg="mod">
          <ac:chgData name="Chuck Tomasi" userId="S::chuck.tomasi@servicenow.com::79514c44-a18e-4aaa-84b1-18f74099d6b1" providerId="AD" clId="Web-{1E13314D-61CB-5752-970B-598EDEFC7E63}" dt="2023-01-28T19:36:48.852" v="1" actId="20577"/>
          <ac:spMkLst>
            <pc:docMk/>
            <pc:sldMk cId="1687101004" sldId="290"/>
            <ac:spMk id="6" creationId="{3DB62BA5-F591-D360-C9B0-1910F2D7A371}"/>
          </ac:spMkLst>
        </pc:spChg>
      </pc:sldChg>
      <pc:sldChg chg="add replId">
        <pc:chgData name="Chuck Tomasi" userId="S::chuck.tomasi@servicenow.com::79514c44-a18e-4aaa-84b1-18f74099d6b1" providerId="AD" clId="Web-{1E13314D-61CB-5752-970B-598EDEFC7E63}" dt="2023-01-28T19:36:57.368" v="2"/>
        <pc:sldMkLst>
          <pc:docMk/>
          <pc:sldMk cId="2412975295" sldId="291"/>
        </pc:sldMkLst>
      </pc:sldChg>
      <pc:sldChg chg="add replId">
        <pc:chgData name="Chuck Tomasi" userId="S::chuck.tomasi@servicenow.com::79514c44-a18e-4aaa-84b1-18f74099d6b1" providerId="AD" clId="Web-{1E13314D-61CB-5752-970B-598EDEFC7E63}" dt="2023-01-28T19:37:00.415" v="3"/>
        <pc:sldMkLst>
          <pc:docMk/>
          <pc:sldMk cId="2152692283" sldId="292"/>
        </pc:sldMkLst>
      </pc:sldChg>
      <pc:sldChg chg="add replId">
        <pc:chgData name="Chuck Tomasi" userId="S::chuck.tomasi@servicenow.com::79514c44-a18e-4aaa-84b1-18f74099d6b1" providerId="AD" clId="Web-{1E13314D-61CB-5752-970B-598EDEFC7E63}" dt="2023-01-28T19:37:01.509" v="4"/>
        <pc:sldMkLst>
          <pc:docMk/>
          <pc:sldMk cId="883574296" sldId="293"/>
        </pc:sldMkLst>
      </pc:sldChg>
      <pc:sldChg chg="add replId">
        <pc:chgData name="Chuck Tomasi" userId="S::chuck.tomasi@servicenow.com::79514c44-a18e-4aaa-84b1-18f74099d6b1" providerId="AD" clId="Web-{1E13314D-61CB-5752-970B-598EDEFC7E63}" dt="2023-01-28T19:37:02.196" v="5"/>
        <pc:sldMkLst>
          <pc:docMk/>
          <pc:sldMk cId="1542974688" sldId="294"/>
        </pc:sldMkLst>
      </pc:sldChg>
    </pc:docChg>
  </pc:docChgLst>
  <pc:docChgLst>
    <pc:chgData name="Chuck Tomasi" userId="79514c44-a18e-4aaa-84b1-18f74099d6b1" providerId="ADAL" clId="{82078BB5-87F8-F243-80F8-A57366669E4B}"/>
    <pc:docChg chg="undo custSel addSld delSld modSld sldOrd modMainMaster">
      <pc:chgData name="Chuck Tomasi" userId="79514c44-a18e-4aaa-84b1-18f74099d6b1" providerId="ADAL" clId="{82078BB5-87F8-F243-80F8-A57366669E4B}" dt="2023-01-28T20:19:42.984" v="664" actId="2890"/>
      <pc:docMkLst>
        <pc:docMk/>
      </pc:docMkLst>
      <pc:sldChg chg="addSp delSp modSp mod modClrScheme chgLayout">
        <pc:chgData name="Chuck Tomasi" userId="79514c44-a18e-4aaa-84b1-18f74099d6b1" providerId="ADAL" clId="{82078BB5-87F8-F243-80F8-A57366669E4B}" dt="2023-01-28T20:15:26.500" v="577" actId="478"/>
        <pc:sldMkLst>
          <pc:docMk/>
          <pc:sldMk cId="3298930581" sldId="257"/>
        </pc:sldMkLst>
        <pc:spChg chg="add del mod ord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3" creationId="{82FC2498-0B4B-8B7A-B478-09FA16261B03}"/>
          </ac:spMkLst>
        </pc:spChg>
        <pc:spChg chg="del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4" creationId="{B2FCD6A8-A99A-F7BA-DB13-507935732581}"/>
          </ac:spMkLst>
        </pc:spChg>
        <pc:spChg chg="del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5" creationId="{BA95A55C-585A-7E23-E216-05517FF5D54E}"/>
          </ac:spMkLst>
        </pc:spChg>
        <pc:spChg chg="del mod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6" creationId="{3DB62BA5-F591-D360-C9B0-1910F2D7A371}"/>
          </ac:spMkLst>
        </pc:spChg>
        <pc:graphicFrameChg chg="del">
          <ac:chgData name="Chuck Tomasi" userId="79514c44-a18e-4aaa-84b1-18f74099d6b1" providerId="ADAL" clId="{82078BB5-87F8-F243-80F8-A57366669E4B}" dt="2023-01-28T20:15:07.323" v="575" actId="478"/>
          <ac:graphicFrameMkLst>
            <pc:docMk/>
            <pc:sldMk cId="3298930581" sldId="257"/>
            <ac:graphicFrameMk id="128" creationId="{124FE0B1-F062-09FD-257D-93BA591F74F1}"/>
          </ac:graphicFrameMkLst>
        </pc:graphicFrameChg>
        <pc:picChg chg="add del mod">
          <ac:chgData name="Chuck Tomasi" userId="79514c44-a18e-4aaa-84b1-18f74099d6b1" providerId="ADAL" clId="{82078BB5-87F8-F243-80F8-A57366669E4B}" dt="2023-01-28T20:15:26.500" v="577" actId="478"/>
          <ac:picMkLst>
            <pc:docMk/>
            <pc:sldMk cId="3298930581" sldId="257"/>
            <ac:picMk id="2" creationId="{30F6AEB0-A473-23AE-8630-0604EE1E0852}"/>
          </ac:picMkLst>
        </pc:pic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7" creationId="{FAE943E1-B25C-F594-0C95-3227E5604AB5}"/>
          </ac:cxnSpMkLst>
        </pc:cxnChg>
      </pc:sldChg>
      <pc:sldChg chg="addSp delSp modSp mod modClrScheme chgLayout">
        <pc:chgData name="Chuck Tomasi" userId="79514c44-a18e-4aaa-84b1-18f74099d6b1" providerId="ADAL" clId="{82078BB5-87F8-F243-80F8-A57366669E4B}" dt="2023-01-28T20:19:04.144" v="597" actId="700"/>
        <pc:sldMkLst>
          <pc:docMk/>
          <pc:sldMk cId="67720852" sldId="258"/>
        </pc:sldMkLst>
        <pc:spChg chg="del">
          <ac:chgData name="Chuck Tomasi" userId="79514c44-a18e-4aaa-84b1-18f74099d6b1" providerId="ADAL" clId="{82078BB5-87F8-F243-80F8-A57366669E4B}" dt="2023-01-28T20:18:50.834" v="595" actId="478"/>
          <ac:spMkLst>
            <pc:docMk/>
            <pc:sldMk cId="67720852" sldId="258"/>
            <ac:spMk id="2" creationId="{37582171-324C-C069-C7E8-52A85BBBD901}"/>
          </ac:spMkLst>
        </pc:spChg>
        <pc:spChg chg="del">
          <ac:chgData name="Chuck Tomasi" userId="79514c44-a18e-4aaa-84b1-18f74099d6b1" providerId="ADAL" clId="{82078BB5-87F8-F243-80F8-A57366669E4B}" dt="2023-01-28T20:18:50.834" v="595" actId="478"/>
          <ac:spMkLst>
            <pc:docMk/>
            <pc:sldMk cId="67720852" sldId="258"/>
            <ac:spMk id="4" creationId="{B2FCD6A8-A99A-F7BA-DB13-507935732581}"/>
          </ac:spMkLst>
        </pc:spChg>
        <pc:spChg chg="del mod">
          <ac:chgData name="Chuck Tomasi" userId="79514c44-a18e-4aaa-84b1-18f74099d6b1" providerId="ADAL" clId="{82078BB5-87F8-F243-80F8-A57366669E4B}" dt="2023-01-28T20:18:50.834" v="595" actId="478"/>
          <ac:spMkLst>
            <pc:docMk/>
            <pc:sldMk cId="67720852" sldId="258"/>
            <ac:spMk id="6" creationId="{3DB62BA5-F591-D360-C9B0-1910F2D7A371}"/>
          </ac:spMkLst>
        </pc:spChg>
        <pc:spChg chg="add mod">
          <ac:chgData name="Chuck Tomasi" userId="79514c44-a18e-4aaa-84b1-18f74099d6b1" providerId="ADAL" clId="{82078BB5-87F8-F243-80F8-A57366669E4B}" dt="2023-01-28T20:19:04.144" v="597" actId="700"/>
          <ac:spMkLst>
            <pc:docMk/>
            <pc:sldMk cId="67720852" sldId="258"/>
            <ac:spMk id="7" creationId="{5D9392E4-B6BA-1734-E584-8B2831AEC513}"/>
          </ac:spMkLst>
        </pc:spChg>
        <pc:graphicFrameChg chg="del">
          <ac:chgData name="Chuck Tomasi" userId="79514c44-a18e-4aaa-84b1-18f74099d6b1" providerId="ADAL" clId="{82078BB5-87F8-F243-80F8-A57366669E4B}" dt="2023-01-28T20:18:50.834" v="595" actId="478"/>
          <ac:graphicFrameMkLst>
            <pc:docMk/>
            <pc:sldMk cId="67720852" sldId="258"/>
            <ac:graphicFrameMk id="5" creationId="{655AA1C6-F334-5377-E7D8-179ADB6D6275}"/>
          </ac:graphicFrameMkLst>
        </pc:graphicFrameChg>
        <pc:picChg chg="add del mod">
          <ac:chgData name="Chuck Tomasi" userId="79514c44-a18e-4aaa-84b1-18f74099d6b1" providerId="ADAL" clId="{82078BB5-87F8-F243-80F8-A57366669E4B}" dt="2023-01-28T20:18:50.834" v="595" actId="478"/>
          <ac:picMkLst>
            <pc:docMk/>
            <pc:sldMk cId="67720852" sldId="258"/>
            <ac:picMk id="3" creationId="{F81F4D64-4960-7945-AC31-DACC59021301}"/>
          </ac:picMkLst>
        </pc:pic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7" creationId="{FAE943E1-B25C-F594-0C95-3227E5604AB5}"/>
          </ac:cxnSpMkLst>
        </pc:cxnChg>
      </pc:sldChg>
      <pc:sldChg chg="addSp delSp modSp mod modClrScheme chgLayout">
        <pc:chgData name="Chuck Tomasi" userId="79514c44-a18e-4aaa-84b1-18f74099d6b1" providerId="ADAL" clId="{82078BB5-87F8-F243-80F8-A57366669E4B}" dt="2023-01-28T20:19:04.144" v="597" actId="700"/>
        <pc:sldMkLst>
          <pc:docMk/>
          <pc:sldMk cId="1219390823" sldId="259"/>
        </pc:sldMkLst>
        <pc:spChg chg="del">
          <ac:chgData name="Chuck Tomasi" userId="79514c44-a18e-4aaa-84b1-18f74099d6b1" providerId="ADAL" clId="{82078BB5-87F8-F243-80F8-A57366669E4B}" dt="2023-01-28T20:18:59.276" v="596" actId="478"/>
          <ac:spMkLst>
            <pc:docMk/>
            <pc:sldMk cId="1219390823" sldId="259"/>
            <ac:spMk id="4" creationId="{B2FCD6A8-A99A-F7BA-DB13-507935732581}"/>
          </ac:spMkLst>
        </pc:spChg>
        <pc:spChg chg="del">
          <ac:chgData name="Chuck Tomasi" userId="79514c44-a18e-4aaa-84b1-18f74099d6b1" providerId="ADAL" clId="{82078BB5-87F8-F243-80F8-A57366669E4B}" dt="2023-01-28T20:18:59.276" v="596" actId="478"/>
          <ac:spMkLst>
            <pc:docMk/>
            <pc:sldMk cId="1219390823" sldId="259"/>
            <ac:spMk id="5" creationId="{BA95A55C-585A-7E23-E216-05517FF5D54E}"/>
          </ac:spMkLst>
        </pc:spChg>
        <pc:spChg chg="del mod">
          <ac:chgData name="Chuck Tomasi" userId="79514c44-a18e-4aaa-84b1-18f74099d6b1" providerId="ADAL" clId="{82078BB5-87F8-F243-80F8-A57366669E4B}" dt="2023-01-28T20:18:59.276" v="596" actId="478"/>
          <ac:spMkLst>
            <pc:docMk/>
            <pc:sldMk cId="1219390823" sldId="259"/>
            <ac:spMk id="6" creationId="{3DB62BA5-F591-D360-C9B0-1910F2D7A371}"/>
          </ac:spMkLst>
        </pc:spChg>
        <pc:spChg chg="add mod">
          <ac:chgData name="Chuck Tomasi" userId="79514c44-a18e-4aaa-84b1-18f74099d6b1" providerId="ADAL" clId="{82078BB5-87F8-F243-80F8-A57366669E4B}" dt="2023-01-28T20:19:04.144" v="597" actId="700"/>
          <ac:spMkLst>
            <pc:docMk/>
            <pc:sldMk cId="1219390823" sldId="259"/>
            <ac:spMk id="7" creationId="{742492E0-20A5-FA61-4506-C0899DAF2C45}"/>
          </ac:spMkLst>
        </pc:spChg>
        <pc:graphicFrameChg chg="del">
          <ac:chgData name="Chuck Tomasi" userId="79514c44-a18e-4aaa-84b1-18f74099d6b1" providerId="ADAL" clId="{82078BB5-87F8-F243-80F8-A57366669E4B}" dt="2023-01-28T20:18:59.276" v="596" actId="478"/>
          <ac:graphicFrameMkLst>
            <pc:docMk/>
            <pc:sldMk cId="1219390823" sldId="259"/>
            <ac:graphicFrameMk id="3" creationId="{AC3C5758-AB9A-4244-C64D-A35287E494D9}"/>
          </ac:graphicFrameMkLst>
        </pc:graphicFrameChg>
        <pc:picChg chg="add del mod">
          <ac:chgData name="Chuck Tomasi" userId="79514c44-a18e-4aaa-84b1-18f74099d6b1" providerId="ADAL" clId="{82078BB5-87F8-F243-80F8-A57366669E4B}" dt="2023-01-28T20:18:59.276" v="596" actId="478"/>
          <ac:picMkLst>
            <pc:docMk/>
            <pc:sldMk cId="1219390823" sldId="259"/>
            <ac:picMk id="2" creationId="{8DBF5548-885F-B699-49A0-47B287651F87}"/>
          </ac:picMkLst>
        </pc:pic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7" creationId="{FAE943E1-B25C-F594-0C95-3227E5604AB5}"/>
          </ac:cxnSpMkLst>
        </pc:cxnChg>
      </pc:sldChg>
      <pc:sldChg chg="addSp delSp modSp del mod">
        <pc:chgData name="Chuck Tomasi" userId="79514c44-a18e-4aaa-84b1-18f74099d6b1" providerId="ADAL" clId="{82078BB5-87F8-F243-80F8-A57366669E4B}" dt="2023-01-28T20:19:28.517" v="599" actId="2696"/>
        <pc:sldMkLst>
          <pc:docMk/>
          <pc:sldMk cId="3812886585" sldId="260"/>
        </pc:sldMkLst>
        <pc:spChg chg="del">
          <ac:chgData name="Chuck Tomasi" userId="79514c44-a18e-4aaa-84b1-18f74099d6b1" providerId="ADAL" clId="{82078BB5-87F8-F243-80F8-A57366669E4B}" dt="2023-01-28T20:19:23.490" v="598" actId="478"/>
          <ac:spMkLst>
            <pc:docMk/>
            <pc:sldMk cId="3812886585" sldId="260"/>
            <ac:spMk id="4" creationId="{B2FCD6A8-A99A-F7BA-DB13-507935732581}"/>
          </ac:spMkLst>
        </pc:spChg>
        <pc:spChg chg="del">
          <ac:chgData name="Chuck Tomasi" userId="79514c44-a18e-4aaa-84b1-18f74099d6b1" providerId="ADAL" clId="{82078BB5-87F8-F243-80F8-A57366669E4B}" dt="2023-01-28T20:19:23.490" v="598" actId="478"/>
          <ac:spMkLst>
            <pc:docMk/>
            <pc:sldMk cId="3812886585" sldId="260"/>
            <ac:spMk id="5" creationId="{BA95A55C-585A-7E23-E216-05517FF5D54E}"/>
          </ac:spMkLst>
        </pc:spChg>
        <pc:spChg chg="del mod">
          <ac:chgData name="Chuck Tomasi" userId="79514c44-a18e-4aaa-84b1-18f74099d6b1" providerId="ADAL" clId="{82078BB5-87F8-F243-80F8-A57366669E4B}" dt="2023-01-28T20:19:23.490" v="598" actId="478"/>
          <ac:spMkLst>
            <pc:docMk/>
            <pc:sldMk cId="3812886585" sldId="260"/>
            <ac:spMk id="6" creationId="{3DB62BA5-F591-D360-C9B0-1910F2D7A371}"/>
          </ac:spMkLst>
        </pc:spChg>
        <pc:graphicFrameChg chg="del">
          <ac:chgData name="Chuck Tomasi" userId="79514c44-a18e-4aaa-84b1-18f74099d6b1" providerId="ADAL" clId="{82078BB5-87F8-F243-80F8-A57366669E4B}" dt="2023-01-28T20:19:23.490" v="598" actId="478"/>
          <ac:graphicFrameMkLst>
            <pc:docMk/>
            <pc:sldMk cId="3812886585" sldId="260"/>
            <ac:graphicFrameMk id="3" creationId="{3CCCCCB9-DDD4-9583-F7CE-3BF2DE711759}"/>
          </ac:graphicFrameMkLst>
        </pc:graphicFrameChg>
        <pc:picChg chg="add del mod">
          <ac:chgData name="Chuck Tomasi" userId="79514c44-a18e-4aaa-84b1-18f74099d6b1" providerId="ADAL" clId="{82078BB5-87F8-F243-80F8-A57366669E4B}" dt="2023-01-28T20:19:23.490" v="598" actId="478"/>
          <ac:picMkLst>
            <pc:docMk/>
            <pc:sldMk cId="3812886585" sldId="260"/>
            <ac:picMk id="2" creationId="{DB1F64A7-8AEB-0F76-A37E-443DB6BD5A35}"/>
          </ac:picMkLst>
        </pc:pic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7" creationId="{FAE943E1-B25C-F594-0C95-3227E5604AB5}"/>
          </ac:cxnSpMkLst>
        </pc:cxnChg>
      </pc:sldChg>
      <pc:sldChg chg="addSp modSp del mod">
        <pc:chgData name="Chuck Tomasi" userId="79514c44-a18e-4aaa-84b1-18f74099d6b1" providerId="ADAL" clId="{82078BB5-87F8-F243-80F8-A57366669E4B}" dt="2023-01-28T20:19:28.618" v="608" actId="2696"/>
        <pc:sldMkLst>
          <pc:docMk/>
          <pc:sldMk cId="1136407329" sldId="261"/>
        </pc:sldMkLst>
        <pc:spChg chg="mod">
          <ac:chgData name="Chuck Tomasi" userId="79514c44-a18e-4aaa-84b1-18f74099d6b1" providerId="ADAL" clId="{82078BB5-87F8-F243-80F8-A57366669E4B}" dt="2023-01-28T19:09:20.468" v="10"/>
          <ac:spMkLst>
            <pc:docMk/>
            <pc:sldMk cId="1136407329" sldId="261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0.232" v="316"/>
          <ac:picMkLst>
            <pc:docMk/>
            <pc:sldMk cId="1136407329" sldId="261"/>
            <ac:picMk id="2" creationId="{0BF2F957-4CD3-C617-BB1B-7F6507BEB737}"/>
          </ac:picMkLst>
        </pc:picChg>
      </pc:sldChg>
      <pc:sldChg chg="addSp delSp modSp del mod">
        <pc:chgData name="Chuck Tomasi" userId="79514c44-a18e-4aaa-84b1-18f74099d6b1" providerId="ADAL" clId="{82078BB5-87F8-F243-80F8-A57366669E4B}" dt="2023-01-28T20:19:28.670" v="611" actId="2696"/>
        <pc:sldMkLst>
          <pc:docMk/>
          <pc:sldMk cId="2413110862" sldId="262"/>
        </pc:sldMkLst>
        <pc:spChg chg="mod">
          <ac:chgData name="Chuck Tomasi" userId="79514c44-a18e-4aaa-84b1-18f74099d6b1" providerId="ADAL" clId="{82078BB5-87F8-F243-80F8-A57366669E4B}" dt="2023-01-28T19:09:26.734" v="13"/>
          <ac:spMkLst>
            <pc:docMk/>
            <pc:sldMk cId="2413110862" sldId="262"/>
            <ac:spMk id="6" creationId="{3DB62BA5-F591-D360-C9B0-1910F2D7A371}"/>
          </ac:spMkLst>
        </pc:spChg>
        <pc:spChg chg="add del">
          <ac:chgData name="Chuck Tomasi" userId="79514c44-a18e-4aaa-84b1-18f74099d6b1" providerId="ADAL" clId="{82078BB5-87F8-F243-80F8-A57366669E4B}" dt="2023-01-28T19:09:24.456" v="12" actId="22"/>
          <ac:spMkLst>
            <pc:docMk/>
            <pc:sldMk cId="2413110862" sldId="262"/>
            <ac:spMk id="7" creationId="{7E088A4D-C673-9366-4250-B7545DB6DE8F}"/>
          </ac:spMkLst>
        </pc:spChg>
        <pc:picChg chg="add mod">
          <ac:chgData name="Chuck Tomasi" userId="79514c44-a18e-4aaa-84b1-18f74099d6b1" providerId="ADAL" clId="{82078BB5-87F8-F243-80F8-A57366669E4B}" dt="2023-01-28T19:43:53.401" v="317"/>
          <ac:picMkLst>
            <pc:docMk/>
            <pc:sldMk cId="2413110862" sldId="262"/>
            <ac:picMk id="2" creationId="{6578EE4C-6733-A8EA-F1F6-6AD471EF6A3D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563" v="600" actId="2696"/>
        <pc:sldMkLst>
          <pc:docMk/>
          <pc:sldMk cId="2495521372" sldId="263"/>
        </pc:sldMkLst>
        <pc:spChg chg="mod">
          <ac:chgData name="Chuck Tomasi" userId="79514c44-a18e-4aaa-84b1-18f74099d6b1" providerId="ADAL" clId="{82078BB5-87F8-F243-80F8-A57366669E4B}" dt="2023-01-28T19:09:30.997" v="14"/>
          <ac:spMkLst>
            <pc:docMk/>
            <pc:sldMk cId="2495521372" sldId="263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5.822" v="318"/>
          <ac:picMkLst>
            <pc:docMk/>
            <pc:sldMk cId="2495521372" sldId="263"/>
            <ac:picMk id="2" creationId="{1E8FBB15-4D48-C20F-C7FC-A0C14C10A36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657" v="609" actId="2696"/>
        <pc:sldMkLst>
          <pc:docMk/>
          <pc:sldMk cId="3215541998" sldId="264"/>
        </pc:sldMkLst>
        <pc:spChg chg="mod">
          <ac:chgData name="Chuck Tomasi" userId="79514c44-a18e-4aaa-84b1-18f74099d6b1" providerId="ADAL" clId="{82078BB5-87F8-F243-80F8-A57366669E4B}" dt="2023-01-28T19:09:35.319" v="15"/>
          <ac:spMkLst>
            <pc:docMk/>
            <pc:sldMk cId="3215541998" sldId="264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7.902" v="319"/>
          <ac:picMkLst>
            <pc:docMk/>
            <pc:sldMk cId="3215541998" sldId="264"/>
            <ac:picMk id="2" creationId="{204F4FB5-FCFC-8816-B19D-2702580CA4EA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570" v="601" actId="2696"/>
        <pc:sldMkLst>
          <pc:docMk/>
          <pc:sldMk cId="2509849337" sldId="265"/>
        </pc:sldMkLst>
        <pc:spChg chg="mod">
          <ac:chgData name="Chuck Tomasi" userId="79514c44-a18e-4aaa-84b1-18f74099d6b1" providerId="ADAL" clId="{82078BB5-87F8-F243-80F8-A57366669E4B}" dt="2023-01-28T19:09:39.380" v="16"/>
          <ac:spMkLst>
            <pc:docMk/>
            <pc:sldMk cId="2509849337" sldId="265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9.838" v="320"/>
          <ac:picMkLst>
            <pc:docMk/>
            <pc:sldMk cId="2509849337" sldId="265"/>
            <ac:picMk id="2" creationId="{76D0D581-C3A5-455B-A8AE-8BBC73D96C21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14" v="612" actId="2696"/>
        <pc:sldMkLst>
          <pc:docMk/>
          <pc:sldMk cId="850423631" sldId="266"/>
        </pc:sldMkLst>
        <pc:spChg chg="mod">
          <ac:chgData name="Chuck Tomasi" userId="79514c44-a18e-4aaa-84b1-18f74099d6b1" providerId="ADAL" clId="{82078BB5-87F8-F243-80F8-A57366669E4B}" dt="2023-01-28T19:09:44.093" v="17"/>
          <ac:spMkLst>
            <pc:docMk/>
            <pc:sldMk cId="850423631" sldId="266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2" v="321"/>
          <ac:picMkLst>
            <pc:docMk/>
            <pc:sldMk cId="850423631" sldId="266"/>
            <ac:picMk id="2" creationId="{00A81978-8D32-77C1-DC23-FB7FFB5C8637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602" v="606" actId="2696"/>
        <pc:sldMkLst>
          <pc:docMk/>
          <pc:sldMk cId="3037892168" sldId="267"/>
        </pc:sldMkLst>
        <pc:spChg chg="mod">
          <ac:chgData name="Chuck Tomasi" userId="79514c44-a18e-4aaa-84b1-18f74099d6b1" providerId="ADAL" clId="{82078BB5-87F8-F243-80F8-A57366669E4B}" dt="2023-01-28T19:09:48.364" v="18"/>
          <ac:spMkLst>
            <pc:docMk/>
            <pc:sldMk cId="3037892168" sldId="267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4.032" v="322"/>
          <ac:picMkLst>
            <pc:docMk/>
            <pc:sldMk cId="3037892168" sldId="267"/>
            <ac:picMk id="2" creationId="{593B2AF6-9D13-60E1-0EDD-C1971F61C452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90" v="619" actId="2696"/>
        <pc:sldMkLst>
          <pc:docMk/>
          <pc:sldMk cId="2582771408" sldId="268"/>
        </pc:sldMkLst>
        <pc:spChg chg="mod">
          <ac:chgData name="Chuck Tomasi" userId="79514c44-a18e-4aaa-84b1-18f74099d6b1" providerId="ADAL" clId="{82078BB5-87F8-F243-80F8-A57366669E4B}" dt="2023-01-28T19:09:51.963" v="19"/>
          <ac:spMkLst>
            <pc:docMk/>
            <pc:sldMk cId="2582771408" sldId="268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5.887" v="323"/>
          <ac:picMkLst>
            <pc:docMk/>
            <pc:sldMk cId="2582771408" sldId="268"/>
            <ac:picMk id="2" creationId="{AF799B5A-2058-AB35-15A7-648DB3889975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53" v="613" actId="2696"/>
        <pc:sldMkLst>
          <pc:docMk/>
          <pc:sldMk cId="1961030622" sldId="269"/>
        </pc:sldMkLst>
        <pc:spChg chg="mod">
          <ac:chgData name="Chuck Tomasi" userId="79514c44-a18e-4aaa-84b1-18f74099d6b1" providerId="ADAL" clId="{82078BB5-87F8-F243-80F8-A57366669E4B}" dt="2023-01-28T19:09:55.992" v="20"/>
          <ac:spMkLst>
            <pc:docMk/>
            <pc:sldMk cId="1961030622" sldId="269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8.153" v="324"/>
          <ac:picMkLst>
            <pc:docMk/>
            <pc:sldMk cId="1961030622" sldId="269"/>
            <ac:picMk id="2" creationId="{77B45634-B088-F341-CE62-5B1844B801C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76" v="629" actId="2696"/>
        <pc:sldMkLst>
          <pc:docMk/>
          <pc:sldMk cId="2508566690" sldId="270"/>
        </pc:sldMkLst>
        <pc:spChg chg="mod">
          <ac:chgData name="Chuck Tomasi" userId="79514c44-a18e-4aaa-84b1-18f74099d6b1" providerId="ADAL" clId="{82078BB5-87F8-F243-80F8-A57366669E4B}" dt="2023-01-28T19:09:59.261" v="21"/>
          <ac:spMkLst>
            <pc:docMk/>
            <pc:sldMk cId="2508566690" sldId="270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0.135" v="325"/>
          <ac:picMkLst>
            <pc:docMk/>
            <pc:sldMk cId="2508566690" sldId="270"/>
            <ac:picMk id="2" creationId="{5E481C56-C260-7278-2554-1A953DF1D2BC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609" v="607" actId="2696"/>
        <pc:sldMkLst>
          <pc:docMk/>
          <pc:sldMk cId="901501189" sldId="271"/>
        </pc:sldMkLst>
        <pc:spChg chg="mod">
          <ac:chgData name="Chuck Tomasi" userId="79514c44-a18e-4aaa-84b1-18f74099d6b1" providerId="ADAL" clId="{82078BB5-87F8-F243-80F8-A57366669E4B}" dt="2023-01-28T19:10:06.497" v="22"/>
          <ac:spMkLst>
            <pc:docMk/>
            <pc:sldMk cId="901501189" sldId="271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2.019" v="326"/>
          <ac:picMkLst>
            <pc:docMk/>
            <pc:sldMk cId="901501189" sldId="271"/>
            <ac:picMk id="2" creationId="{637F123B-08B2-FEC6-F997-679BEA4D6FDC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55" v="625" actId="2696"/>
        <pc:sldMkLst>
          <pc:docMk/>
          <pc:sldMk cId="4056870963" sldId="272"/>
        </pc:sldMkLst>
        <pc:spChg chg="mod">
          <ac:chgData name="Chuck Tomasi" userId="79514c44-a18e-4aaa-84b1-18f74099d6b1" providerId="ADAL" clId="{82078BB5-87F8-F243-80F8-A57366669E4B}" dt="2023-01-28T19:10:09.475" v="23"/>
          <ac:spMkLst>
            <pc:docMk/>
            <pc:sldMk cId="4056870963" sldId="272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3.890" v="327"/>
          <ac:picMkLst>
            <pc:docMk/>
            <pc:sldMk cId="4056870963" sldId="272"/>
            <ac:picMk id="2" creationId="{8196BB8F-067D-E379-C908-1547B9745BC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585" v="603" actId="2696"/>
        <pc:sldMkLst>
          <pc:docMk/>
          <pc:sldMk cId="827423460" sldId="273"/>
        </pc:sldMkLst>
        <pc:spChg chg="mod">
          <ac:chgData name="Chuck Tomasi" userId="79514c44-a18e-4aaa-84b1-18f74099d6b1" providerId="ADAL" clId="{82078BB5-87F8-F243-80F8-A57366669E4B}" dt="2023-01-28T19:10:13.028" v="24"/>
          <ac:spMkLst>
            <pc:docMk/>
            <pc:sldMk cId="827423460" sldId="273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5.641" v="328"/>
          <ac:picMkLst>
            <pc:docMk/>
            <pc:sldMk cId="827423460" sldId="273"/>
            <ac:picMk id="2" creationId="{294E68A0-ED57-8FE0-C155-92C5825E4750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61" v="626" actId="2696"/>
        <pc:sldMkLst>
          <pc:docMk/>
          <pc:sldMk cId="3842731141" sldId="274"/>
        </pc:sldMkLst>
        <pc:spChg chg="mod">
          <ac:chgData name="Chuck Tomasi" userId="79514c44-a18e-4aaa-84b1-18f74099d6b1" providerId="ADAL" clId="{82078BB5-87F8-F243-80F8-A57366669E4B}" dt="2023-01-28T19:10:20.559" v="26"/>
          <ac:spMkLst>
            <pc:docMk/>
            <pc:sldMk cId="3842731141" sldId="274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0.090" v="330"/>
          <ac:picMkLst>
            <pc:docMk/>
            <pc:sldMk cId="3842731141" sldId="274"/>
            <ac:picMk id="2" creationId="{F705BBA3-EDCF-A9D2-E21E-E0EE07C97A0B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83" v="618" actId="2696"/>
        <pc:sldMkLst>
          <pc:docMk/>
          <pc:sldMk cId="3866784490" sldId="275"/>
        </pc:sldMkLst>
        <pc:spChg chg="mod">
          <ac:chgData name="Chuck Tomasi" userId="79514c44-a18e-4aaa-84b1-18f74099d6b1" providerId="ADAL" clId="{82078BB5-87F8-F243-80F8-A57366669E4B}" dt="2023-01-28T19:10:24.570" v="27"/>
          <ac:spMkLst>
            <pc:docMk/>
            <pc:sldMk cId="3866784490" sldId="275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2.038" v="331"/>
          <ac:picMkLst>
            <pc:docMk/>
            <pc:sldMk cId="3866784490" sldId="275"/>
            <ac:picMk id="2" creationId="{A78EF44E-21DD-4297-06FB-A5086A737A4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38" v="621" actId="2696"/>
        <pc:sldMkLst>
          <pc:docMk/>
          <pc:sldMk cId="3849048372" sldId="276"/>
        </pc:sldMkLst>
        <pc:spChg chg="mod">
          <ac:chgData name="Chuck Tomasi" userId="79514c44-a18e-4aaa-84b1-18f74099d6b1" providerId="ADAL" clId="{82078BB5-87F8-F243-80F8-A57366669E4B}" dt="2023-01-28T19:10:28.471" v="28"/>
          <ac:spMkLst>
            <pc:docMk/>
            <pc:sldMk cId="3849048372" sldId="276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4.386" v="332"/>
          <ac:picMkLst>
            <pc:docMk/>
            <pc:sldMk cId="3849048372" sldId="276"/>
            <ac:picMk id="2" creationId="{78C41980-933C-2CF3-2266-8EBAF734A0D0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920" v="631" actId="2696"/>
        <pc:sldMkLst>
          <pc:docMk/>
          <pc:sldMk cId="3741301366" sldId="277"/>
        </pc:sldMkLst>
        <pc:spChg chg="mod">
          <ac:chgData name="Chuck Tomasi" userId="79514c44-a18e-4aaa-84b1-18f74099d6b1" providerId="ADAL" clId="{82078BB5-87F8-F243-80F8-A57366669E4B}" dt="2023-01-28T19:10:50.257" v="29"/>
          <ac:spMkLst>
            <pc:docMk/>
            <pc:sldMk cId="3741301366" sldId="277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6.371" v="333"/>
          <ac:picMkLst>
            <pc:docMk/>
            <pc:sldMk cId="3741301366" sldId="277"/>
            <ac:picMk id="2" creationId="{B0D71CBD-F490-AF11-459E-4EA2333C14A2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71" v="628" actId="2696"/>
        <pc:sldMkLst>
          <pc:docMk/>
          <pc:sldMk cId="2991376446" sldId="278"/>
        </pc:sldMkLst>
        <pc:spChg chg="mod">
          <ac:chgData name="Chuck Tomasi" userId="79514c44-a18e-4aaa-84b1-18f74099d6b1" providerId="ADAL" clId="{82078BB5-87F8-F243-80F8-A57366669E4B}" dt="2023-01-28T19:10:54.575" v="30"/>
          <ac:spMkLst>
            <pc:docMk/>
            <pc:sldMk cId="2991376446" sldId="278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8.201" v="334"/>
          <ac:picMkLst>
            <pc:docMk/>
            <pc:sldMk cId="2991376446" sldId="278"/>
            <ac:picMk id="2" creationId="{3CFAF798-ABA0-E4B5-7405-43090CDF8182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65" v="615" actId="2696"/>
        <pc:sldMkLst>
          <pc:docMk/>
          <pc:sldMk cId="985055038" sldId="279"/>
        </pc:sldMkLst>
        <pc:spChg chg="mod">
          <ac:chgData name="Chuck Tomasi" userId="79514c44-a18e-4aaa-84b1-18f74099d6b1" providerId="ADAL" clId="{82078BB5-87F8-F243-80F8-A57366669E4B}" dt="2023-01-28T19:10:58.631" v="31"/>
          <ac:spMkLst>
            <pc:docMk/>
            <pc:sldMk cId="985055038" sldId="279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0.303" v="335"/>
          <ac:picMkLst>
            <pc:docMk/>
            <pc:sldMk cId="985055038" sldId="279"/>
            <ac:picMk id="2" creationId="{DDD15508-DBD0-02FF-D7F8-25663488B8EB}"/>
          </ac:picMkLst>
        </pc:picChg>
      </pc:sldChg>
      <pc:sldChg chg="addSp modSp del">
        <pc:chgData name="Chuck Tomasi" userId="79514c44-a18e-4aaa-84b1-18f74099d6b1" providerId="ADAL" clId="{82078BB5-87F8-F243-80F8-A57366669E4B}" dt="2023-01-28T20:19:28.578" v="602" actId="2696"/>
        <pc:sldMkLst>
          <pc:docMk/>
          <pc:sldMk cId="2822145113" sldId="280"/>
        </pc:sldMkLst>
        <pc:picChg chg="add mod">
          <ac:chgData name="Chuck Tomasi" userId="79514c44-a18e-4aaa-84b1-18f74099d6b1" providerId="ADAL" clId="{82078BB5-87F8-F243-80F8-A57366669E4B}" dt="2023-01-28T19:44:32.069" v="336"/>
          <ac:picMkLst>
            <pc:docMk/>
            <pc:sldMk cId="2822145113" sldId="280"/>
            <ac:picMk id="2" creationId="{F92BA13E-828C-1BF9-2482-A98E6E082E6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59" v="614" actId="2696"/>
        <pc:sldMkLst>
          <pc:docMk/>
          <pc:sldMk cId="567279017" sldId="281"/>
        </pc:sldMkLst>
        <pc:spChg chg="mod">
          <ac:chgData name="Chuck Tomasi" userId="79514c44-a18e-4aaa-84b1-18f74099d6b1" providerId="ADAL" clId="{82078BB5-87F8-F243-80F8-A57366669E4B}" dt="2023-01-28T19:11:03.017" v="32"/>
          <ac:spMkLst>
            <pc:docMk/>
            <pc:sldMk cId="567279017" sldId="281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4.117" v="337"/>
          <ac:picMkLst>
            <pc:docMk/>
            <pc:sldMk cId="567279017" sldId="281"/>
            <ac:picMk id="2" creationId="{1864BC2F-EAB6-8E6E-4F24-2C36C2D87D31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66" v="627" actId="2696"/>
        <pc:sldMkLst>
          <pc:docMk/>
          <pc:sldMk cId="2019294002" sldId="282"/>
        </pc:sldMkLst>
        <pc:spChg chg="mod">
          <ac:chgData name="Chuck Tomasi" userId="79514c44-a18e-4aaa-84b1-18f74099d6b1" providerId="ADAL" clId="{82078BB5-87F8-F243-80F8-A57366669E4B}" dt="2023-01-28T19:11:07.245" v="33"/>
          <ac:spMkLst>
            <pc:docMk/>
            <pc:sldMk cId="2019294002" sldId="282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5.590" v="338"/>
          <ac:picMkLst>
            <pc:docMk/>
            <pc:sldMk cId="2019294002" sldId="282"/>
            <ac:picMk id="2" creationId="{61D61BB1-1550-4CC8-DEB6-995B68BC565F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72" v="616" actId="2696"/>
        <pc:sldMkLst>
          <pc:docMk/>
          <pc:sldMk cId="2383327753" sldId="283"/>
        </pc:sldMkLst>
        <pc:spChg chg="mod">
          <ac:chgData name="Chuck Tomasi" userId="79514c44-a18e-4aaa-84b1-18f74099d6b1" providerId="ADAL" clId="{82078BB5-87F8-F243-80F8-A57366669E4B}" dt="2023-01-28T19:11:11.153" v="34"/>
          <ac:spMkLst>
            <pc:docMk/>
            <pc:sldMk cId="2383327753" sldId="283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7.897" v="339"/>
          <ac:picMkLst>
            <pc:docMk/>
            <pc:sldMk cId="2383327753" sldId="283"/>
            <ac:picMk id="2" creationId="{69EB8904-611A-970F-C960-CAA05F7772A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31" v="620" actId="2696"/>
        <pc:sldMkLst>
          <pc:docMk/>
          <pc:sldMk cId="2291684247" sldId="285"/>
        </pc:sldMkLst>
        <pc:spChg chg="mod">
          <ac:chgData name="Chuck Tomasi" userId="79514c44-a18e-4aaa-84b1-18f74099d6b1" providerId="ADAL" clId="{82078BB5-87F8-F243-80F8-A57366669E4B}" dt="2023-01-28T19:10:16.766" v="25"/>
          <ac:spMkLst>
            <pc:docMk/>
            <pc:sldMk cId="2291684247" sldId="285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8.312" v="329"/>
          <ac:picMkLst>
            <pc:docMk/>
            <pc:sldMk cId="2291684247" sldId="285"/>
            <ac:picMk id="2" creationId="{AB2D598C-BDF7-68C9-089D-FDFA04378079}"/>
          </ac:picMkLst>
        </pc:picChg>
      </pc:sldChg>
      <pc:sldChg chg="addSp modSp add del mod">
        <pc:chgData name="Chuck Tomasi" userId="79514c44-a18e-4aaa-84b1-18f74099d6b1" providerId="ADAL" clId="{82078BB5-87F8-F243-80F8-A57366669E4B}" dt="2023-01-28T20:19:28.914" v="630" actId="2696"/>
        <pc:sldMkLst>
          <pc:docMk/>
          <pc:sldMk cId="1514759085" sldId="286"/>
        </pc:sldMkLst>
        <pc:spChg chg="mod">
          <ac:chgData name="Chuck Tomasi" userId="79514c44-a18e-4aaa-84b1-18f74099d6b1" providerId="ADAL" clId="{82078BB5-87F8-F243-80F8-A57366669E4B}" dt="2023-01-28T19:11:26.612" v="42" actId="20577"/>
          <ac:spMkLst>
            <pc:docMk/>
            <pc:sldMk cId="1514759085" sldId="286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40.197" v="340"/>
          <ac:picMkLst>
            <pc:docMk/>
            <pc:sldMk cId="1514759085" sldId="286"/>
            <ac:picMk id="2" creationId="{2E60D54D-C723-79C5-701E-96F46718E334}"/>
          </ac:picMkLst>
        </pc:picChg>
      </pc:sldChg>
      <pc:sldChg chg="modSp add del mod">
        <pc:chgData name="Chuck Tomasi" userId="79514c44-a18e-4aaa-84b1-18f74099d6b1" providerId="ADAL" clId="{82078BB5-87F8-F243-80F8-A57366669E4B}" dt="2023-01-28T20:19:28.842" v="622" actId="2696"/>
        <pc:sldMkLst>
          <pc:docMk/>
          <pc:sldMk cId="3894171294" sldId="287"/>
        </pc:sldMkLst>
        <pc:spChg chg="mod">
          <ac:chgData name="Chuck Tomasi" userId="79514c44-a18e-4aaa-84b1-18f74099d6b1" providerId="ADAL" clId="{82078BB5-87F8-F243-80F8-A57366669E4B}" dt="2023-01-28T19:11:36.985" v="47" actId="20577"/>
          <ac:spMkLst>
            <pc:docMk/>
            <pc:sldMk cId="3894171294" sldId="287"/>
            <ac:spMk id="6" creationId="{3DB62BA5-F591-D360-C9B0-1910F2D7A371}"/>
          </ac:spMkLst>
        </pc:spChg>
      </pc:sldChg>
      <pc:sldChg chg="modSp add del mod">
        <pc:chgData name="Chuck Tomasi" userId="79514c44-a18e-4aaa-84b1-18f74099d6b1" providerId="ADAL" clId="{82078BB5-87F8-F243-80F8-A57366669E4B}" dt="2023-01-28T20:19:28.590" v="604" actId="2696"/>
        <pc:sldMkLst>
          <pc:docMk/>
          <pc:sldMk cId="478711502" sldId="288"/>
        </pc:sldMkLst>
        <pc:spChg chg="mod">
          <ac:chgData name="Chuck Tomasi" userId="79514c44-a18e-4aaa-84b1-18f74099d6b1" providerId="ADAL" clId="{82078BB5-87F8-F243-80F8-A57366669E4B}" dt="2023-01-28T19:11:52.642" v="52" actId="20577"/>
          <ac:spMkLst>
            <pc:docMk/>
            <pc:sldMk cId="478711502" sldId="288"/>
            <ac:spMk id="6" creationId="{3DB62BA5-F591-D360-C9B0-1910F2D7A371}"/>
          </ac:spMkLst>
        </pc:spChg>
      </pc:sldChg>
      <pc:sldChg chg="addSp delSp modSp new del mod ord modClrScheme chgLayout">
        <pc:chgData name="Chuck Tomasi" userId="79514c44-a18e-4aaa-84b1-18f74099d6b1" providerId="ADAL" clId="{82078BB5-87F8-F243-80F8-A57366669E4B}" dt="2023-01-28T20:02:14.369" v="453" actId="2696"/>
        <pc:sldMkLst>
          <pc:docMk/>
          <pc:sldMk cId="2269909672" sldId="289"/>
        </pc:sldMkLst>
        <pc:spChg chg="add mod">
          <ac:chgData name="Chuck Tomasi" userId="79514c44-a18e-4aaa-84b1-18f74099d6b1" providerId="ADAL" clId="{82078BB5-87F8-F243-80F8-A57366669E4B}" dt="2023-01-28T20:01:36.798" v="450" actId="767"/>
          <ac:spMkLst>
            <pc:docMk/>
            <pc:sldMk cId="2269909672" sldId="289"/>
            <ac:spMk id="2" creationId="{14BD13DB-DEFD-5EFC-084B-79DFC821C4FF}"/>
          </ac:spMkLst>
        </pc:spChg>
        <pc:spChg chg="del">
          <ac:chgData name="Chuck Tomasi" userId="79514c44-a18e-4aaa-84b1-18f74099d6b1" providerId="ADAL" clId="{82078BB5-87F8-F243-80F8-A57366669E4B}" dt="2023-01-28T19:12:47.507" v="55" actId="478"/>
          <ac:spMkLst>
            <pc:docMk/>
            <pc:sldMk cId="2269909672" sldId="289"/>
            <ac:spMk id="2" creationId="{AACBFE45-E166-8574-DC4E-E559B8F506B4}"/>
          </ac:spMkLst>
        </pc:spChg>
        <pc:spChg chg="add mod">
          <ac:chgData name="Chuck Tomasi" userId="79514c44-a18e-4aaa-84b1-18f74099d6b1" providerId="ADAL" clId="{82078BB5-87F8-F243-80F8-A57366669E4B}" dt="2023-01-28T20:01:37.939" v="451" actId="767"/>
          <ac:spMkLst>
            <pc:docMk/>
            <pc:sldMk cId="2269909672" sldId="289"/>
            <ac:spMk id="3" creationId="{2141E6DC-8962-59A2-EA32-1B46F5DDF560}"/>
          </ac:spMkLst>
        </pc:spChg>
        <pc:spChg chg="del">
          <ac:chgData name="Chuck Tomasi" userId="79514c44-a18e-4aaa-84b1-18f74099d6b1" providerId="ADAL" clId="{82078BB5-87F8-F243-80F8-A57366669E4B}" dt="2023-01-28T19:12:49.997" v="56" actId="478"/>
          <ac:spMkLst>
            <pc:docMk/>
            <pc:sldMk cId="2269909672" sldId="289"/>
            <ac:spMk id="3" creationId="{AC5242CD-1EF7-D075-D4E5-904FDA97BAF9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4" creationId="{6CF68574-A441-578C-7066-B13BB8F0FD8E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" creationId="{2BAA9ABD-504A-BBB0-B8F4-B91FD625CEA6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19" creationId="{C2FAEDD4-1709-0AD9-F34E-75A7C9067AB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0" creationId="{085FF3CB-DCE9-A003-097C-AE5F04E1CF8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1" creationId="{15692528-7B45-637D-805D-A7793D116000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2" creationId="{5288FF2E-6CE9-7525-705F-715F787DA029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3" creationId="{47791B44-EA00-3D0D-1761-7C95C2FC33AA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4" creationId="{CF923B2D-CC13-D4EA-91F8-4130874A2741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5" creationId="{FA345EA9-8648-1E4A-F06D-769BA801E95B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6" creationId="{6C3E2FA4-CBC0-39C9-CCCB-762220C6E26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7" creationId="{89C1FB15-8B10-7418-0F4F-512FE5E647D9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8" creationId="{9CF027FE-EBA7-8655-6731-E548C46C576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9" creationId="{51E3D8C3-F879-BDF2-A9D1-D15EEDEB14C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30" creationId="{C16DD412-DE62-EC56-E133-C6272FB067E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31" creationId="{97AC87D7-39B9-91A3-0D36-4DBEEE43B784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32" creationId="{72A31D8B-7B0C-1FA6-5090-1BD782F194F7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3" creationId="{6EEB565E-C407-BCBD-A1AF-0F7C2AB768A3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4" creationId="{D40E4515-504C-7F14-AB17-F25F1DD7BB22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5" creationId="{6483FC8D-A4DB-3EF8-3F60-92E393500AE1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6" creationId="{4C39E45B-A111-2D24-40EF-7398165C4BD2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7" creationId="{A3C75F7B-83BD-62AB-62A5-5CB3A1D6199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8" creationId="{02225404-D06F-8186-C3F7-A02801C739BF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9" creationId="{F4DA6DEE-EA41-7CB4-A5EB-70607E2F21D1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0" creationId="{54C9F1BD-E09B-3FFA-931F-95729894342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1" creationId="{62F91878-F7DB-C181-072B-9E7DD5DB02C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2" creationId="{BB3C6F83-2387-31CB-8F9B-ABF9383CD094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3" creationId="{D92A3154-40E6-F00F-F30E-4DC7CB202C50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4" creationId="{F0A1DD79-E897-B73A-2C42-D0727986783D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5" creationId="{057E19F2-79B5-8DB4-8700-D927B92BFB42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6" creationId="{1138B784-F8A7-4CDA-A154-C4C74C023363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7" creationId="{D844EC1A-FFFD-C254-66BD-1FF14A7C2A6F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8" creationId="{4F35D8C5-3A97-7293-AE8A-86E1E280C8D8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9" creationId="{F32560E8-C836-710A-A9A8-CBD4B0413F48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0" creationId="{A2D45175-E25F-7ED0-C97E-C00E752E94BF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1" creationId="{FF85F94E-6578-D0C9-C480-58CA86F9B147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2" creationId="{FB5A85DF-A08C-C873-D1B7-82A0D2BE455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3" creationId="{13BAC5BA-7C83-7AA9-CD9C-C40B98D561E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4" creationId="{5C032406-3EDE-5BF1-4605-9DA3C657ED9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5" creationId="{F2447D46-E54E-F3BB-C060-FDA8750E0DD2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6" creationId="{779BA5A3-8653-3A56-56B8-626F730AF3C1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7" creationId="{0DD20215-B2AB-5757-1F04-5FD267FDB107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8" creationId="{1A122FE1-E3FA-B8AC-7174-32DE369E4FC7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9" creationId="{3418F880-A21E-3E6A-9738-AA621AFF004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0" creationId="{FE6E0D42-8A7D-E811-2747-CE3B70D26180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1" creationId="{0F82BBC2-BB95-C09D-125A-17F4D169FF4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2" creationId="{67BF0852-8028-FCF4-5710-EC2D9A73575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3" creationId="{6290356B-29B0-419D-385D-92D3C25E647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4" creationId="{D472B0D7-B066-17C4-3A3A-E6A4F602A842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5" creationId="{D0E33643-5B85-1E3A-F26E-56FF40A569D7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6" creationId="{06B67BA0-2B7D-9BA6-ADA2-9B5776953ADE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7" creationId="{B26F8FEB-CD52-C29F-3582-B042573C8FA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8" creationId="{4A13BB9D-2708-ACE8-92BF-220230CAFA5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9" creationId="{16FD150A-8E6F-9D53-14A5-B92E25CACB0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0" creationId="{655FB0C3-40C1-9EDC-F8EA-34508A18BDF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1" creationId="{F1248762-244D-4EB2-2562-3F908956A35B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2" creationId="{54268D62-4737-824E-AF7C-BD05BF82EA11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3" creationId="{6B9365E1-BBD7-D6E1-9823-CF2D854CDF84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4" creationId="{2D08F055-9435-146E-2B96-D7C3841A2EA6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5" creationId="{C506EF3C-8500-4BE7-A809-54B93F0D5ECB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6" creationId="{7698CC04-62EE-C5A7-7FCF-3F9519369F7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7" creationId="{39C03DE1-8CB4-BD65-0DDB-387BD4DC2BD0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8" creationId="{5EB149C7-C786-EDB9-0152-770968E491C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9" creationId="{6A2F9A49-7A0A-E8CA-0F81-4533A7E5887E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80" creationId="{13DECAA3-0050-2115-CDA4-CFC79D23A19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81" creationId="{0DCC0627-CA56-6916-E056-6892E99F0D73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2" creationId="{399584BE-2F98-B34D-4902-3ACD66321F50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3" creationId="{B122BA76-0773-D5B2-D524-7BA77CF35466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4" creationId="{6A5FC4BB-55E3-6D57-E758-4E8D3DD658A8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5" creationId="{77F84A4A-6D11-409F-8337-067FF85254A7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6" creationId="{147B8C0C-37F8-EF0A-63ED-E59A38829965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7" creationId="{4360CAEE-CC45-0450-68C6-3AD21E193971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8" creationId="{035FB1DD-F8C6-325A-4270-51E071B4C793}"/>
          </ac:spMkLst>
        </pc:sp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6" creationId="{0D70CCBA-C9E6-D4CF-61EB-14347D7AF638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7" creationId="{77F6342D-C40E-A58F-54C9-0959E339E021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8" creationId="{A84939C2-D15A-C1CF-BF0F-0C0DC31D05D8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9" creationId="{4C826CDA-8A86-984E-EA00-03675750D91B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0" creationId="{C87A4BD0-C156-3909-AAF8-43F8671847EC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1" creationId="{9F0A1DB2-400C-192C-964F-DFF06C9E6302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2" creationId="{CE22CBFB-7565-6745-7B27-BB8AB87A1D6F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3" creationId="{B4FF8D22-F18F-6011-D77C-7DE02265503A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4" creationId="{BCAC9A51-6A86-B70D-2126-9FD50D41943A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5" creationId="{E416FACC-FF7B-0075-D126-17076F5E113C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6" creationId="{D7486FAC-5917-360E-A648-6540CCFBF39E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7" creationId="{FBA629C9-C747-D515-DA4B-6972BBA49BE2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8" creationId="{568FE6D5-2C27-CFD6-222E-6A197F5971E7}"/>
          </ac:cxnSpMkLst>
        </pc:cxnChg>
      </pc:sldChg>
      <pc:sldChg chg="del">
        <pc:chgData name="Chuck Tomasi" userId="79514c44-a18e-4aaa-84b1-18f74099d6b1" providerId="ADAL" clId="{82078BB5-87F8-F243-80F8-A57366669E4B}" dt="2023-01-28T20:19:28.846" v="623" actId="2696"/>
        <pc:sldMkLst>
          <pc:docMk/>
          <pc:sldMk cId="1687101004" sldId="290"/>
        </pc:sldMkLst>
      </pc:sldChg>
      <pc:sldChg chg="del">
        <pc:chgData name="Chuck Tomasi" userId="79514c44-a18e-4aaa-84b1-18f74099d6b1" providerId="ADAL" clId="{82078BB5-87F8-F243-80F8-A57366669E4B}" dt="2023-01-28T20:19:28.776" v="617" actId="2696"/>
        <pc:sldMkLst>
          <pc:docMk/>
          <pc:sldMk cId="2412975295" sldId="291"/>
        </pc:sldMkLst>
      </pc:sldChg>
      <pc:sldChg chg="del">
        <pc:chgData name="Chuck Tomasi" userId="79514c44-a18e-4aaa-84b1-18f74099d6b1" providerId="ADAL" clId="{82078BB5-87F8-F243-80F8-A57366669E4B}" dt="2023-01-28T20:19:28.662" v="610" actId="2696"/>
        <pc:sldMkLst>
          <pc:docMk/>
          <pc:sldMk cId="2152692283" sldId="292"/>
        </pc:sldMkLst>
      </pc:sldChg>
      <pc:sldChg chg="del">
        <pc:chgData name="Chuck Tomasi" userId="79514c44-a18e-4aaa-84b1-18f74099d6b1" providerId="ADAL" clId="{82078BB5-87F8-F243-80F8-A57366669E4B}" dt="2023-01-28T20:19:28.595" v="605" actId="2696"/>
        <pc:sldMkLst>
          <pc:docMk/>
          <pc:sldMk cId="883574296" sldId="293"/>
        </pc:sldMkLst>
      </pc:sldChg>
      <pc:sldChg chg="del">
        <pc:chgData name="Chuck Tomasi" userId="79514c44-a18e-4aaa-84b1-18f74099d6b1" providerId="ADAL" clId="{82078BB5-87F8-F243-80F8-A57366669E4B}" dt="2023-01-28T20:19:28.850" v="624" actId="2696"/>
        <pc:sldMkLst>
          <pc:docMk/>
          <pc:sldMk cId="1542974688" sldId="294"/>
        </pc:sldMkLst>
      </pc:sldChg>
      <pc:sldChg chg="addSp delSp modSp new del mod chgLayout">
        <pc:chgData name="Chuck Tomasi" userId="79514c44-a18e-4aaa-84b1-18f74099d6b1" providerId="ADAL" clId="{82078BB5-87F8-F243-80F8-A57366669E4B}" dt="2023-01-28T20:15:30.297" v="578" actId="2696"/>
        <pc:sldMkLst>
          <pc:docMk/>
          <pc:sldMk cId="1031752559" sldId="295"/>
        </pc:sldMkLst>
        <pc:spChg chg="del">
          <ac:chgData name="Chuck Tomasi" userId="79514c44-a18e-4aaa-84b1-18f74099d6b1" providerId="ADAL" clId="{82078BB5-87F8-F243-80F8-A57366669E4B}" dt="2023-01-28T19:57:10.864" v="407" actId="700"/>
          <ac:spMkLst>
            <pc:docMk/>
            <pc:sldMk cId="1031752559" sldId="295"/>
            <ac:spMk id="2" creationId="{7221C999-4B12-64F5-0D6A-5B6CBE1E281F}"/>
          </ac:spMkLst>
        </pc:spChg>
        <pc:spChg chg="add del mod">
          <ac:chgData name="Chuck Tomasi" userId="79514c44-a18e-4aaa-84b1-18f74099d6b1" providerId="ADAL" clId="{82078BB5-87F8-F243-80F8-A57366669E4B}" dt="2023-01-28T19:54:30.289" v="403"/>
          <ac:spMkLst>
            <pc:docMk/>
            <pc:sldMk cId="1031752559" sldId="295"/>
            <ac:spMk id="3" creationId="{47C57092-ECA3-7CAC-D489-190AB043FE46}"/>
          </ac:spMkLst>
        </pc:spChg>
        <pc:spChg chg="add mod ord">
          <ac:chgData name="Chuck Tomasi" userId="79514c44-a18e-4aaa-84b1-18f74099d6b1" providerId="ADAL" clId="{82078BB5-87F8-F243-80F8-A57366669E4B}" dt="2023-01-28T19:57:21.321" v="428" actId="20577"/>
          <ac:spMkLst>
            <pc:docMk/>
            <pc:sldMk cId="1031752559" sldId="295"/>
            <ac:spMk id="4" creationId="{D22DC665-215D-F535-A128-37C340D4E95F}"/>
          </ac:spMkLst>
        </pc:spChg>
      </pc:sldChg>
      <pc:sldChg chg="addSp delSp modSp new mod ord modClrScheme chgLayout">
        <pc:chgData name="Chuck Tomasi" userId="79514c44-a18e-4aaa-84b1-18f74099d6b1" providerId="ADAL" clId="{82078BB5-87F8-F243-80F8-A57366669E4B}" dt="2023-01-28T20:02:23.439" v="466" actId="20577"/>
        <pc:sldMkLst>
          <pc:docMk/>
          <pc:sldMk cId="3877149374" sldId="296"/>
        </pc:sldMkLst>
        <pc:spChg chg="del">
          <ac:chgData name="Chuck Tomasi" userId="79514c44-a18e-4aaa-84b1-18f74099d6b1" providerId="ADAL" clId="{82078BB5-87F8-F243-80F8-A57366669E4B}" dt="2023-01-28T20:02:19.931" v="456" actId="700"/>
          <ac:spMkLst>
            <pc:docMk/>
            <pc:sldMk cId="3877149374" sldId="296"/>
            <ac:spMk id="2" creationId="{CE737123-41A6-1D96-E3AA-8E21ECEB70DD}"/>
          </ac:spMkLst>
        </pc:spChg>
        <pc:spChg chg="del mod ord">
          <ac:chgData name="Chuck Tomasi" userId="79514c44-a18e-4aaa-84b1-18f74099d6b1" providerId="ADAL" clId="{82078BB5-87F8-F243-80F8-A57366669E4B}" dt="2023-01-28T20:02:19.931" v="456" actId="700"/>
          <ac:spMkLst>
            <pc:docMk/>
            <pc:sldMk cId="3877149374" sldId="296"/>
            <ac:spMk id="3" creationId="{A80D8944-7275-2EF1-FE83-2B6BDBB80F8B}"/>
          </ac:spMkLst>
        </pc:spChg>
        <pc:spChg chg="add mod ord">
          <ac:chgData name="Chuck Tomasi" userId="79514c44-a18e-4aaa-84b1-18f74099d6b1" providerId="ADAL" clId="{82078BB5-87F8-F243-80F8-A57366669E4B}" dt="2023-01-28T20:02:23.439" v="466" actId="20577"/>
          <ac:spMkLst>
            <pc:docMk/>
            <pc:sldMk cId="3877149374" sldId="296"/>
            <ac:spMk id="4" creationId="{10EC3530-4C25-694B-E93B-EF584266EB93}"/>
          </ac:spMkLst>
        </pc:spChg>
      </pc:sldChg>
      <pc:sldChg chg="add">
        <pc:chgData name="Chuck Tomasi" userId="79514c44-a18e-4aaa-84b1-18f74099d6b1" providerId="ADAL" clId="{82078BB5-87F8-F243-80F8-A57366669E4B}" dt="2023-01-28T20:19:35.054" v="632" actId="2890"/>
        <pc:sldMkLst>
          <pc:docMk/>
          <pc:sldMk cId="3513858337" sldId="297"/>
        </pc:sldMkLst>
      </pc:sldChg>
      <pc:sldChg chg="add">
        <pc:chgData name="Chuck Tomasi" userId="79514c44-a18e-4aaa-84b1-18f74099d6b1" providerId="ADAL" clId="{82078BB5-87F8-F243-80F8-A57366669E4B}" dt="2023-01-28T20:19:35.353" v="633" actId="2890"/>
        <pc:sldMkLst>
          <pc:docMk/>
          <pc:sldMk cId="3471656425" sldId="298"/>
        </pc:sldMkLst>
      </pc:sldChg>
      <pc:sldChg chg="add">
        <pc:chgData name="Chuck Tomasi" userId="79514c44-a18e-4aaa-84b1-18f74099d6b1" providerId="ADAL" clId="{82078BB5-87F8-F243-80F8-A57366669E4B}" dt="2023-01-28T20:19:35.619" v="634" actId="2890"/>
        <pc:sldMkLst>
          <pc:docMk/>
          <pc:sldMk cId="3739588672" sldId="299"/>
        </pc:sldMkLst>
      </pc:sldChg>
      <pc:sldChg chg="add">
        <pc:chgData name="Chuck Tomasi" userId="79514c44-a18e-4aaa-84b1-18f74099d6b1" providerId="ADAL" clId="{82078BB5-87F8-F243-80F8-A57366669E4B}" dt="2023-01-28T20:19:35.870" v="635" actId="2890"/>
        <pc:sldMkLst>
          <pc:docMk/>
          <pc:sldMk cId="1739160101" sldId="300"/>
        </pc:sldMkLst>
      </pc:sldChg>
      <pc:sldChg chg="add">
        <pc:chgData name="Chuck Tomasi" userId="79514c44-a18e-4aaa-84b1-18f74099d6b1" providerId="ADAL" clId="{82078BB5-87F8-F243-80F8-A57366669E4B}" dt="2023-01-28T20:19:36.070" v="636" actId="2890"/>
        <pc:sldMkLst>
          <pc:docMk/>
          <pc:sldMk cId="3444739100" sldId="301"/>
        </pc:sldMkLst>
      </pc:sldChg>
      <pc:sldChg chg="add">
        <pc:chgData name="Chuck Tomasi" userId="79514c44-a18e-4aaa-84b1-18f74099d6b1" providerId="ADAL" clId="{82078BB5-87F8-F243-80F8-A57366669E4B}" dt="2023-01-28T20:19:36.248" v="637" actId="2890"/>
        <pc:sldMkLst>
          <pc:docMk/>
          <pc:sldMk cId="40511310" sldId="302"/>
        </pc:sldMkLst>
      </pc:sldChg>
      <pc:sldChg chg="add">
        <pc:chgData name="Chuck Tomasi" userId="79514c44-a18e-4aaa-84b1-18f74099d6b1" providerId="ADAL" clId="{82078BB5-87F8-F243-80F8-A57366669E4B}" dt="2023-01-28T20:19:36.436" v="638" actId="2890"/>
        <pc:sldMkLst>
          <pc:docMk/>
          <pc:sldMk cId="3442940148" sldId="303"/>
        </pc:sldMkLst>
      </pc:sldChg>
      <pc:sldChg chg="add">
        <pc:chgData name="Chuck Tomasi" userId="79514c44-a18e-4aaa-84b1-18f74099d6b1" providerId="ADAL" clId="{82078BB5-87F8-F243-80F8-A57366669E4B}" dt="2023-01-28T20:19:36.680" v="639" actId="2890"/>
        <pc:sldMkLst>
          <pc:docMk/>
          <pc:sldMk cId="2896877007" sldId="304"/>
        </pc:sldMkLst>
      </pc:sldChg>
      <pc:sldChg chg="add">
        <pc:chgData name="Chuck Tomasi" userId="79514c44-a18e-4aaa-84b1-18f74099d6b1" providerId="ADAL" clId="{82078BB5-87F8-F243-80F8-A57366669E4B}" dt="2023-01-28T20:19:36.731" v="640" actId="2890"/>
        <pc:sldMkLst>
          <pc:docMk/>
          <pc:sldMk cId="3189103752" sldId="305"/>
        </pc:sldMkLst>
      </pc:sldChg>
      <pc:sldChg chg="add">
        <pc:chgData name="Chuck Tomasi" userId="79514c44-a18e-4aaa-84b1-18f74099d6b1" providerId="ADAL" clId="{82078BB5-87F8-F243-80F8-A57366669E4B}" dt="2023-01-28T20:19:37" v="641" actId="2890"/>
        <pc:sldMkLst>
          <pc:docMk/>
          <pc:sldMk cId="1493715854" sldId="306"/>
        </pc:sldMkLst>
      </pc:sldChg>
      <pc:sldChg chg="add">
        <pc:chgData name="Chuck Tomasi" userId="79514c44-a18e-4aaa-84b1-18f74099d6b1" providerId="ADAL" clId="{82078BB5-87F8-F243-80F8-A57366669E4B}" dt="2023-01-28T20:19:37.217" v="642" actId="2890"/>
        <pc:sldMkLst>
          <pc:docMk/>
          <pc:sldMk cId="55547759" sldId="307"/>
        </pc:sldMkLst>
      </pc:sldChg>
      <pc:sldChg chg="add">
        <pc:chgData name="Chuck Tomasi" userId="79514c44-a18e-4aaa-84b1-18f74099d6b1" providerId="ADAL" clId="{82078BB5-87F8-F243-80F8-A57366669E4B}" dt="2023-01-28T20:19:37.487" v="643" actId="2890"/>
        <pc:sldMkLst>
          <pc:docMk/>
          <pc:sldMk cId="3553085630" sldId="308"/>
        </pc:sldMkLst>
      </pc:sldChg>
      <pc:sldChg chg="add">
        <pc:chgData name="Chuck Tomasi" userId="79514c44-a18e-4aaa-84b1-18f74099d6b1" providerId="ADAL" clId="{82078BB5-87F8-F243-80F8-A57366669E4B}" dt="2023-01-28T20:19:37.535" v="644" actId="2890"/>
        <pc:sldMkLst>
          <pc:docMk/>
          <pc:sldMk cId="2235463485" sldId="309"/>
        </pc:sldMkLst>
      </pc:sldChg>
      <pc:sldChg chg="add">
        <pc:chgData name="Chuck Tomasi" userId="79514c44-a18e-4aaa-84b1-18f74099d6b1" providerId="ADAL" clId="{82078BB5-87F8-F243-80F8-A57366669E4B}" dt="2023-01-28T20:19:37.837" v="645" actId="2890"/>
        <pc:sldMkLst>
          <pc:docMk/>
          <pc:sldMk cId="4140420889" sldId="310"/>
        </pc:sldMkLst>
      </pc:sldChg>
      <pc:sldChg chg="add">
        <pc:chgData name="Chuck Tomasi" userId="79514c44-a18e-4aaa-84b1-18f74099d6b1" providerId="ADAL" clId="{82078BB5-87F8-F243-80F8-A57366669E4B}" dt="2023-01-28T20:19:37.887" v="646" actId="2890"/>
        <pc:sldMkLst>
          <pc:docMk/>
          <pc:sldMk cId="1232571888" sldId="311"/>
        </pc:sldMkLst>
      </pc:sldChg>
      <pc:sldChg chg="add">
        <pc:chgData name="Chuck Tomasi" userId="79514c44-a18e-4aaa-84b1-18f74099d6b1" providerId="ADAL" clId="{82078BB5-87F8-F243-80F8-A57366669E4B}" dt="2023-01-28T20:19:38.169" v="647" actId="2890"/>
        <pc:sldMkLst>
          <pc:docMk/>
          <pc:sldMk cId="3767911985" sldId="312"/>
        </pc:sldMkLst>
      </pc:sldChg>
      <pc:sldChg chg="add">
        <pc:chgData name="Chuck Tomasi" userId="79514c44-a18e-4aaa-84b1-18f74099d6b1" providerId="ADAL" clId="{82078BB5-87F8-F243-80F8-A57366669E4B}" dt="2023-01-28T20:19:38.217" v="648" actId="2890"/>
        <pc:sldMkLst>
          <pc:docMk/>
          <pc:sldMk cId="171556650" sldId="313"/>
        </pc:sldMkLst>
      </pc:sldChg>
      <pc:sldChg chg="add">
        <pc:chgData name="Chuck Tomasi" userId="79514c44-a18e-4aaa-84b1-18f74099d6b1" providerId="ADAL" clId="{82078BB5-87F8-F243-80F8-A57366669E4B}" dt="2023-01-28T20:19:38.496" v="649" actId="2890"/>
        <pc:sldMkLst>
          <pc:docMk/>
          <pc:sldMk cId="2704214160" sldId="314"/>
        </pc:sldMkLst>
      </pc:sldChg>
      <pc:sldChg chg="add">
        <pc:chgData name="Chuck Tomasi" userId="79514c44-a18e-4aaa-84b1-18f74099d6b1" providerId="ADAL" clId="{82078BB5-87F8-F243-80F8-A57366669E4B}" dt="2023-01-28T20:19:38.770" v="650" actId="2890"/>
        <pc:sldMkLst>
          <pc:docMk/>
          <pc:sldMk cId="1457834359" sldId="315"/>
        </pc:sldMkLst>
      </pc:sldChg>
      <pc:sldChg chg="add">
        <pc:chgData name="Chuck Tomasi" userId="79514c44-a18e-4aaa-84b1-18f74099d6b1" providerId="ADAL" clId="{82078BB5-87F8-F243-80F8-A57366669E4B}" dt="2023-01-28T20:19:38.838" v="651" actId="2890"/>
        <pc:sldMkLst>
          <pc:docMk/>
          <pc:sldMk cId="2334265239" sldId="316"/>
        </pc:sldMkLst>
      </pc:sldChg>
      <pc:sldChg chg="add">
        <pc:chgData name="Chuck Tomasi" userId="79514c44-a18e-4aaa-84b1-18f74099d6b1" providerId="ADAL" clId="{82078BB5-87F8-F243-80F8-A57366669E4B}" dt="2023-01-28T20:19:39.114" v="652" actId="2890"/>
        <pc:sldMkLst>
          <pc:docMk/>
          <pc:sldMk cId="1879229716" sldId="317"/>
        </pc:sldMkLst>
      </pc:sldChg>
      <pc:sldChg chg="add">
        <pc:chgData name="Chuck Tomasi" userId="79514c44-a18e-4aaa-84b1-18f74099d6b1" providerId="ADAL" clId="{82078BB5-87F8-F243-80F8-A57366669E4B}" dt="2023-01-28T20:19:39.166" v="653" actId="2890"/>
        <pc:sldMkLst>
          <pc:docMk/>
          <pc:sldMk cId="3067509845" sldId="318"/>
        </pc:sldMkLst>
      </pc:sldChg>
      <pc:sldChg chg="add">
        <pc:chgData name="Chuck Tomasi" userId="79514c44-a18e-4aaa-84b1-18f74099d6b1" providerId="ADAL" clId="{82078BB5-87F8-F243-80F8-A57366669E4B}" dt="2023-01-28T20:19:39.436" v="654" actId="2890"/>
        <pc:sldMkLst>
          <pc:docMk/>
          <pc:sldMk cId="2427912760" sldId="319"/>
        </pc:sldMkLst>
      </pc:sldChg>
      <pc:sldChg chg="add">
        <pc:chgData name="Chuck Tomasi" userId="79514c44-a18e-4aaa-84b1-18f74099d6b1" providerId="ADAL" clId="{82078BB5-87F8-F243-80F8-A57366669E4B}" dt="2023-01-28T20:19:39.650" v="655" actId="2890"/>
        <pc:sldMkLst>
          <pc:docMk/>
          <pc:sldMk cId="4060724583" sldId="320"/>
        </pc:sldMkLst>
      </pc:sldChg>
      <pc:sldChg chg="add">
        <pc:chgData name="Chuck Tomasi" userId="79514c44-a18e-4aaa-84b1-18f74099d6b1" providerId="ADAL" clId="{82078BB5-87F8-F243-80F8-A57366669E4B}" dt="2023-01-28T20:19:39.702" v="656" actId="2890"/>
        <pc:sldMkLst>
          <pc:docMk/>
          <pc:sldMk cId="2863961987" sldId="321"/>
        </pc:sldMkLst>
      </pc:sldChg>
      <pc:sldChg chg="add">
        <pc:chgData name="Chuck Tomasi" userId="79514c44-a18e-4aaa-84b1-18f74099d6b1" providerId="ADAL" clId="{82078BB5-87F8-F243-80F8-A57366669E4B}" dt="2023-01-28T20:19:39.967" v="657" actId="2890"/>
        <pc:sldMkLst>
          <pc:docMk/>
          <pc:sldMk cId="662378456" sldId="322"/>
        </pc:sldMkLst>
      </pc:sldChg>
      <pc:sldChg chg="add">
        <pc:chgData name="Chuck Tomasi" userId="79514c44-a18e-4aaa-84b1-18f74099d6b1" providerId="ADAL" clId="{82078BB5-87F8-F243-80F8-A57366669E4B}" dt="2023-01-28T20:19:40.183" v="658" actId="2890"/>
        <pc:sldMkLst>
          <pc:docMk/>
          <pc:sldMk cId="1785470859" sldId="323"/>
        </pc:sldMkLst>
      </pc:sldChg>
      <pc:sldChg chg="add">
        <pc:chgData name="Chuck Tomasi" userId="79514c44-a18e-4aaa-84b1-18f74099d6b1" providerId="ADAL" clId="{82078BB5-87F8-F243-80F8-A57366669E4B}" dt="2023-01-28T20:19:40.434" v="659" actId="2890"/>
        <pc:sldMkLst>
          <pc:docMk/>
          <pc:sldMk cId="3411428975" sldId="324"/>
        </pc:sldMkLst>
      </pc:sldChg>
      <pc:sldChg chg="add">
        <pc:chgData name="Chuck Tomasi" userId="79514c44-a18e-4aaa-84b1-18f74099d6b1" providerId="ADAL" clId="{82078BB5-87F8-F243-80F8-A57366669E4B}" dt="2023-01-28T20:19:40.484" v="660" actId="2890"/>
        <pc:sldMkLst>
          <pc:docMk/>
          <pc:sldMk cId="1446210188" sldId="325"/>
        </pc:sldMkLst>
      </pc:sldChg>
      <pc:sldChg chg="add">
        <pc:chgData name="Chuck Tomasi" userId="79514c44-a18e-4aaa-84b1-18f74099d6b1" providerId="ADAL" clId="{82078BB5-87F8-F243-80F8-A57366669E4B}" dt="2023-01-28T20:19:41.743" v="661" actId="2890"/>
        <pc:sldMkLst>
          <pc:docMk/>
          <pc:sldMk cId="207287930" sldId="326"/>
        </pc:sldMkLst>
      </pc:sldChg>
      <pc:sldChg chg="add">
        <pc:chgData name="Chuck Tomasi" userId="79514c44-a18e-4aaa-84b1-18f74099d6b1" providerId="ADAL" clId="{82078BB5-87F8-F243-80F8-A57366669E4B}" dt="2023-01-28T20:19:41.982" v="662" actId="2890"/>
        <pc:sldMkLst>
          <pc:docMk/>
          <pc:sldMk cId="696954130" sldId="327"/>
        </pc:sldMkLst>
      </pc:sldChg>
      <pc:sldChg chg="add">
        <pc:chgData name="Chuck Tomasi" userId="79514c44-a18e-4aaa-84b1-18f74099d6b1" providerId="ADAL" clId="{82078BB5-87F8-F243-80F8-A57366669E4B}" dt="2023-01-28T20:19:42.214" v="663" actId="2890"/>
        <pc:sldMkLst>
          <pc:docMk/>
          <pc:sldMk cId="2835338316" sldId="328"/>
        </pc:sldMkLst>
      </pc:sldChg>
      <pc:sldChg chg="add">
        <pc:chgData name="Chuck Tomasi" userId="79514c44-a18e-4aaa-84b1-18f74099d6b1" providerId="ADAL" clId="{82078BB5-87F8-F243-80F8-A57366669E4B}" dt="2023-01-28T20:19:42.984" v="664" actId="2890"/>
        <pc:sldMkLst>
          <pc:docMk/>
          <pc:sldMk cId="3943884962" sldId="329"/>
        </pc:sldMkLst>
      </pc:sldChg>
      <pc:sldMasterChg chg="addSldLayout modSldLayout sldLayoutOrd">
        <pc:chgData name="Chuck Tomasi" userId="79514c44-a18e-4aaa-84b1-18f74099d6b1" providerId="ADAL" clId="{82078BB5-87F8-F243-80F8-A57366669E4B}" dt="2023-01-28T20:18:26.058" v="594" actId="465"/>
        <pc:sldMasterMkLst>
          <pc:docMk/>
          <pc:sldMasterMk cId="2317532505" sldId="2147483672"/>
        </pc:sldMasterMkLst>
        <pc:sldLayoutChg chg="addSp delSp modSp mod ord">
          <pc:chgData name="Chuck Tomasi" userId="79514c44-a18e-4aaa-84b1-18f74099d6b1" providerId="ADAL" clId="{82078BB5-87F8-F243-80F8-A57366669E4B}" dt="2023-01-28T19:58:56.326" v="435" actId="20578"/>
          <pc:sldLayoutMkLst>
            <pc:docMk/>
            <pc:sldMasterMk cId="2317532505" sldId="2147483672"/>
            <pc:sldLayoutMk cId="2859746923" sldId="2147483673"/>
          </pc:sldLayoutMkLst>
          <pc:spChg chg="add del mod">
            <ac:chgData name="Chuck Tomasi" userId="79514c44-a18e-4aaa-84b1-18f74099d6b1" providerId="ADAL" clId="{82078BB5-87F8-F243-80F8-A57366669E4B}" dt="2023-01-28T19:48:41.421" v="351" actId="767"/>
            <ac:spMkLst>
              <pc:docMk/>
              <pc:sldMasterMk cId="2317532505" sldId="2147483672"/>
              <pc:sldLayoutMk cId="2859746923" sldId="2147483673"/>
              <ac:spMk id="7" creationId="{DDA168F1-9E72-51D3-2BE8-B1B270CEB5F2}"/>
            </ac:spMkLst>
          </pc:spChg>
        </pc:sldLayoutChg>
        <pc:sldLayoutChg chg="addSp delSp modSp mod">
          <pc:chgData name="Chuck Tomasi" userId="79514c44-a18e-4aaa-84b1-18f74099d6b1" providerId="ADAL" clId="{82078BB5-87F8-F243-80F8-A57366669E4B}" dt="2023-01-28T20:18:26.058" v="594" actId="465"/>
          <pc:sldLayoutMkLst>
            <pc:docMk/>
            <pc:sldMasterMk cId="2317532505" sldId="2147483672"/>
            <pc:sldLayoutMk cId="1645841540" sldId="2147483674"/>
          </pc:sldLayoutMkLst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2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3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4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5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6" creationId="{00000000-0000-0000-0000-000000000000}"/>
            </ac:spMkLst>
          </pc:spChg>
          <pc:spChg chg="add mod">
            <ac:chgData name="Chuck Tomasi" userId="79514c44-a18e-4aaa-84b1-18f74099d6b1" providerId="ADAL" clId="{82078BB5-87F8-F243-80F8-A57366669E4B}" dt="2023-01-28T19:45:57.608" v="343"/>
            <ac:spMkLst>
              <pc:docMk/>
              <pc:sldMasterMk cId="2317532505" sldId="2147483672"/>
              <pc:sldLayoutMk cId="1645841540" sldId="2147483674"/>
              <ac:spMk id="7" creationId="{5DBC961D-11B3-FD60-DBB1-3BB5A9EF7EA8}"/>
            </ac:spMkLst>
          </pc:spChg>
          <pc:spChg chg="add mod">
            <ac:chgData name="Chuck Tomasi" userId="79514c44-a18e-4aaa-84b1-18f74099d6b1" providerId="ADAL" clId="{82078BB5-87F8-F243-80F8-A57366669E4B}" dt="2023-01-28T19:45:57.608" v="343"/>
            <ac:spMkLst>
              <pc:docMk/>
              <pc:sldMasterMk cId="2317532505" sldId="2147483672"/>
              <pc:sldLayoutMk cId="1645841540" sldId="2147483674"/>
              <ac:spMk id="8" creationId="{A2ACED5D-22CF-558E-0E6B-EA084D7400CA}"/>
            </ac:spMkLst>
          </pc:spChg>
          <pc:spChg chg="add mod">
            <ac:chgData name="Chuck Tomasi" userId="79514c44-a18e-4aaa-84b1-18f74099d6b1" providerId="ADAL" clId="{82078BB5-87F8-F243-80F8-A57366669E4B}" dt="2023-01-28T19:48:49.945" v="353" actId="20577"/>
            <ac:spMkLst>
              <pc:docMk/>
              <pc:sldMasterMk cId="2317532505" sldId="2147483672"/>
              <pc:sldLayoutMk cId="1645841540" sldId="2147483674"/>
              <ac:spMk id="9" creationId="{8F26C48C-2135-733D-8E9A-C81BAEE655C3}"/>
            </ac:spMkLst>
          </pc:spChg>
          <pc:spChg chg="add del">
            <ac:chgData name="Chuck Tomasi" userId="79514c44-a18e-4aaa-84b1-18f74099d6b1" providerId="ADAL" clId="{82078BB5-87F8-F243-80F8-A57366669E4B}" dt="2023-01-28T19:48:05.843" v="349" actId="11529"/>
            <ac:spMkLst>
              <pc:docMk/>
              <pc:sldMasterMk cId="2317532505" sldId="2147483672"/>
              <pc:sldLayoutMk cId="1645841540" sldId="2147483674"/>
              <ac:spMk id="58" creationId="{BF0994CC-9BF7-DB3C-699A-C09BB9253F9C}"/>
            </ac:spMkLst>
          </pc:spChg>
          <pc:spChg chg="add del mod">
            <ac:chgData name="Chuck Tomasi" userId="79514c44-a18e-4aaa-84b1-18f74099d6b1" providerId="ADAL" clId="{82078BB5-87F8-F243-80F8-A57366669E4B}" dt="2023-01-28T19:48:05.843" v="349" actId="11529"/>
            <ac:spMkLst>
              <pc:docMk/>
              <pc:sldMasterMk cId="2317532505" sldId="2147483672"/>
              <pc:sldLayoutMk cId="1645841540" sldId="2147483674"/>
              <ac:spMk id="59" creationId="{6F63AF0A-CFCE-8B8E-AC75-E91E6148656C}"/>
            </ac:spMkLst>
          </pc:spChg>
          <pc:spChg chg="add del">
            <ac:chgData name="Chuck Tomasi" userId="79514c44-a18e-4aaa-84b1-18f74099d6b1" providerId="ADAL" clId="{82078BB5-87F8-F243-80F8-A57366669E4B}" dt="2023-01-28T19:53:06.341" v="354" actId="11529"/>
            <ac:spMkLst>
              <pc:docMk/>
              <pc:sldMasterMk cId="2317532505" sldId="2147483672"/>
              <pc:sldLayoutMk cId="1645841540" sldId="2147483674"/>
              <ac:spMk id="60" creationId="{405167BB-1B84-C41A-066B-95AC958760AB}"/>
            </ac:spMkLst>
          </pc:spChg>
          <pc:spChg chg="add mod">
            <ac:chgData name="Chuck Tomasi" userId="79514c44-a18e-4aaa-84b1-18f74099d6b1" providerId="ADAL" clId="{82078BB5-87F8-F243-80F8-A57366669E4B}" dt="2023-01-28T19:58:15.474" v="430" actId="14100"/>
            <ac:spMkLst>
              <pc:docMk/>
              <pc:sldMasterMk cId="2317532505" sldId="2147483672"/>
              <pc:sldLayoutMk cId="1645841540" sldId="2147483674"/>
              <ac:spMk id="61" creationId="{36010B8B-F055-2546-BA80-996D78F9494F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62" creationId="{530C0D0A-3582-EF2A-16A3-1AF55359EC4F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63" creationId="{5AC7007A-F942-6E10-4D2C-322DFD52A81E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64" creationId="{1A46259F-0CF5-AAC4-61B9-3BB25C567461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65" creationId="{D8469CA5-630C-2451-D785-D3A6E395A2B6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66" creationId="{79E2BDA1-85C7-818E-ABC0-C8042850C12A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67" creationId="{3D4DA251-2873-A1F6-4823-B652EE82C1EE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68" creationId="{548CAC03-5836-90FD-875E-ABED7E2682F9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69" creationId="{75E73A34-112A-4509-BD56-AB05CEC1101A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70" creationId="{3BD7514F-5007-0F31-8E30-07DDE1C9C1A5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71" creationId="{A7D8F075-5DFF-E0E2-8E46-5E090754489B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103" creationId="{F8D23A68-6976-5019-95B6-8403F4B66EB9}"/>
            </ac:spMkLst>
          </pc:spChg>
          <pc:spChg chg="add del mod">
            <ac:chgData name="Chuck Tomasi" userId="79514c44-a18e-4aaa-84b1-18f74099d6b1" providerId="ADAL" clId="{82078BB5-87F8-F243-80F8-A57366669E4B}" dt="2023-01-28T20:16:52.194" v="585" actId="478"/>
            <ac:spMkLst>
              <pc:docMk/>
              <pc:sldMasterMk cId="2317532505" sldId="2147483672"/>
              <pc:sldLayoutMk cId="1645841540" sldId="2147483674"/>
              <ac:spMk id="108" creationId="{7E653149-B3F4-75AA-39A4-5683EBCFD948}"/>
            </ac:spMkLst>
          </pc:spChg>
          <pc:picChg chg="add mod">
            <ac:chgData name="Chuck Tomasi" userId="79514c44-a18e-4aaa-84b1-18f74099d6b1" providerId="ADAL" clId="{82078BB5-87F8-F243-80F8-A57366669E4B}" dt="2023-01-28T19:55:07.015" v="405"/>
            <ac:picMkLst>
              <pc:docMk/>
              <pc:sldMasterMk cId="2317532505" sldId="2147483672"/>
              <pc:sldLayoutMk cId="1645841540" sldId="2147483674"/>
              <ac:picMk id="57" creationId="{69324FBE-DFBA-F6D2-1011-D622F337C1F6}"/>
            </ac:picMkLst>
          </pc:picChg>
          <pc:cxnChg chg="add mod">
            <ac:chgData name="Chuck Tomasi" userId="79514c44-a18e-4aaa-84b1-18f74099d6b1" providerId="ADAL" clId="{82078BB5-87F8-F243-80F8-A57366669E4B}" dt="2023-01-28T20:14:01.188" v="569" actId="14100"/>
            <ac:cxnSpMkLst>
              <pc:docMk/>
              <pc:sldMasterMk cId="2317532505" sldId="2147483672"/>
              <pc:sldLayoutMk cId="1645841540" sldId="2147483674"/>
              <ac:cxnSpMk id="10" creationId="{ED71AF66-A479-1729-3AE2-A02D913D0092}"/>
            </ac:cxnSpMkLst>
          </pc:cxnChg>
          <pc:cxnChg chg="add mod">
            <ac:chgData name="Chuck Tomasi" userId="79514c44-a18e-4aaa-84b1-18f74099d6b1" providerId="ADAL" clId="{82078BB5-87F8-F243-80F8-A57366669E4B}" dt="2023-01-28T20:13:56.739" v="568" actId="14100"/>
            <ac:cxnSpMkLst>
              <pc:docMk/>
              <pc:sldMasterMk cId="2317532505" sldId="2147483672"/>
              <pc:sldLayoutMk cId="1645841540" sldId="2147483674"/>
              <ac:cxnSpMk id="11" creationId="{2A705A15-9213-0DA9-A1F3-33FEDE57631F}"/>
            </ac:cxnSpMkLst>
          </pc:cxnChg>
          <pc:cxnChg chg="add mod">
            <ac:chgData name="Chuck Tomasi" userId="79514c44-a18e-4aaa-84b1-18f74099d6b1" providerId="ADAL" clId="{82078BB5-87F8-F243-80F8-A57366669E4B}" dt="2023-01-28T20:14:08.709" v="570" actId="14100"/>
            <ac:cxnSpMkLst>
              <pc:docMk/>
              <pc:sldMasterMk cId="2317532505" sldId="2147483672"/>
              <pc:sldLayoutMk cId="1645841540" sldId="2147483674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3" creationId="{55E8C2E3-D20B-0369-1F2C-2EF1C2829AC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4" creationId="{16416C9F-4886-D07C-DDB9-A784800E366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5" creationId="{01475B8A-E3D4-0762-57AD-E29DD7861075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6" creationId="{C2995807-E240-DB29-BAA6-1223A21FEB94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7" creationId="{753D1745-2E98-16E8-C986-AC59EC685CD7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8" creationId="{200B1FCC-76BD-13BB-5663-E483212B9F7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9" creationId="{38FE80A0-3AE4-EDA8-4EC7-3354102D7287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0" creationId="{87B17CD0-7603-8187-8009-240C1D88A5C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1" creationId="{C9D509C2-955A-31F5-2F68-763053C19E52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2" creationId="{0D09D6E3-990E-C73F-A1B0-D94EB5C85A3B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3" creationId="{8B3F9631-2F30-7B2E-9AB8-64F0162F099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4" creationId="{7558C42C-B514-9644-BD40-83A7B22940A6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5" creationId="{9369B530-0D65-CD56-C55D-54634EA919F5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6" creationId="{128B6B17-8698-B732-25ED-50885C1D5A42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7" creationId="{01FB2B37-B316-AD1C-3755-15FA792F336B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8" creationId="{B47AA7C9-F89A-223C-943B-809E98D095E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9" creationId="{0BB20D69-904F-EF21-71EB-B661B3FBC4B6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0" creationId="{8BDB4C1B-9CD1-417F-49B6-0C768C858A9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1" creationId="{920A599D-E7D5-B627-1669-5B58F3A15B4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2" creationId="{80237400-1A87-06BE-25B3-6454EF9BA32A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3" creationId="{BE038A13-5843-D433-6EB6-7D463D30AFDE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4" creationId="{906B0871-0BDA-7A63-6506-3FF6A76151C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5" creationId="{A167AB1F-6F52-8D25-C1B8-B39F9BF2D21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6" creationId="{4D08BD83-6958-A372-4B1B-0FEA5B8C216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7" creationId="{5846A9A1-FB4E-52E8-3859-3E8EE017BF1D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8" creationId="{5414F6EE-0BD9-A66B-67F1-88082F5F094A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9" creationId="{D930B8A9-6CD3-635B-3C89-42F28FBE783E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0" creationId="{E2A8068C-5193-40B0-F760-A74223DAECA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1" creationId="{CAF7BCF8-57D9-886B-4040-8F9167476208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2" creationId="{82F1ADE4-1497-447C-5EB8-929047B353B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3" creationId="{725963A2-4DDF-E752-6D26-0884F4CDA2C5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4" creationId="{DCFD6DAC-CB2F-D735-009E-980323E51F9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5" creationId="{239891F1-363A-1B6C-A1DC-01AD5F359B4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6" creationId="{DAF9834C-5F18-A38C-DF9B-C7446C1448D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7" creationId="{2BDE15A0-CCE0-B5B0-60F2-976EF07F6EB9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8" creationId="{7E5A7912-D6E6-14C3-C9A5-EEC282C67F0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9" creationId="{59D1A885-F8BC-B739-4A3A-7F896D5F162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0" creationId="{11178C97-D63B-1CAA-D41D-8C22FF41EF5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1" creationId="{D208616D-EB1F-068E-3AF8-5EEF8E73E8FA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2" creationId="{30E02BB8-CCA9-8828-21FD-05E7F9D06D18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3" creationId="{B32D5B59-B4B3-15B6-ED32-CCC7C7C84A1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4" creationId="{BE9E2B00-C121-6DEC-5637-61BE8B42B68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5" creationId="{643097A5-73F5-A576-D87D-A56FD565A937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6" creationId="{1EA0C42B-02A9-8334-C76E-B2F1839F153C}"/>
            </ac:cxnSpMkLst>
          </pc:cxnChg>
        </pc:sldLayoutChg>
        <pc:sldLayoutChg chg="addSp delSp modSp mod ord">
          <pc:chgData name="Chuck Tomasi" userId="79514c44-a18e-4aaa-84b1-18f74099d6b1" providerId="ADAL" clId="{82078BB5-87F8-F243-80F8-A57366669E4B}" dt="2023-01-28T20:02:00.077" v="452" actId="166"/>
          <pc:sldLayoutMkLst>
            <pc:docMk/>
            <pc:sldMasterMk cId="2317532505" sldId="2147483672"/>
            <pc:sldLayoutMk cId="695368461" sldId="2147483679"/>
          </pc:sldLayoutMkLst>
          <pc:spChg chg="del">
            <ac:chgData name="Chuck Tomasi" userId="79514c44-a18e-4aaa-84b1-18f74099d6b1" providerId="ADAL" clId="{82078BB5-87F8-F243-80F8-A57366669E4B}" dt="2023-01-28T19:58:42.148" v="431" actId="478"/>
            <ac:spMkLst>
              <pc:docMk/>
              <pc:sldMasterMk cId="2317532505" sldId="2147483672"/>
              <pc:sldLayoutMk cId="695368461" sldId="2147483679"/>
              <ac:spMk id="2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58:42.148" v="431" actId="478"/>
            <ac:spMkLst>
              <pc:docMk/>
              <pc:sldMasterMk cId="2317532505" sldId="2147483672"/>
              <pc:sldLayoutMk cId="695368461" sldId="2147483679"/>
              <ac:spMk id="3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58:42.148" v="431" actId="478"/>
            <ac:spMkLst>
              <pc:docMk/>
              <pc:sldMasterMk cId="2317532505" sldId="2147483672"/>
              <pc:sldLayoutMk cId="695368461" sldId="2147483679"/>
              <ac:spMk id="4" creationId="{00000000-0000-0000-0000-000000000000}"/>
            </ac:spMkLst>
          </pc:spChg>
          <pc:spChg chg="add mod">
            <ac:chgData name="Chuck Tomasi" userId="79514c44-a18e-4aaa-84b1-18f74099d6b1" providerId="ADAL" clId="{82078BB5-87F8-F243-80F8-A57366669E4B}" dt="2023-01-28T19:59:18.128" v="437"/>
            <ac:spMkLst>
              <pc:docMk/>
              <pc:sldMasterMk cId="2317532505" sldId="2147483672"/>
              <pc:sldLayoutMk cId="695368461" sldId="2147483679"/>
              <ac:spMk id="5" creationId="{F6C22E93-BC92-AF57-F2BE-7CF53C46B287}"/>
            </ac:spMkLst>
          </pc:spChg>
          <pc:spChg chg="add mod">
            <ac:chgData name="Chuck Tomasi" userId="79514c44-a18e-4aaa-84b1-18f74099d6b1" providerId="ADAL" clId="{82078BB5-87F8-F243-80F8-A57366669E4B}" dt="2023-01-28T20:02:00.077" v="452" actId="166"/>
            <ac:spMkLst>
              <pc:docMk/>
              <pc:sldMasterMk cId="2317532505" sldId="2147483672"/>
              <pc:sldLayoutMk cId="695368461" sldId="2147483679"/>
              <ac:spMk id="6" creationId="{A239834A-7403-3178-675C-213B915169C3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7" creationId="{3A1FF5CD-CBFA-137B-77C1-DD44C676E50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1" creationId="{E5A627A9-C0DD-8057-0B60-4A0D4C0CA09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2" creationId="{FF92821A-ED77-A39F-E884-BF06939A31C9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3" creationId="{C9C20886-1550-2542-C551-D6D3A085D931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4" creationId="{BD099B5B-D3BD-73C5-5513-E896957DCB1C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5" creationId="{EDFC2592-8DDC-4D34-ABC9-64000CE71E7A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6" creationId="{622B076F-8881-837C-4D76-416CF7B19A27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7" creationId="{E2524581-6A97-E76F-5C4A-20180D46384A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8" creationId="{A814B2EA-C03F-3378-7021-F6360B8FF258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9" creationId="{EC0F3DF0-896F-E231-198E-0052A982548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0" creationId="{EA7175C5-4493-9606-5B41-203D9AFACBC8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1" creationId="{DFE8914D-8B1B-2480-D877-9AB812814B7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2" creationId="{E0505150-9FDD-3801-ABAE-DF3A4B0CA2F8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3" creationId="{83394C3F-CEAE-D268-0D1C-B406B930C810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4" creationId="{5A0D9E48-B033-C2B5-19EE-D963597E979F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5" creationId="{6919F647-F85D-C241-2F71-520D8604A17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6" creationId="{9CC8A217-8D0D-34AB-6AEA-995802EF90B7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7" creationId="{A70F1B1E-EF6B-D148-3E4B-9FD02F8F2DB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8" creationId="{23F442E0-210C-25DA-C6E4-E6017A43FA4D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9" creationId="{AE548A3B-C6C9-A7C1-9625-F3E96B53ED4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0" creationId="{F2C599AE-A5C4-7848-B23D-34DFE4C62665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1" creationId="{7FF167DF-198E-D2E6-5157-8DA4F7B5D9F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2" creationId="{7D85CA3A-B5BC-3D37-B2D0-4E41F31A47A3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3" creationId="{A93C38ED-7EEA-BC63-4840-23271F50E6F1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4" creationId="{856D2135-D083-B0B2-65B3-3B655D03F74C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5" creationId="{441C7973-2FEE-37CB-1281-FABD4141503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6" creationId="{8579D867-EE07-31BD-B6C2-4798BBAA5A77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7" creationId="{A1C334E3-D1CC-6524-B136-85FE6BFA0C6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8" creationId="{9D44485C-8D40-3B62-1D37-C4361B25855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9" creationId="{EE21AB10-8A1E-3E1E-E2AE-28328ABF1FE2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0" creationId="{EA316CB8-4F93-84BF-B4A3-7C031A40D823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1" creationId="{3FADD07D-94E8-3490-0CA0-12531F7A2A9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2" creationId="{6AF20165-4D94-BCC0-611A-7CCF4DF89FB0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3" creationId="{150D8632-6E1B-8D75-1371-9A2BAF5DA889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4" creationId="{585ED88C-51D4-7591-E666-4EE1DF1DAA1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5" creationId="{279EE23E-36D4-58D8-4789-96C6DF1B983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6" creationId="{823E2314-52DC-DAE9-C31B-458AF8055BFD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7" creationId="{38E11A6A-F3EF-3BF1-E23D-F2CF8D9B24DA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8" creationId="{415B9C2A-9107-4BC6-D437-5092FA38A820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9" creationId="{746BCDBE-EEB5-8AA7-2535-FA19FD73C542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60" creationId="{839DBE43-C9B5-C9CA-15F4-AC286567FE41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61" creationId="{9B375CB4-FFE6-4179-CB33-1020275725C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62" creationId="{B6EF24DC-7F26-AE0F-4D54-9AB27AC4E963}"/>
            </ac:spMkLst>
          </pc:sp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8" creationId="{EC886293-0DAC-E7E7-F026-3D5D5B9C4A8F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9" creationId="{82436787-912F-8FE2-A92F-B8F102EFBCA0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0" creationId="{E8B77D49-34DE-7C47-9E45-CC5994B00D54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1" creationId="{B5BD010D-1AA9-7D75-3985-CFEA10E9DE3D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2" creationId="{3ACF6C08-28DE-A9FB-657E-FED6DD2F97B7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3" creationId="{FE39216F-D3D5-8D5E-9ADB-43A9242BA411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4" creationId="{E7B405A6-945C-8510-890D-437DDD152E6E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5" creationId="{3B6A4B7A-04D7-BB57-8293-022DF622DC19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6" creationId="{EBB3888A-F6A6-33F9-9C55-64BC37DA3414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7" creationId="{B4D7A210-3867-302C-5615-B2FC5823CE46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8" creationId="{2DA7C65F-0E0B-3062-D5F6-827B2365BE91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9" creationId="{AA50AEFD-8836-EDBA-4816-FF2F78879944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20" creationId="{54672C1A-DE2B-DC18-6860-F332D2A16E9E}"/>
            </ac:cxnSpMkLst>
          </pc:cxnChg>
        </pc:sldLayoutChg>
        <pc:sldLayoutChg chg="addSp delSp modSp add mod ord modTransition">
          <pc:chgData name="Chuck Tomasi" userId="79514c44-a18e-4aaa-84b1-18f74099d6b1" providerId="ADAL" clId="{82078BB5-87F8-F243-80F8-A57366669E4B}" dt="2023-01-28T20:14:46.684" v="574" actId="478"/>
          <pc:sldLayoutMkLst>
            <pc:docMk/>
            <pc:sldMasterMk cId="2317532505" sldId="2147483672"/>
            <pc:sldLayoutMk cId="2411766969" sldId="2147483684"/>
          </pc:sldLayoutMkLst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" creationId="{62EE1569-34B8-9923-9CEC-030F3ADB979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" creationId="{58E9C628-F69B-A86D-526B-A2FCE4BA980D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" creationId="{BF310008-A0D6-E8FE-FC5A-9A35DCB3A70D}"/>
            </ac:spMkLst>
          </pc:spChg>
          <pc:spChg chg="del">
            <ac:chgData name="Chuck Tomasi" userId="79514c44-a18e-4aaa-84b1-18f74099d6b1" providerId="ADAL" clId="{82078BB5-87F8-F243-80F8-A57366669E4B}" dt="2023-01-28T20:00:13.851" v="440" actId="478"/>
            <ac:spMkLst>
              <pc:docMk/>
              <pc:sldMasterMk cId="2317532505" sldId="2147483672"/>
              <pc:sldLayoutMk cId="2411766969" sldId="2147483684"/>
              <ac:spMk id="5" creationId="{F6C22E93-BC92-AF57-F2BE-7CF53C46B287}"/>
            </ac:spMkLst>
          </pc:spChg>
          <pc:spChg chg="del">
            <ac:chgData name="Chuck Tomasi" userId="79514c44-a18e-4aaa-84b1-18f74099d6b1" providerId="ADAL" clId="{82078BB5-87F8-F243-80F8-A57366669E4B}" dt="2023-01-28T20:00:13.851" v="440" actId="478"/>
            <ac:spMkLst>
              <pc:docMk/>
              <pc:sldMasterMk cId="2317532505" sldId="2147483672"/>
              <pc:sldLayoutMk cId="2411766969" sldId="2147483684"/>
              <ac:spMk id="6" creationId="{A239834A-7403-3178-675C-213B915169C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7" creationId="{70E66C26-2AC9-3D87-612D-810AD08F53C1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8" creationId="{DA56C8AE-50FF-1192-CC55-33322216EEE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9" creationId="{69D25AE4-1480-BFAF-8603-FF39C0C1F0F4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0" creationId="{E587C3E6-0475-F236-0538-4C8EF022B1D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1" creationId="{A35D88EB-F279-38DD-E936-80A278514FF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2" creationId="{995F1CDA-F30C-AE25-177D-5ED080CA52B4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3" creationId="{C96AFC73-B249-3F3C-8B2A-2C82A9AFA705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4" creationId="{3B43B3E3-247D-DF43-BE82-9F21EAE8C4E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5" creationId="{2975C794-A1E6-027F-EE44-7B1E9784BC4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6" creationId="{795C6452-BEF0-4421-3AD7-6BAC7EFAD351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7" creationId="{6097111D-47AC-8ED6-CF05-70C2937B6E3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8" creationId="{266E27E6-434E-E4A4-C4EC-E79F27D8033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9" creationId="{BFC0366E-FDD7-5C8C-6F63-77B24080521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0" creationId="{0953910E-5475-1879-946C-827461B72352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1" creationId="{C72B2BEA-2362-00E1-2BA2-9B228DF37F9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2" creationId="{0EB7D241-D20A-3397-D67C-4CA8208841B9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3" creationId="{EFD67A9E-4167-BD46-0EF9-D08F7C8B1A76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4" creationId="{C3109255-0599-B201-5673-E2D65F5B95B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5" creationId="{3AE6168D-D2B6-3269-4928-1F70255FEF3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6" creationId="{6B056775-E950-EC58-FA4D-A74AE657A27B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7" creationId="{55B84916-2843-0762-D932-D02C803473B6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8" creationId="{D40AB06A-020A-C2F1-B44C-C8D1F194720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9" creationId="{E0981AB0-3E14-7AAF-9530-3196649C32C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0" creationId="{96315CBD-0848-3C65-C372-5A7092AE42A6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1" creationId="{8BCE3E23-D34D-31A6-DCB8-E348224D709F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2" creationId="{A6F529C5-29BC-A0D4-89F2-373C5100E1C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3" creationId="{C0F8AA6A-D100-3D17-4E0F-3BF46573EC1F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4" creationId="{3280AE00-A782-D15B-0936-C2E2274CBD6B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5" creationId="{420BEF81-309B-791F-3A67-E42717F332E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6" creationId="{08F1898E-5C08-FD68-9793-E2917D5C90E1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7" creationId="{CB40F564-C23A-E7F6-CC60-C4FBFA77943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8" creationId="{F5CCA436-179E-4B81-D8E3-2693210D090D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9" creationId="{9DAF2F5B-6EF5-1327-0B99-9D461D10312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0" creationId="{4ACC63F6-FA73-6097-8D5B-02283D7AF6E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1" creationId="{D5194907-3B02-49E3-3394-9A3502BD518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2" creationId="{141FA71A-994B-3429-74CA-FBD5C3CD0F3F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3" creationId="{C2C93F26-1D52-AECF-20AE-087274A72CF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4" creationId="{7509F154-7190-B0FB-2433-240E18CB25E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5" creationId="{4826141C-62AD-0B8E-8773-19F1627471AA}"/>
            </ac:spMkLst>
          </pc:spChg>
        </pc:sldLayoutChg>
        <pc:sldLayoutChg chg="modSp add mod modTransition">
          <pc:chgData name="Chuck Tomasi" userId="79514c44-a18e-4aaa-84b1-18f74099d6b1" providerId="ADAL" clId="{82078BB5-87F8-F243-80F8-A57366669E4B}" dt="2023-01-28T20:14:43.322" v="573" actId="1076"/>
          <pc:sldLayoutMkLst>
            <pc:docMk/>
            <pc:sldMasterMk cId="2317532505" sldId="2147483672"/>
            <pc:sldLayoutMk cId="1164227383" sldId="2147483685"/>
          </pc:sldLayoutMkLst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" creationId="{62EE1569-34B8-9923-9CEC-030F3ADB979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" creationId="{58E9C628-F69B-A86D-526B-A2FCE4BA980D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" creationId="{BF310008-A0D6-E8FE-FC5A-9A35DCB3A70D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7" creationId="{70E66C26-2AC9-3D87-612D-810AD08F53C1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8" creationId="{DA56C8AE-50FF-1192-CC55-33322216EEE3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9" creationId="{69D25AE4-1480-BFAF-8603-FF39C0C1F0F4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0" creationId="{E587C3E6-0475-F236-0538-4C8EF022B1D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1" creationId="{A35D88EB-F279-38DD-E936-80A278514FF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2" creationId="{995F1CDA-F30C-AE25-177D-5ED080CA52B4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3" creationId="{C96AFC73-B249-3F3C-8B2A-2C82A9AFA705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4" creationId="{3B43B3E3-247D-DF43-BE82-9F21EAE8C4E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5" creationId="{2975C794-A1E6-027F-EE44-7B1E9784BC4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6" creationId="{795C6452-BEF0-4421-3AD7-6BAC7EFAD351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7" creationId="{6097111D-47AC-8ED6-CF05-70C2937B6E3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8" creationId="{266E27E6-434E-E4A4-C4EC-E79F27D8033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9" creationId="{BFC0366E-FDD7-5C8C-6F63-77B24080521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0" creationId="{0953910E-5475-1879-946C-827461B72352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1" creationId="{C72B2BEA-2362-00E1-2BA2-9B228DF37F9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2" creationId="{0EB7D241-D20A-3397-D67C-4CA8208841B9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3" creationId="{EFD67A9E-4167-BD46-0EF9-D08F7C8B1A76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4" creationId="{C3109255-0599-B201-5673-E2D65F5B95B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5" creationId="{3AE6168D-D2B6-3269-4928-1F70255FEF3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6" creationId="{6B056775-E950-EC58-FA4D-A74AE657A27B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7" creationId="{55B84916-2843-0762-D932-D02C803473B6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8" creationId="{D40AB06A-020A-C2F1-B44C-C8D1F194720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9" creationId="{E0981AB0-3E14-7AAF-9530-3196649C32C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0" creationId="{96315CBD-0848-3C65-C372-5A7092AE42A6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1" creationId="{8BCE3E23-D34D-31A6-DCB8-E348224D709F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2" creationId="{A6F529C5-29BC-A0D4-89F2-373C5100E1C3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3" creationId="{C0F8AA6A-D100-3D17-4E0F-3BF46573EC1F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4" creationId="{3280AE00-A782-D15B-0936-C2E2274CBD6B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5" creationId="{420BEF81-309B-791F-3A67-E42717F332E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6" creationId="{08F1898E-5C08-FD68-9793-E2917D5C90E1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7" creationId="{CB40F564-C23A-E7F6-CC60-C4FBFA77943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8" creationId="{F5CCA436-179E-4B81-D8E3-2693210D090D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9" creationId="{9DAF2F5B-6EF5-1327-0B99-9D461D10312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0" creationId="{4ACC63F6-FA73-6097-8D5B-02283D7AF6E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1" creationId="{D5194907-3B02-49E3-3394-9A3502BD518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2" creationId="{141FA71A-994B-3429-74CA-FBD5C3CD0F3F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3" creationId="{C2C93F26-1D52-AECF-20AE-087274A72CF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4" creationId="{7509F154-7190-B0FB-2433-240E18CB25E3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5" creationId="{4826141C-62AD-0B8E-8773-19F1627471AA}"/>
            </ac:spMkLst>
          </pc:spChg>
        </pc:sldLayoutChg>
      </pc:sldMasterChg>
    </pc:docChg>
  </pc:docChgLst>
  <pc:docChgLst>
    <pc:chgData name="Chuck Tomasi" userId="79514c44-a18e-4aaa-84b1-18f74099d6b1" providerId="ADAL" clId="{083A307A-D291-B540-A7C7-5367A19BD4E1}"/>
    <pc:docChg chg="undo redo custSel addSld delSld modSld sldOrd addMainMaster delMainMaster modMainMaster">
      <pc:chgData name="Chuck Tomasi" userId="79514c44-a18e-4aaa-84b1-18f74099d6b1" providerId="ADAL" clId="{083A307A-D291-B540-A7C7-5367A19BD4E1}" dt="2023-02-03T20:24:31.253" v="9659" actId="700"/>
      <pc:docMkLst>
        <pc:docMk/>
      </pc:docMkLst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1421748659" sldId="257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2987472643" sldId="257"/>
        </pc:sldMkLst>
      </pc:sldChg>
      <pc:sldChg chg="addSp delSp modSp del mod chgLayout modNotes">
        <pc:chgData name="Chuck Tomasi" userId="79514c44-a18e-4aaa-84b1-18f74099d6b1" providerId="ADAL" clId="{083A307A-D291-B540-A7C7-5367A19BD4E1}" dt="2023-02-02T02:46:16.522" v="2507" actId="2696"/>
        <pc:sldMkLst>
          <pc:docMk/>
          <pc:sldMk cId="3298930581" sldId="257"/>
        </pc:sldMkLst>
        <pc:spChg chg="add del mod">
          <ac:chgData name="Chuck Tomasi" userId="79514c44-a18e-4aaa-84b1-18f74099d6b1" providerId="ADAL" clId="{083A307A-D291-B540-A7C7-5367A19BD4E1}" dt="2023-02-01T21:41:18.599" v="517"/>
          <ac:spMkLst>
            <pc:docMk/>
            <pc:sldMk cId="3298930581" sldId="257"/>
            <ac:spMk id="2" creationId="{0EFDAF9D-2FD3-6553-5C96-EA3AF3BC6A34}"/>
          </ac:spMkLst>
        </pc:spChg>
        <pc:spChg chg="add del mod">
          <ac:chgData name="Chuck Tomasi" userId="79514c44-a18e-4aaa-84b1-18f74099d6b1" providerId="ADAL" clId="{083A307A-D291-B540-A7C7-5367A19BD4E1}" dt="2023-02-02T00:54:36.127" v="867"/>
          <ac:spMkLst>
            <pc:docMk/>
            <pc:sldMk cId="3298930581" sldId="257"/>
            <ac:spMk id="2" creationId="{AD36B130-620C-F151-3AF5-3EA642B03B6A}"/>
          </ac:spMkLst>
        </pc:spChg>
        <pc:spChg chg="add mod">
          <ac:chgData name="Chuck Tomasi" userId="79514c44-a18e-4aaa-84b1-18f74099d6b1" providerId="ADAL" clId="{083A307A-D291-B540-A7C7-5367A19BD4E1}" dt="2023-02-02T00:54:36.127" v="867"/>
          <ac:spMkLst>
            <pc:docMk/>
            <pc:sldMk cId="3298930581" sldId="257"/>
            <ac:spMk id="3" creationId="{4EDCE27B-1AC4-5ACE-1B15-C251D927343D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793171532" sldId="257"/>
        </pc:sldMkLst>
      </pc:sldChg>
      <pc:sldChg chg="addSp delSp modSp del mod chgLayout">
        <pc:chgData name="Chuck Tomasi" userId="79514c44-a18e-4aaa-84b1-18f74099d6b1" providerId="ADAL" clId="{083A307A-D291-B540-A7C7-5367A19BD4E1}" dt="2023-02-02T00:52:24.783" v="865" actId="2696"/>
        <pc:sldMkLst>
          <pc:docMk/>
          <pc:sldMk cId="67720852" sldId="258"/>
        </pc:sldMkLst>
        <pc:spChg chg="add mod ord">
          <ac:chgData name="Chuck Tomasi" userId="79514c44-a18e-4aaa-84b1-18f74099d6b1" providerId="ADAL" clId="{083A307A-D291-B540-A7C7-5367A19BD4E1}" dt="2023-02-01T21:41:55.435" v="519" actId="700"/>
          <ac:spMkLst>
            <pc:docMk/>
            <pc:sldMk cId="67720852" sldId="258"/>
            <ac:spMk id="2" creationId="{9CDAC8D7-7FC4-4BAC-86FB-EA7F7D351EB4}"/>
          </ac:spMkLst>
        </pc:spChg>
        <pc:spChg chg="add mod">
          <ac:chgData name="Chuck Tomasi" userId="79514c44-a18e-4aaa-84b1-18f74099d6b1" providerId="ADAL" clId="{083A307A-D291-B540-A7C7-5367A19BD4E1}" dt="2023-02-02T00:52:24.489" v="864" actId="20577"/>
          <ac:spMkLst>
            <pc:docMk/>
            <pc:sldMk cId="67720852" sldId="258"/>
            <ac:spMk id="3" creationId="{7EB44EC5-3537-602C-6422-C54FE3551699}"/>
          </ac:spMkLst>
        </pc:spChg>
        <pc:spChg chg="del">
          <ac:chgData name="Chuck Tomasi" userId="79514c44-a18e-4aaa-84b1-18f74099d6b1" providerId="ADAL" clId="{083A307A-D291-B540-A7C7-5367A19BD4E1}" dt="2023-02-01T21:41:55.435" v="519" actId="700"/>
          <ac:spMkLst>
            <pc:docMk/>
            <pc:sldMk cId="67720852" sldId="258"/>
            <ac:spMk id="7" creationId="{5D9392E4-B6BA-1734-E584-8B2831AEC513}"/>
          </ac:spMkLst>
        </pc:spChg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293227733" sldId="259"/>
        </pc:sldMkLst>
      </pc:sldChg>
      <pc:sldChg chg="addSp delSp modSp del mod chgLayout modNotes">
        <pc:chgData name="Chuck Tomasi" userId="79514c44-a18e-4aaa-84b1-18f74099d6b1" providerId="ADAL" clId="{083A307A-D291-B540-A7C7-5367A19BD4E1}" dt="2023-02-02T02:46:16.522" v="2507" actId="2696"/>
        <pc:sldMkLst>
          <pc:docMk/>
          <pc:sldMk cId="1219390823" sldId="259"/>
        </pc:sldMkLst>
        <pc:spChg chg="add mod ord">
          <ac:chgData name="Chuck Tomasi" userId="79514c44-a18e-4aaa-84b1-18f74099d6b1" providerId="ADAL" clId="{083A307A-D291-B540-A7C7-5367A19BD4E1}" dt="2023-02-02T00:55:41.714" v="884" actId="20577"/>
          <ac:spMkLst>
            <pc:docMk/>
            <pc:sldMk cId="1219390823" sldId="259"/>
            <ac:spMk id="2" creationId="{424F105E-F198-A204-D957-3D01FB1443B1}"/>
          </ac:spMkLst>
        </pc:spChg>
        <pc:spChg chg="del">
          <ac:chgData name="Chuck Tomasi" userId="79514c44-a18e-4aaa-84b1-18f74099d6b1" providerId="ADAL" clId="{083A307A-D291-B540-A7C7-5367A19BD4E1}" dt="2023-02-01T21:41:55.435" v="519" actId="700"/>
          <ac:spMkLst>
            <pc:docMk/>
            <pc:sldMk cId="1219390823" sldId="259"/>
            <ac:spMk id="7" creationId="{742492E0-20A5-FA61-4506-C0899DAF2C45}"/>
          </ac:spMkLst>
        </pc:spChg>
      </pc:sldChg>
      <pc:sldChg chg="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357754945" sldId="259"/>
        </pc:sldMkLst>
        <pc:spChg chg="mod">
          <ac:chgData name="Chuck Tomasi" userId="79514c44-a18e-4aaa-84b1-18f74099d6b1" providerId="ADAL" clId="{083A307A-D291-B540-A7C7-5367A19BD4E1}" dt="2023-02-02T02:49:24.082" v="2545" actId="20577"/>
          <ac:spMkLst>
            <pc:docMk/>
            <pc:sldMk cId="1357754945" sldId="259"/>
            <ac:spMk id="2" creationId="{424F105E-F198-A204-D957-3D01FB1443B1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289362161" sldId="259"/>
        </pc:sldMkLst>
      </pc:sldChg>
      <pc:sldChg chg="addSp delSp modSp add mod chgLayout">
        <pc:chgData name="Chuck Tomasi" userId="79514c44-a18e-4aaa-84b1-18f74099d6b1" providerId="ADAL" clId="{083A307A-D291-B540-A7C7-5367A19BD4E1}" dt="2023-02-02T03:10:46.183" v="3440"/>
        <pc:sldMkLst>
          <pc:docMk/>
          <pc:sldMk cId="223407508" sldId="296"/>
        </pc:sldMkLst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2" creationId="{62727C95-DDE0-3A48-2391-DC4A0FEDF31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3" creationId="{769592EC-6119-9051-F303-404561BB88D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4" creationId="{26980660-F188-B913-7DE3-46557815E924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5" creationId="{76CAB50C-F5FC-4065-482B-839FFE03A782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6" creationId="{A88B3A4F-AFFF-B5B4-C55F-770FD358AC83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" creationId="{F85CFC56-B2D5-0913-B20B-2D27193BD0C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" creationId="{16A8CE60-70C8-4058-734F-A28F7D47E5A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" creationId="{2622DDD6-D26D-6E01-78A8-90DBDFDEDAF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0" creationId="{8B7313C7-F100-42DA-2634-590EC9383DCC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1" creationId="{ABFBF3E8-D0BF-A580-F4AF-938F5E81A3C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2" creationId="{53903853-2FF9-62B0-8DBA-426EF09DBFD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3" creationId="{1A160323-19A0-6C98-9819-27661EBC923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4" creationId="{50D659BA-979A-3327-C1E2-FC8C3D5266FA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5" creationId="{AF0F3103-8895-7B90-FE15-EF0109F6058F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6" creationId="{2202F760-1038-9413-7484-4F89B00B1F7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7" creationId="{FACE7F50-DB28-4131-0E17-C79BEBAF52ED}"/>
          </ac:spMkLst>
        </pc:spChg>
        <pc:spChg chg="add del mod ord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8" creationId="{054C212C-ADD3-EF5E-FE64-444ADB0EA5F3}"/>
          </ac:spMkLst>
        </pc:spChg>
        <pc:spChg chg="add del mod">
          <ac:chgData name="Chuck Tomasi" userId="79514c44-a18e-4aaa-84b1-18f74099d6b1" providerId="ADAL" clId="{083A307A-D291-B540-A7C7-5367A19BD4E1}" dt="2023-02-02T03:09:03.024" v="3417"/>
          <ac:spMkLst>
            <pc:docMk/>
            <pc:sldMk cId="223407508" sldId="296"/>
            <ac:spMk id="19" creationId="{1F7A15FC-ADFE-787A-C9C7-173E7A7F672F}"/>
          </ac:spMkLst>
        </pc:spChg>
        <pc:spChg chg="add del mod">
          <ac:chgData name="Chuck Tomasi" userId="79514c44-a18e-4aaa-84b1-18f74099d6b1" providerId="ADAL" clId="{083A307A-D291-B540-A7C7-5367A19BD4E1}" dt="2023-02-02T03:09:04.209" v="3419"/>
          <ac:spMkLst>
            <pc:docMk/>
            <pc:sldMk cId="223407508" sldId="296"/>
            <ac:spMk id="20" creationId="{8708AA66-C666-BDEB-9163-5FF33EA9347E}"/>
          </ac:spMkLst>
        </pc:spChg>
        <pc:spChg chg="add del mod">
          <ac:chgData name="Chuck Tomasi" userId="79514c44-a18e-4aaa-84b1-18f74099d6b1" providerId="ADAL" clId="{083A307A-D291-B540-A7C7-5367A19BD4E1}" dt="2023-02-02T03:09:15.867" v="3421" actId="700"/>
          <ac:spMkLst>
            <pc:docMk/>
            <pc:sldMk cId="223407508" sldId="296"/>
            <ac:spMk id="21" creationId="{F88C9B0F-533C-455C-9593-353D16F68474}"/>
          </ac:spMkLst>
        </pc:spChg>
        <pc:spChg chg="add mod ord">
          <ac:chgData name="Chuck Tomasi" userId="79514c44-a18e-4aaa-84b1-18f74099d6b1" providerId="ADAL" clId="{083A307A-D291-B540-A7C7-5367A19BD4E1}" dt="2023-02-02T03:09:21.073" v="3439" actId="20577"/>
          <ac:spMkLst>
            <pc:docMk/>
            <pc:sldMk cId="223407508" sldId="296"/>
            <ac:spMk id="22" creationId="{3E52A3C7-4E74-F00C-1866-8A1947A6D23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3" creationId="{189173DD-1469-01BF-4D08-A7A2BAF5D032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4" creationId="{EF100712-C6F3-767E-888E-31B8AF221EA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5" creationId="{D96CE9F2-EBB6-8DF2-D46A-0568244A7E53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6" creationId="{9D8F694C-A47F-D9A9-3469-483807CCC02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7" creationId="{0EA3FE17-D884-E2AA-20B6-0025572E80D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8" creationId="{B88A134A-493B-EC27-4A48-59A608A9CBE8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9" creationId="{4A4D4C2C-C7C4-3255-41C3-9F06B6E4CAE4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0" creationId="{3D706EC4-57D8-B4EC-A8E2-E5BD1D9E6DB5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1" creationId="{4DC5625D-7DE6-D3A4-B937-FC99611590D4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2" creationId="{C17307CA-852F-06E8-EE24-54593D135A9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3" creationId="{5F5D3900-4070-0CD2-F05D-F1ABF442FED0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4" creationId="{EB15BF98-62E6-22FA-011B-7CBFB079F76A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5" creationId="{C93D633E-2FCC-87C3-E705-CA6228A8ED2D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6" creationId="{75B75BFA-E69E-9D36-FDAD-754788CA2F48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7" creationId="{7F4766C1-59C6-6B64-6B1C-6F96BD207DC0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8" creationId="{5E66EC58-443B-C059-F520-1D3C479A44A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9" creationId="{D215C42D-08DB-A0F1-DA3F-435B5883379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0" creationId="{24686533-0156-3745-9D3F-84F94284C6C2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1" creationId="{B303C8EB-C037-81B3-5F41-0A5DB9CBC2BD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2" creationId="{1409583B-A649-892F-B7EC-5D7127572603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3" creationId="{C744C31E-53C1-FF9B-5F32-90C748387BD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4" creationId="{78211B91-FDC6-E850-EEAB-EB03BDDDAA7C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5" creationId="{F19A042E-BD7D-2A1B-5A33-B52AD65A18E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6" creationId="{073B18B9-B606-8AD5-CE6A-19AAA898981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7" creationId="{469D9B54-8136-8299-CF00-F7B7699C51E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8" creationId="{2E977091-28DE-2C5F-2B95-3B0BFA4CE93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9" creationId="{9886C04F-338E-82ED-C53A-C0722529ADD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0" creationId="{9333A0A5-74EC-E2B9-080D-26416B64756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1" creationId="{63A4BC57-3884-7733-543A-29423C3659C5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2" creationId="{B0461333-3031-200E-6BBE-CD48E56B49B6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3" creationId="{4A29FEB7-139A-9490-EDC6-E90AE17265CA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4" creationId="{151E0E3C-32C2-DD84-4FF5-3319B502F7B1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5" creationId="{5BDC218D-47B5-F9A6-4B79-99A9ACE328F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6" creationId="{B0F10763-6199-8344-B174-8BCFF2EAF536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7" creationId="{B88C8134-3E61-E70B-C0E3-008AA1356BDC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8" creationId="{AC4789AB-A200-77D3-91A6-7A8E01F4201D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9" creationId="{747D81B8-A038-D66D-4C28-C83CD0AE0DD9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60" creationId="{C88C7801-B071-F82C-C7E7-208AD8D89F9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1" creationId="{2ADF380E-F2CE-F21D-D367-5154ABC830E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2" creationId="{42F6714E-147D-0598-409E-DC036ED3D481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3" creationId="{CF3A56D8-76BD-2D54-F8B3-9B5A088EFDB3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4" creationId="{6C019614-6B3B-EF6C-E7C9-42711737F5A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5" creationId="{593EC09D-57B6-2285-1FA4-07CF29F14FC1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5" creationId="{C324CB59-6A94-D873-DBAD-2F149CA41AE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6" creationId="{6F377513-9DCC-5938-C7B0-BB229DEBB7CE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7" creationId="{81B2EC06-BEEB-BF48-9346-8BB480EA849E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8" creationId="{9CF2DA2D-81B0-3CE9-F727-038BEBCFF228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9" creationId="{0246528D-B6CC-BF04-FB07-35C6FE940508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0" creationId="{DC93E76F-246B-F942-A9E1-1F9C958F6BC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1" creationId="{C44984FA-BC53-CEFC-CF83-90C3BFD34C2D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2" creationId="{8DEAD15C-ADB9-1C0B-E860-477C60FA262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3" creationId="{2EE4993E-8A2A-05C9-B13D-DDC836F802A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4" creationId="{F2578B93-54AC-053D-1D54-67905F942D3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5" creationId="{31812AD3-5973-7E27-7087-A5D19B65DD48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6" creationId="{4F0CB756-899B-A08B-1F8C-9A823AEF191E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7" creationId="{50A623F2-1A2B-EF07-8F4D-36C38DD9D77C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8" creationId="{1CEF236E-CE9B-B2BE-9701-1C28358E3827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9" creationId="{4C9B05DA-0051-16F8-BFD9-17903933FA13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0" creationId="{9F270E2A-C847-9C05-070C-A65355E77D13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1" creationId="{876B3C11-B835-6761-B204-0D66EF1B606F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2" creationId="{AD970203-1C2C-72B2-2162-8787677FC67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3" creationId="{C7E635EE-8B57-B76D-0220-11DCECC2148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4" creationId="{7F1EB6B9-D60B-6837-6369-FB355C6279D7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5" creationId="{4966F407-9B75-16C5-BFA1-F1E2C1D7F71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6" creationId="{07388416-28EA-DC64-E01D-4C96C0F2376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7" creationId="{CA562798-7891-58ED-D227-391D929F991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8" creationId="{5686B6BE-8528-F648-090D-56AF4C4F22A7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9" creationId="{38183501-BFE7-AE52-C6ED-CC3EE2477F2D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00" creationId="{8DFCDF23-1201-C5CE-1251-582440E37BE1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01" creationId="{98202CB8-430C-46ED-C4E3-3FCC80EBB529}"/>
          </ac:spMkLst>
        </pc:spChg>
      </pc:sldChg>
      <pc:sldChg chg="addSp delSp modSp del mod modClrScheme chgLayout">
        <pc:chgData name="Chuck Tomasi" userId="79514c44-a18e-4aaa-84b1-18f74099d6b1" providerId="ADAL" clId="{083A307A-D291-B540-A7C7-5367A19BD4E1}" dt="2023-02-02T02:46:16.522" v="2507" actId="2696"/>
        <pc:sldMkLst>
          <pc:docMk/>
          <pc:sldMk cId="3877149374" sldId="296"/>
        </pc:sldMkLst>
        <pc:spChg chg="add mod">
          <ac:chgData name="Chuck Tomasi" userId="79514c44-a18e-4aaa-84b1-18f74099d6b1" providerId="ADAL" clId="{083A307A-D291-B540-A7C7-5367A19BD4E1}" dt="2023-02-01T21:18:11.782" v="136"/>
          <ac:spMkLst>
            <pc:docMk/>
            <pc:sldMk cId="3877149374" sldId="296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3" creationId="{769592EC-6119-9051-F303-404561BB88D6}"/>
          </ac:spMkLst>
        </pc:spChg>
        <pc:spChg chg="add del mod">
          <ac:chgData name="Chuck Tomasi" userId="79514c44-a18e-4aaa-84b1-18f74099d6b1" providerId="ADAL" clId="{083A307A-D291-B540-A7C7-5367A19BD4E1}" dt="2023-02-01T21:36:13.730" v="441" actId="478"/>
          <ac:spMkLst>
            <pc:docMk/>
            <pc:sldMk cId="3877149374" sldId="296"/>
            <ac:spMk id="3" creationId="{FC8D1B9B-251E-4BBB-6A98-1D63E0DC7800}"/>
          </ac:spMkLst>
        </pc:spChg>
        <pc:spChg chg="del mod ord">
          <ac:chgData name="Chuck Tomasi" userId="79514c44-a18e-4aaa-84b1-18f74099d6b1" providerId="ADAL" clId="{083A307A-D291-B540-A7C7-5367A19BD4E1}" dt="2023-02-01T21:18:10.851" v="135" actId="478"/>
          <ac:spMkLst>
            <pc:docMk/>
            <pc:sldMk cId="3877149374" sldId="296"/>
            <ac:spMk id="4" creationId="{10EC3530-4C25-694B-E93B-EF584266EB9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4" creationId="{26980660-F188-B913-7DE3-46557815E924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5" creationId="{76CAB50C-F5FC-4065-482B-839FFE03A782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6" creationId="{A88B3A4F-AFFF-B5B4-C55F-770FD358AC8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" creationId="{F85CFC56-B2D5-0913-B20B-2D27193BD0C6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" creationId="{16A8CE60-70C8-4058-734F-A28F7D47E5A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" creationId="{2622DDD6-D26D-6E01-78A8-90DBDFDEDAF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0" creationId="{8B7313C7-F100-42DA-2634-590EC9383DCC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1" creationId="{ABFBF3E8-D0BF-A580-F4AF-938F5E81A3C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2" creationId="{53903853-2FF9-62B0-8DBA-426EF09DBFD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3" creationId="{1A160323-19A0-6C98-9819-27661EBC923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4" creationId="{50D659BA-979A-3327-C1E2-FC8C3D5266FA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5" creationId="{AF0F3103-8895-7B90-FE15-EF0109F6058F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6" creationId="{2202F760-1038-9413-7484-4F89B00B1F7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7" creationId="{FACE7F50-DB28-4131-0E17-C79BEBAF52ED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18" creationId="{F47F5BFD-A347-4E78-4B8A-F1F6E1AF16F8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19" creationId="{0D39987B-9143-41C4-BC72-F95DC8441D4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0" creationId="{5460DBEA-A480-6A99-9297-F20B643AD0C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1" creationId="{87779E95-FF36-582A-18E6-14CEC84C0ED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2" creationId="{F784E56D-87CF-D8AE-20B9-CC6E2DEF01F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3" creationId="{D2940B32-E184-F84E-5A41-FBC0CC458342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4" creationId="{AFA17996-C04D-49A9-00A2-12FA08D9B30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5" creationId="{061DD4E9-9E63-BC16-E3CB-5F10CAC54BD5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6" creationId="{4E403E2B-DF59-2CD8-95B1-2D6434B2E089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7" creationId="{F9C98606-882E-4C01-F456-726890C3319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8" creationId="{FC03BFD3-0D0A-3F0F-11FA-4F417DA18D4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9" creationId="{0C8F3521-7793-19CA-B814-D6998516E0B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0" creationId="{AB431C8C-DEDF-4A32-2843-A28ECD18578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1" creationId="{47FB8725-A156-385A-7712-83B4AB708FC5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2" creationId="{ACBE3CB4-A1E4-61D4-31A8-9026C48DD0D9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3" creationId="{A25156EC-8111-B3F4-3BA3-CF97070E74F0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4" creationId="{9EAE5085-6920-42E1-395D-74DD23BDCF7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5" creationId="{85DAC9D5-AF4C-9699-1805-899FE6D1A8F5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6" creationId="{3527367B-6283-A42D-4644-1C46A558E0D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7" creationId="{15897F5D-745B-29CD-F919-263F440B7E6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8" creationId="{5A0F342F-37F1-6A32-6331-E688D603A3B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9" creationId="{89373DF8-0D53-9077-9952-B48B295EDDD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0" creationId="{7DFDF0C9-0ED8-031B-EEAD-4992600DBFBF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1" creationId="{7D358677-E1A2-524F-2E79-FFD9C7E31340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2" creationId="{F93B1B3C-B69A-F288-4E9C-B2AC6A60AAB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3" creationId="{C1605C3F-3BAC-E32F-9A8B-BDE27543962E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4" creationId="{5FD2A915-45A1-1D2F-6281-3CB6A12E61C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5" creationId="{15446A6E-A9B5-49F9-D68D-EE12A7F3902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6" creationId="{CC9862E8-1AC0-D7FB-5A79-E47086243776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7" creationId="{283FE797-4F65-8F85-24CD-C97BB7FC7DC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8" creationId="{0272E405-E2EF-3022-03CB-AA7AAEF081A0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9" creationId="{D8FC3558-088C-0037-AC92-13CC325A0068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0" creationId="{940F28F3-9468-08B8-831D-D78FB4613CF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1" creationId="{774306F0-A7A6-1481-AAFB-92AD6350E64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2" creationId="{08C794ED-99AA-2375-9498-211C3072D2F8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3" creationId="{894AC580-EAB3-3D35-D181-8B5A6A927DCD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4" creationId="{E6592DF2-2582-E2A1-B32F-B5D1BE86291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5" creationId="{6B53C44F-A5A9-59A8-8117-8CB79D51A30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6" creationId="{8CC579CB-93C9-C117-51EE-4A306AD099DD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7" creationId="{B5819B55-A796-BD98-5CB8-EBB8429A983E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8" creationId="{CA2E2DFB-D0DF-B481-28D9-11C364DF9916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9" creationId="{8B5D643F-D2A9-2FEA-50D9-0C37C353BCB6}"/>
          </ac:spMkLst>
        </pc:spChg>
        <pc:spChg chg="add mod">
          <ac:chgData name="Chuck Tomasi" userId="79514c44-a18e-4aaa-84b1-18f74099d6b1" providerId="ADAL" clId="{083A307A-D291-B540-A7C7-5367A19BD4E1}" dt="2023-02-01T21:18:11.782" v="136"/>
          <ac:spMkLst>
            <pc:docMk/>
            <pc:sldMk cId="3877149374" sldId="296"/>
            <ac:spMk id="60" creationId="{C88C7801-B071-F82C-C7E7-208AD8D89F9F}"/>
          </ac:spMkLst>
        </pc:spChg>
        <pc:spChg chg="add del mod">
          <ac:chgData name="Chuck Tomasi" userId="79514c44-a18e-4aaa-84b1-18f74099d6b1" providerId="ADAL" clId="{083A307A-D291-B540-A7C7-5367A19BD4E1}" dt="2023-02-02T02:01:06.043" v="1214" actId="478"/>
          <ac:spMkLst>
            <pc:docMk/>
            <pc:sldMk cId="3877149374" sldId="296"/>
            <ac:spMk id="61" creationId="{3A896319-A203-D1D5-D998-ED49A69C9B4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5" creationId="{C324CB59-6A94-D873-DBAD-2F149CA41AE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6" creationId="{6F377513-9DCC-5938-C7B0-BB229DEBB7CE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7" creationId="{81B2EC06-BEEB-BF48-9346-8BB480EA849E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8" creationId="{9CF2DA2D-81B0-3CE9-F727-038BEBCFF228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9" creationId="{0246528D-B6CC-BF04-FB07-35C6FE940508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0" creationId="{DC93E76F-246B-F942-A9E1-1F9C958F6BC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1" creationId="{C44984FA-BC53-CEFC-CF83-90C3BFD34C2D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2" creationId="{8DEAD15C-ADB9-1C0B-E860-477C60FA2626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3" creationId="{2EE4993E-8A2A-05C9-B13D-DDC836F802A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4" creationId="{F2578B93-54AC-053D-1D54-67905F942D3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5" creationId="{31812AD3-5973-7E27-7087-A5D19B65DD48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6" creationId="{4F0CB756-899B-A08B-1F8C-9A823AEF191E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7" creationId="{50A623F2-1A2B-EF07-8F4D-36C38DD9D77C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8" creationId="{1CEF236E-CE9B-B2BE-9701-1C28358E3827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9" creationId="{4C9B05DA-0051-16F8-BFD9-17903933FA1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0" creationId="{9F270E2A-C847-9C05-070C-A65355E77D1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1" creationId="{876B3C11-B835-6761-B204-0D66EF1B606F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2" creationId="{AD970203-1C2C-72B2-2162-8787677FC67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3" creationId="{C7E635EE-8B57-B76D-0220-11DCECC2148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4" creationId="{7F1EB6B9-D60B-6837-6369-FB355C6279D7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5" creationId="{4966F407-9B75-16C5-BFA1-F1E2C1D7F716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6" creationId="{07388416-28EA-DC64-E01D-4C96C0F2376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7" creationId="{CA562798-7891-58ED-D227-391D929F991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8" creationId="{5686B6BE-8528-F648-090D-56AF4C4F22A7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9" creationId="{38183501-BFE7-AE52-C6ED-CC3EE2477F2D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00" creationId="{8DFCDF23-1201-C5CE-1251-582440E37BE1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01" creationId="{98202CB8-430C-46ED-C4E3-3FCC80EBB529}"/>
          </ac:spMkLst>
        </pc:sp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5" creationId="{816ACE29-E3BD-40CA-59A0-B42068A567CE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6" creationId="{38B24327-B88B-211B-C583-37F76BE1B4D0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7" creationId="{D95FF1CE-A655-C318-2F09-877C55AA3D72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8" creationId="{76CE2958-5C24-7976-E3BA-C1D9DFB7AA6C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9" creationId="{4EDDDD25-9013-B400-D10C-C49F17649128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0" creationId="{9B4C32EE-846B-550B-4901-882E962DB971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1" creationId="{5F9A1094-2CC7-3DE4-2D55-458313689E15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2" creationId="{903403C7-E6AD-DC3C-689C-6772D926EFB8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3" creationId="{AC8E1ED3-1966-80EC-44B0-BB81D388FB09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4" creationId="{C740E007-CE4E-8108-AA16-CC2C213A8AE1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5" creationId="{DE67CBFF-EE89-B765-4702-F8FCEAF98842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6" creationId="{7932D44F-D6D7-4ADD-808A-55499B887E27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7" creationId="{4F56CEF5-D420-3FB8-08E0-A61AF27E0697}"/>
          </ac:cxnSpMkLst>
        </pc:cxnChg>
        <pc:cxnChg chg="add del mod">
          <ac:chgData name="Chuck Tomasi" userId="79514c44-a18e-4aaa-84b1-18f74099d6b1" providerId="ADAL" clId="{083A307A-D291-B540-A7C7-5367A19BD4E1}" dt="2023-02-02T02:02:34.640" v="1219" actId="478"/>
          <ac:cxnSpMkLst>
            <pc:docMk/>
            <pc:sldMk cId="3877149374" sldId="296"/>
            <ac:cxnSpMk id="62" creationId="{45CD911C-A205-7AE9-E025-46432512E8AE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3" creationId="{EB876795-58B7-8690-CF59-8AE057811C7F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4" creationId="{23E22E29-7452-8620-E085-998E9AE918F9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5" creationId="{08574751-FEA4-DB50-79E1-B4D65500A9C7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6" creationId="{F8C101C2-9604-C9AA-75B6-AA57FFA77974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7" creationId="{CAB3A7D8-3F4B-E1E0-E165-EE7F04ED1D2A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8" creationId="{50458134-6229-8EAB-C48F-3AD43E0C203C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9" creationId="{55AF86EC-FC80-CC2E-E664-2D604ED552BF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70" creationId="{F1E261BA-C08E-BDA3-E156-75F572E11992}"/>
          </ac:cxnSpMkLst>
        </pc:cxnChg>
        <pc:cxnChg chg="add del mod">
          <ac:chgData name="Chuck Tomasi" userId="79514c44-a18e-4aaa-84b1-18f74099d6b1" providerId="ADAL" clId="{083A307A-D291-B540-A7C7-5367A19BD4E1}" dt="2023-02-02T02:02:49.053" v="1221" actId="478"/>
          <ac:cxnSpMkLst>
            <pc:docMk/>
            <pc:sldMk cId="3877149374" sldId="296"/>
            <ac:cxnSpMk id="71" creationId="{7FB900FD-C4D4-FBB4-BBD1-4CA55CF9DF0B}"/>
          </ac:cxnSpMkLst>
        </pc:cxnChg>
        <pc:cxnChg chg="add del mod">
          <ac:chgData name="Chuck Tomasi" userId="79514c44-a18e-4aaa-84b1-18f74099d6b1" providerId="ADAL" clId="{083A307A-D291-B540-A7C7-5367A19BD4E1}" dt="2023-02-02T02:02:49.053" v="1221" actId="478"/>
          <ac:cxnSpMkLst>
            <pc:docMk/>
            <pc:sldMk cId="3877149374" sldId="296"/>
            <ac:cxnSpMk id="72" creationId="{B346D7A5-5601-9549-1980-690DB055B838}"/>
          </ac:cxnSpMkLst>
        </pc:cxnChg>
        <pc:cxnChg chg="add del mod">
          <ac:chgData name="Chuck Tomasi" userId="79514c44-a18e-4aaa-84b1-18f74099d6b1" providerId="ADAL" clId="{083A307A-D291-B540-A7C7-5367A19BD4E1}" dt="2023-02-02T02:02:32.393" v="1218" actId="478"/>
          <ac:cxnSpMkLst>
            <pc:docMk/>
            <pc:sldMk cId="3877149374" sldId="296"/>
            <ac:cxnSpMk id="73" creationId="{C647D1F7-FB6E-250B-4905-88E709D024A8}"/>
          </ac:cxnSpMkLst>
        </pc:cxnChg>
        <pc:cxnChg chg="add del mod">
          <ac:chgData name="Chuck Tomasi" userId="79514c44-a18e-4aaa-84b1-18f74099d6b1" providerId="ADAL" clId="{083A307A-D291-B540-A7C7-5367A19BD4E1}" dt="2023-02-02T02:02:29.817" v="1217" actId="478"/>
          <ac:cxnSpMkLst>
            <pc:docMk/>
            <pc:sldMk cId="3877149374" sldId="296"/>
            <ac:cxnSpMk id="74" creationId="{BA79D63A-A2D6-466B-E229-C7984A4943C3}"/>
          </ac:cxnSpMkLst>
        </pc:cxn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845273550" sldId="297"/>
        </pc:sldMkLst>
      </pc:sldChg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1056325826" sldId="297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1438853941" sldId="297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513858337" sldId="297"/>
        </pc:sldMkLst>
        <pc:spChg chg="mod">
          <ac:chgData name="Chuck Tomasi" userId="79514c44-a18e-4aaa-84b1-18f74099d6b1" providerId="ADAL" clId="{083A307A-D291-B540-A7C7-5367A19BD4E1}" dt="2023-02-02T00:55:51.512" v="909" actId="20577"/>
          <ac:spMkLst>
            <pc:docMk/>
            <pc:sldMk cId="3513858337" sldId="297"/>
            <ac:spMk id="7" creationId="{742492E0-20A5-FA61-4506-C0899DAF2C45}"/>
          </ac:spMkLst>
        </pc:spChg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2315692491" sldId="298"/>
        </pc:sldMkLst>
      </pc:sldChg>
      <pc:sldChg chg="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326662969" sldId="298"/>
        </pc:sldMkLst>
        <pc:spChg chg="mod">
          <ac:chgData name="Chuck Tomasi" userId="79514c44-a18e-4aaa-84b1-18f74099d6b1" providerId="ADAL" clId="{083A307A-D291-B540-A7C7-5367A19BD4E1}" dt="2023-02-02T02:49:46.742" v="2547" actId="20577"/>
          <ac:spMkLst>
            <pc:docMk/>
            <pc:sldMk cId="2326662969" sldId="29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345621382" sldId="298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471656425" sldId="298"/>
        </pc:sldMkLst>
        <pc:spChg chg="mod">
          <ac:chgData name="Chuck Tomasi" userId="79514c44-a18e-4aaa-84b1-18f74099d6b1" providerId="ADAL" clId="{083A307A-D291-B540-A7C7-5367A19BD4E1}" dt="2023-02-02T00:55:57.964" v="924" actId="20577"/>
          <ac:spMkLst>
            <pc:docMk/>
            <pc:sldMk cId="3471656425" sldId="298"/>
            <ac:spMk id="7" creationId="{742492E0-20A5-FA61-4506-C0899DAF2C45}"/>
          </ac:spMkLst>
        </pc:spChg>
      </pc:sldChg>
      <pc:sldChg chg="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766743870" sldId="299"/>
        </pc:sldMkLst>
        <pc:spChg chg="mod">
          <ac:chgData name="Chuck Tomasi" userId="79514c44-a18e-4aaa-84b1-18f74099d6b1" providerId="ADAL" clId="{083A307A-D291-B540-A7C7-5367A19BD4E1}" dt="2023-02-02T02:49:51.475" v="2549" actId="20577"/>
          <ac:spMkLst>
            <pc:docMk/>
            <pc:sldMk cId="766743870" sldId="299"/>
            <ac:spMk id="7" creationId="{742492E0-20A5-FA61-4506-C0899DAF2C45}"/>
          </ac:spMkLst>
        </pc:spChg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3246834296" sldId="299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739588672" sldId="299"/>
        </pc:sldMkLst>
        <pc:spChg chg="mod">
          <ac:chgData name="Chuck Tomasi" userId="79514c44-a18e-4aaa-84b1-18f74099d6b1" providerId="ADAL" clId="{083A307A-D291-B540-A7C7-5367A19BD4E1}" dt="2023-02-02T00:56:07.763" v="943" actId="20577"/>
          <ac:spMkLst>
            <pc:docMk/>
            <pc:sldMk cId="3739588672" sldId="299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801477249" sldId="299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1578705269" sldId="300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739160101" sldId="300"/>
        </pc:sldMkLst>
        <pc:spChg chg="mod">
          <ac:chgData name="Chuck Tomasi" userId="79514c44-a18e-4aaa-84b1-18f74099d6b1" providerId="ADAL" clId="{083A307A-D291-B540-A7C7-5367A19BD4E1}" dt="2023-02-02T00:56:14.418" v="958" actId="20577"/>
          <ac:spMkLst>
            <pc:docMk/>
            <pc:sldMk cId="1739160101" sldId="300"/>
            <ac:spMk id="7" creationId="{742492E0-20A5-FA61-4506-C0899DAF2C45}"/>
          </ac:spMkLst>
        </pc:spChg>
      </pc:sldChg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2679132486" sldId="300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981554001" sldId="300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362970849" sldId="301"/>
        </pc:sldMkLst>
      </pc:sldChg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3129460403" sldId="301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444739100" sldId="301"/>
        </pc:sldMkLst>
        <pc:spChg chg="mod">
          <ac:chgData name="Chuck Tomasi" userId="79514c44-a18e-4aaa-84b1-18f74099d6b1" providerId="ADAL" clId="{083A307A-D291-B540-A7C7-5367A19BD4E1}" dt="2023-02-02T00:56:24.631" v="973" actId="20577"/>
          <ac:spMkLst>
            <pc:docMk/>
            <pc:sldMk cId="3444739100" sldId="30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865151886" sldId="301"/>
        </pc:sldMkLst>
      </pc:sldChg>
      <pc:sldChg chg="modSp del mod ord">
        <pc:chgData name="Chuck Tomasi" userId="79514c44-a18e-4aaa-84b1-18f74099d6b1" providerId="ADAL" clId="{083A307A-D291-B540-A7C7-5367A19BD4E1}" dt="2023-02-02T03:11:06.993" v="3441" actId="2696"/>
        <pc:sldMkLst>
          <pc:docMk/>
          <pc:sldMk cId="40511310" sldId="302"/>
        </pc:sldMkLst>
        <pc:spChg chg="mod">
          <ac:chgData name="Chuck Tomasi" userId="79514c44-a18e-4aaa-84b1-18f74099d6b1" providerId="ADAL" clId="{083A307A-D291-B540-A7C7-5367A19BD4E1}" dt="2023-02-02T00:56:32.940" v="990" actId="20577"/>
          <ac:spMkLst>
            <pc:docMk/>
            <pc:sldMk cId="40511310" sldId="30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760464848" sldId="302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759332929" sldId="303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442940148" sldId="303"/>
        </pc:sldMkLst>
        <pc:spChg chg="mod">
          <ac:chgData name="Chuck Tomasi" userId="79514c44-a18e-4aaa-84b1-18f74099d6b1" providerId="ADAL" clId="{083A307A-D291-B540-A7C7-5367A19BD4E1}" dt="2023-02-02T00:56:42.196" v="1005" actId="20577"/>
          <ac:spMkLst>
            <pc:docMk/>
            <pc:sldMk cId="3442940148" sldId="30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714598387" sldId="304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896877007" sldId="304"/>
        </pc:sldMkLst>
        <pc:spChg chg="mod">
          <ac:chgData name="Chuck Tomasi" userId="79514c44-a18e-4aaa-84b1-18f74099d6b1" providerId="ADAL" clId="{083A307A-D291-B540-A7C7-5367A19BD4E1}" dt="2023-02-02T00:56:50.765" v="1025" actId="20577"/>
          <ac:spMkLst>
            <pc:docMk/>
            <pc:sldMk cId="2896877007" sldId="30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403676751" sldId="305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189103752" sldId="305"/>
        </pc:sldMkLst>
        <pc:spChg chg="mod">
          <ac:chgData name="Chuck Tomasi" userId="79514c44-a18e-4aaa-84b1-18f74099d6b1" providerId="ADAL" clId="{083A307A-D291-B540-A7C7-5367A19BD4E1}" dt="2023-02-02T00:57:00.529" v="1041" actId="20577"/>
          <ac:spMkLst>
            <pc:docMk/>
            <pc:sldMk cId="3189103752" sldId="305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493715854" sldId="306"/>
        </pc:sldMkLst>
        <pc:spChg chg="mod">
          <ac:chgData name="Chuck Tomasi" userId="79514c44-a18e-4aaa-84b1-18f74099d6b1" providerId="ADAL" clId="{083A307A-D291-B540-A7C7-5367A19BD4E1}" dt="2023-02-02T00:57:09.419" v="1057" actId="20577"/>
          <ac:spMkLst>
            <pc:docMk/>
            <pc:sldMk cId="1493715854" sldId="306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10465539" sldId="306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55547759" sldId="307"/>
        </pc:sldMkLst>
        <pc:spChg chg="mod">
          <ac:chgData name="Chuck Tomasi" userId="79514c44-a18e-4aaa-84b1-18f74099d6b1" providerId="ADAL" clId="{083A307A-D291-B540-A7C7-5367A19BD4E1}" dt="2023-02-02T00:57:18.376" v="1077" actId="20577"/>
          <ac:spMkLst>
            <pc:docMk/>
            <pc:sldMk cId="55547759" sldId="30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986074350" sldId="307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553085630" sldId="308"/>
        </pc:sldMkLst>
        <pc:spChg chg="mod">
          <ac:chgData name="Chuck Tomasi" userId="79514c44-a18e-4aaa-84b1-18f74099d6b1" providerId="ADAL" clId="{083A307A-D291-B540-A7C7-5367A19BD4E1}" dt="2023-02-02T01:01:38.258" v="1096" actId="20577"/>
          <ac:spMkLst>
            <pc:docMk/>
            <pc:sldMk cId="3553085630" sldId="30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804120302" sldId="308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186929893" sldId="309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235463485" sldId="309"/>
        </pc:sldMkLst>
        <pc:spChg chg="mod">
          <ac:chgData name="Chuck Tomasi" userId="79514c44-a18e-4aaa-84b1-18f74099d6b1" providerId="ADAL" clId="{083A307A-D291-B540-A7C7-5367A19BD4E1}" dt="2023-02-02T01:02:06.361" v="1120" actId="20577"/>
          <ac:spMkLst>
            <pc:docMk/>
            <pc:sldMk cId="2235463485" sldId="309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4140420889" sldId="310"/>
        </pc:sldMkLst>
        <pc:spChg chg="mod">
          <ac:chgData name="Chuck Tomasi" userId="79514c44-a18e-4aaa-84b1-18f74099d6b1" providerId="ADAL" clId="{083A307A-D291-B540-A7C7-5367A19BD4E1}" dt="2023-02-02T01:02:15.225" v="1137" actId="20577"/>
          <ac:spMkLst>
            <pc:docMk/>
            <pc:sldMk cId="4140420889" sldId="31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4287391648" sldId="310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232571888" sldId="311"/>
        </pc:sldMkLst>
        <pc:spChg chg="mod">
          <ac:chgData name="Chuck Tomasi" userId="79514c44-a18e-4aaa-84b1-18f74099d6b1" providerId="ADAL" clId="{083A307A-D291-B540-A7C7-5367A19BD4E1}" dt="2023-02-02T01:08:00.309" v="1183" actId="20577"/>
          <ac:spMkLst>
            <pc:docMk/>
            <pc:sldMk cId="1232571888" sldId="31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059736668" sldId="311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600325955" sldId="312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767911985" sldId="312"/>
        </pc:sldMkLst>
        <pc:spChg chg="mod">
          <ac:chgData name="Chuck Tomasi" userId="79514c44-a18e-4aaa-84b1-18f74099d6b1" providerId="ADAL" clId="{083A307A-D291-B540-A7C7-5367A19BD4E1}" dt="2023-02-02T02:50:28.708" v="2573" actId="20577"/>
          <ac:spMkLst>
            <pc:docMk/>
            <pc:sldMk cId="3767911985" sldId="312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71556650" sldId="313"/>
        </pc:sldMkLst>
        <pc:spChg chg="mod">
          <ac:chgData name="Chuck Tomasi" userId="79514c44-a18e-4aaa-84b1-18f74099d6b1" providerId="ADAL" clId="{083A307A-D291-B540-A7C7-5367A19BD4E1}" dt="2023-02-02T02:50:36.046" v="2589" actId="20577"/>
          <ac:spMkLst>
            <pc:docMk/>
            <pc:sldMk cId="171556650" sldId="31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616725311" sldId="313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071112346" sldId="314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704214160" sldId="314"/>
        </pc:sldMkLst>
        <pc:spChg chg="mod">
          <ac:chgData name="Chuck Tomasi" userId="79514c44-a18e-4aaa-84b1-18f74099d6b1" providerId="ADAL" clId="{083A307A-D291-B540-A7C7-5367A19BD4E1}" dt="2023-02-02T02:50:41.888" v="2605" actId="20577"/>
          <ac:spMkLst>
            <pc:docMk/>
            <pc:sldMk cId="2704214160" sldId="314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457834359" sldId="315"/>
        </pc:sldMkLst>
        <pc:spChg chg="mod">
          <ac:chgData name="Chuck Tomasi" userId="79514c44-a18e-4aaa-84b1-18f74099d6b1" providerId="ADAL" clId="{083A307A-D291-B540-A7C7-5367A19BD4E1}" dt="2023-02-02T02:50:48.145" v="2621" actId="20577"/>
          <ac:spMkLst>
            <pc:docMk/>
            <pc:sldMk cId="1457834359" sldId="31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91518119" sldId="315"/>
        </pc:sldMkLst>
      </pc:sldChg>
      <pc:sldChg chg="addSp 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334265239" sldId="316"/>
        </pc:sldMkLst>
        <pc:spChg chg="mod">
          <ac:chgData name="Chuck Tomasi" userId="79514c44-a18e-4aaa-84b1-18f74099d6b1" providerId="ADAL" clId="{083A307A-D291-B540-A7C7-5367A19BD4E1}" dt="2023-02-02T02:50:55.312" v="2643" actId="20577"/>
          <ac:spMkLst>
            <pc:docMk/>
            <pc:sldMk cId="2334265239" sldId="316"/>
            <ac:spMk id="7" creationId="{742492E0-20A5-FA61-4506-C0899DAF2C45}"/>
          </ac:spMkLst>
        </pc:spChg>
        <pc:picChg chg="add mod">
          <ac:chgData name="Chuck Tomasi" userId="79514c44-a18e-4aaa-84b1-18f74099d6b1" providerId="ADAL" clId="{083A307A-D291-B540-A7C7-5367A19BD4E1}" dt="2023-02-02T02:17:16.437" v="1895"/>
          <ac:picMkLst>
            <pc:docMk/>
            <pc:sldMk cId="2334265239" sldId="316"/>
            <ac:picMk id="2" creationId="{75EFDE11-29F9-58DE-D0CD-383A4C0F14DE}"/>
          </ac:picMkLst>
        </pc:pic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73956790" sldId="316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879229716" sldId="317"/>
        </pc:sldMkLst>
        <pc:spChg chg="mod">
          <ac:chgData name="Chuck Tomasi" userId="79514c44-a18e-4aaa-84b1-18f74099d6b1" providerId="ADAL" clId="{083A307A-D291-B540-A7C7-5367A19BD4E1}" dt="2023-02-02T02:51:06.124" v="2659" actId="20577"/>
          <ac:spMkLst>
            <pc:docMk/>
            <pc:sldMk cId="1879229716" sldId="31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685087371" sldId="317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603952223" sldId="318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067509845" sldId="318"/>
        </pc:sldMkLst>
        <pc:spChg chg="mod">
          <ac:chgData name="Chuck Tomasi" userId="79514c44-a18e-4aaa-84b1-18f74099d6b1" providerId="ADAL" clId="{083A307A-D291-B540-A7C7-5367A19BD4E1}" dt="2023-02-02T02:51:14.534" v="2676" actId="20577"/>
          <ac:spMkLst>
            <pc:docMk/>
            <pc:sldMk cId="3067509845" sldId="31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420731761" sldId="319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427912760" sldId="319"/>
        </pc:sldMkLst>
        <pc:spChg chg="mod">
          <ac:chgData name="Chuck Tomasi" userId="79514c44-a18e-4aaa-84b1-18f74099d6b1" providerId="ADAL" clId="{083A307A-D291-B540-A7C7-5367A19BD4E1}" dt="2023-02-02T02:51:24.241" v="2698" actId="20577"/>
          <ac:spMkLst>
            <pc:docMk/>
            <pc:sldMk cId="2427912760" sldId="319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60093729" sldId="320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4060724583" sldId="320"/>
        </pc:sldMkLst>
        <pc:spChg chg="mod">
          <ac:chgData name="Chuck Tomasi" userId="79514c44-a18e-4aaa-84b1-18f74099d6b1" providerId="ADAL" clId="{083A307A-D291-B540-A7C7-5367A19BD4E1}" dt="2023-02-02T02:51:32.602" v="2714" actId="20577"/>
          <ac:spMkLst>
            <pc:docMk/>
            <pc:sldMk cId="4060724583" sldId="32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524983916" sldId="321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863961987" sldId="321"/>
        </pc:sldMkLst>
        <pc:spChg chg="mod">
          <ac:chgData name="Chuck Tomasi" userId="79514c44-a18e-4aaa-84b1-18f74099d6b1" providerId="ADAL" clId="{083A307A-D291-B540-A7C7-5367A19BD4E1}" dt="2023-02-02T02:51:39.069" v="2730" actId="20577"/>
          <ac:spMkLst>
            <pc:docMk/>
            <pc:sldMk cId="2863961987" sldId="321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662378456" sldId="322"/>
        </pc:sldMkLst>
        <pc:spChg chg="mod">
          <ac:chgData name="Chuck Tomasi" userId="79514c44-a18e-4aaa-84b1-18f74099d6b1" providerId="ADAL" clId="{083A307A-D291-B540-A7C7-5367A19BD4E1}" dt="2023-02-02T02:51:51.973" v="2746" actId="20577"/>
          <ac:spMkLst>
            <pc:docMk/>
            <pc:sldMk cId="662378456" sldId="32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210199539" sldId="322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380252244" sldId="323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785470859" sldId="323"/>
        </pc:sldMkLst>
        <pc:spChg chg="mod">
          <ac:chgData name="Chuck Tomasi" userId="79514c44-a18e-4aaa-84b1-18f74099d6b1" providerId="ADAL" clId="{083A307A-D291-B540-A7C7-5367A19BD4E1}" dt="2023-02-02T02:51:58.067" v="2762" actId="20577"/>
          <ac:spMkLst>
            <pc:docMk/>
            <pc:sldMk cId="1785470859" sldId="323"/>
            <ac:spMk id="7" creationId="{742492E0-20A5-FA61-4506-C0899DAF2C45}"/>
          </ac:spMkLst>
        </pc:spChg>
      </pc:sldChg>
      <pc:sldChg chg="del">
        <pc:chgData name="Chuck Tomasi" userId="79514c44-a18e-4aaa-84b1-18f74099d6b1" providerId="ADAL" clId="{083A307A-D291-B540-A7C7-5367A19BD4E1}" dt="2023-02-02T03:30:29.302" v="3934" actId="2696"/>
        <pc:sldMkLst>
          <pc:docMk/>
          <pc:sldMk cId="3411428975" sldId="324"/>
        </pc:sldMkLst>
      </pc:sldChg>
      <pc:sldChg chg="del">
        <pc:chgData name="Chuck Tomasi" userId="79514c44-a18e-4aaa-84b1-18f74099d6b1" providerId="ADAL" clId="{083A307A-D291-B540-A7C7-5367A19BD4E1}" dt="2023-02-02T03:30:29.385" v="3935" actId="2696"/>
        <pc:sldMkLst>
          <pc:docMk/>
          <pc:sldMk cId="1446210188" sldId="325"/>
        </pc:sldMkLst>
      </pc:sldChg>
      <pc:sldChg chg="del">
        <pc:chgData name="Chuck Tomasi" userId="79514c44-a18e-4aaa-84b1-18f74099d6b1" providerId="ADAL" clId="{083A307A-D291-B540-A7C7-5367A19BD4E1}" dt="2023-02-02T03:30:29.465" v="3936" actId="2696"/>
        <pc:sldMkLst>
          <pc:docMk/>
          <pc:sldMk cId="207287930" sldId="326"/>
        </pc:sldMkLst>
      </pc:sldChg>
      <pc:sldChg chg="del">
        <pc:chgData name="Chuck Tomasi" userId="79514c44-a18e-4aaa-84b1-18f74099d6b1" providerId="ADAL" clId="{083A307A-D291-B540-A7C7-5367A19BD4E1}" dt="2023-02-02T03:30:29.546" v="3937" actId="2696"/>
        <pc:sldMkLst>
          <pc:docMk/>
          <pc:sldMk cId="696954130" sldId="327"/>
        </pc:sldMkLst>
      </pc:sldChg>
      <pc:sldChg chg="del">
        <pc:chgData name="Chuck Tomasi" userId="79514c44-a18e-4aaa-84b1-18f74099d6b1" providerId="ADAL" clId="{083A307A-D291-B540-A7C7-5367A19BD4E1}" dt="2023-02-02T03:30:29.626" v="3938" actId="2696"/>
        <pc:sldMkLst>
          <pc:docMk/>
          <pc:sldMk cId="2835338316" sldId="328"/>
        </pc:sldMkLst>
      </pc:sldChg>
      <pc:sldChg chg="del">
        <pc:chgData name="Chuck Tomasi" userId="79514c44-a18e-4aaa-84b1-18f74099d6b1" providerId="ADAL" clId="{083A307A-D291-B540-A7C7-5367A19BD4E1}" dt="2023-02-02T03:30:29.710" v="3939" actId="2696"/>
        <pc:sldMkLst>
          <pc:docMk/>
          <pc:sldMk cId="3943884962" sldId="329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02:37:34.273" v="2470" actId="2696"/>
        <pc:sldMkLst>
          <pc:docMk/>
          <pc:sldMk cId="1307642827" sldId="330"/>
        </pc:sldMkLst>
        <pc:spChg chg="del mod ord">
          <ac:chgData name="Chuck Tomasi" userId="79514c44-a18e-4aaa-84b1-18f74099d6b1" providerId="ADAL" clId="{083A307A-D291-B540-A7C7-5367A19BD4E1}" dt="2023-02-01T21:28:41.074" v="238" actId="700"/>
          <ac:spMkLst>
            <pc:docMk/>
            <pc:sldMk cId="1307642827" sldId="330"/>
            <ac:spMk id="2" creationId="{2252D4CC-F402-A064-CAFC-E9177C31B96B}"/>
          </ac:spMkLst>
        </pc:spChg>
        <pc:spChg chg="add mod ord">
          <ac:chgData name="Chuck Tomasi" userId="79514c44-a18e-4aaa-84b1-18f74099d6b1" providerId="ADAL" clId="{083A307A-D291-B540-A7C7-5367A19BD4E1}" dt="2023-02-01T21:28:43.767" v="242" actId="20577"/>
          <ac:spMkLst>
            <pc:docMk/>
            <pc:sldMk cId="1307642827" sldId="330"/>
            <ac:spMk id="3" creationId="{E766F3D1-2DA0-0A83-6CA7-B2235E9A41B3}"/>
          </ac:spMkLst>
        </pc:spChg>
      </pc:sldChg>
      <pc:sldChg chg="add del">
        <pc:chgData name="Chuck Tomasi" userId="79514c44-a18e-4aaa-84b1-18f74099d6b1" providerId="ADAL" clId="{083A307A-D291-B540-A7C7-5367A19BD4E1}" dt="2023-02-01T21:18:21.228" v="137" actId="2696"/>
        <pc:sldMkLst>
          <pc:docMk/>
          <pc:sldMk cId="1712068258" sldId="330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813294150" sldId="330"/>
        </pc:sldMkLst>
      </pc:sldChg>
      <pc:sldChg chg="addSp delSp modSp add mod chgLayout">
        <pc:chgData name="Chuck Tomasi" userId="79514c44-a18e-4aaa-84b1-18f74099d6b1" providerId="ADAL" clId="{083A307A-D291-B540-A7C7-5367A19BD4E1}" dt="2023-02-02T22:53:53.849" v="5882" actId="3626"/>
        <pc:sldMkLst>
          <pc:docMk/>
          <pc:sldMk cId="434826160" sldId="331"/>
        </pc:sldMkLst>
        <pc:spChg chg="del">
          <ac:chgData name="Chuck Tomasi" userId="79514c44-a18e-4aaa-84b1-18f74099d6b1" providerId="ADAL" clId="{083A307A-D291-B540-A7C7-5367A19BD4E1}" dt="2023-02-02T03:11:28.609" v="3443" actId="478"/>
          <ac:spMkLst>
            <pc:docMk/>
            <pc:sldMk cId="434826160" sldId="331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2T03:11:35.425" v="3454" actId="20577"/>
          <ac:spMkLst>
            <pc:docMk/>
            <pc:sldMk cId="434826160" sldId="331"/>
            <ac:spMk id="3" creationId="{07C47039-F5DE-EDA7-F6DE-EE67C71D48D4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" creationId="{C5AB7A4E-ACB4-0C12-8419-E71B72605A54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5" creationId="{3118BABA-BE88-B0D8-BC4F-58DB0BFA30FC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6" creationId="{4564FF47-1802-ABA2-84E5-1CA9B686925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7" creationId="{9F6D92CB-D4CA-AC78-9518-76D21916DBF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8" creationId="{390C03C2-7E2F-D44F-C903-0E129A5A75F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9" creationId="{5CDD9A42-09A9-C6C0-711F-807D0FBA3FFF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0" creationId="{70684917-61D1-7897-93A2-6F91FD86CEB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1" creationId="{B36950C6-5FA4-1AA0-DA9E-E6C76902BDE4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2" creationId="{877D5207-51CA-EB63-9A22-6950AD97181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3" creationId="{3A559AEC-5CC8-9E11-960B-DD21247E12A6}"/>
          </ac:spMkLst>
        </pc:spChg>
        <pc:spChg chg="add mod">
          <ac:chgData name="Chuck Tomasi" userId="79514c44-a18e-4aaa-84b1-18f74099d6b1" providerId="ADAL" clId="{083A307A-D291-B540-A7C7-5367A19BD4E1}" dt="2023-02-02T22:53:53.849" v="5882" actId="3626"/>
          <ac:spMkLst>
            <pc:docMk/>
            <pc:sldMk cId="434826160" sldId="331"/>
            <ac:spMk id="14" creationId="{2CB05DAD-1B77-D645-8B66-7FCA86F91A03}"/>
          </ac:spMkLst>
        </pc:spChg>
        <pc:spChg chg="add mod">
          <ac:chgData name="Chuck Tomasi" userId="79514c44-a18e-4aaa-84b1-18f74099d6b1" providerId="ADAL" clId="{083A307A-D291-B540-A7C7-5367A19BD4E1}" dt="2023-02-02T22:53:50.350" v="5881" actId="3626"/>
          <ac:spMkLst>
            <pc:docMk/>
            <pc:sldMk cId="434826160" sldId="331"/>
            <ac:spMk id="15" creationId="{D486748E-78DF-2188-8197-481E27585A51}"/>
          </ac:spMkLst>
        </pc:spChg>
        <pc:spChg chg="add mod">
          <ac:chgData name="Chuck Tomasi" userId="79514c44-a18e-4aaa-84b1-18f74099d6b1" providerId="ADAL" clId="{083A307A-D291-B540-A7C7-5367A19BD4E1}" dt="2023-02-02T22:53:46.950" v="5880" actId="3626"/>
          <ac:spMkLst>
            <pc:docMk/>
            <pc:sldMk cId="434826160" sldId="331"/>
            <ac:spMk id="16" creationId="{0F3283E0-F085-B0F8-E914-3B709AF2747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7" creationId="{52CEBC88-9A84-3224-8B0F-99B9DCA014A7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8" creationId="{15C88B4C-AE3F-24A4-C22B-3B8413D7BE5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9" creationId="{1BBD37EC-EE0A-FBBE-0B9B-D6267ADC5903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0" creationId="{FC8AC170-BDEB-AB24-E066-BC39C9BCECC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1" creationId="{689056F5-2709-0B4E-E7AE-65663F7EF7C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2" creationId="{AFBCCBC1-092A-6FC9-D2F5-D4FAF808B42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3" creationId="{388004F4-E375-544A-A7E2-22C09C673A9D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4" creationId="{76561EE6-4D23-E199-25EF-1CE30D3B7E9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5" creationId="{EF8867D8-836C-768A-2BD5-5C559910417D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6" creationId="{066044F0-875C-744A-AE96-7582393FF3B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7" creationId="{6A8C5C1F-42D3-3180-EAB5-ACDC8036E777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8" creationId="{755F2237-92A9-E523-50CD-7F6FBE710CF0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9" creationId="{F25B17E9-B5BD-E4FC-36CC-7B2E6F8677F0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0" creationId="{8F1123A2-6AF6-9AEC-1BCF-6208A360E508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1" creationId="{805EAE2D-AD16-6DD9-53B8-C17BFB393AE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2" creationId="{1F02AF57-8F81-E980-F664-3B3744D8FB7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3" creationId="{C4BBCB05-5C7F-B39C-4159-25761A0FD6D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4" creationId="{488326DB-DD08-E859-6458-73B767128C39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5" creationId="{A7022387-12D6-91B8-7241-794635AEFB0A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6" creationId="{E156339B-137A-AB16-9088-47E05F6D3C8D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7" creationId="{CEC0894D-AE50-ECFD-31ED-52FA9DDCEB4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8" creationId="{F882D33B-B79D-8473-4526-61EB19A2E49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9" creationId="{E4C5635F-BAB0-9570-8AFB-44112EA3321A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0" creationId="{20696127-D2D9-337E-0D42-7522600622B5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1" creationId="{A2877A89-30AD-F911-5510-0934C3B93655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2" creationId="{210DE605-665D-89A1-33F0-16CDA900F18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3" creationId="{D792BB48-8E0D-568C-5DF0-79E173D2670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4" creationId="{34284446-0EDD-57EA-4B9A-4E6444FFC07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5" creationId="{9747FDAD-31B9-2530-554C-7B8231130125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6" creationId="{E76095A1-D2D1-28FD-4BE6-040C69F0E1A4}"/>
          </ac:spMkLst>
        </pc:spChg>
        <pc:spChg chg="del">
          <ac:chgData name="Chuck Tomasi" userId="79514c44-a18e-4aaa-84b1-18f74099d6b1" providerId="ADAL" clId="{083A307A-D291-B540-A7C7-5367A19BD4E1}" dt="2023-02-02T03:11:28.609" v="3443" actId="478"/>
          <ac:spMkLst>
            <pc:docMk/>
            <pc:sldMk cId="434826160" sldId="331"/>
            <ac:spMk id="60" creationId="{C88C7801-B071-F82C-C7E7-208AD8D89F9F}"/>
          </ac:spMkLst>
        </pc:spChg>
      </pc:sldChg>
      <pc:sldChg chg="addSp delSp 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631443549" sldId="331"/>
        </pc:sldMkLst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" creationId="{FC8D1B9B-251E-4BBB-6A98-1D63E0DC7800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" creationId="{DF773DCA-FD42-165E-3484-317DFFDA6082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19" creationId="{0D39987B-9143-41C4-BC72-F95DC8441D41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0" creationId="{5460DBEA-A480-6A99-9297-F20B643AD0C4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1" creationId="{87779E95-FF36-582A-18E6-14CEC84C0EDB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4" creationId="{AFA17996-C04D-49A9-00A2-12FA08D9B30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5" creationId="{061DD4E9-9E63-BC16-E3CB-5F10CAC54BD5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6" creationId="{4E403E2B-DF59-2CD8-95B1-2D6434B2E089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7" creationId="{F9C98606-882E-4C01-F456-726890C3319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8" creationId="{FC03BFD3-0D0A-3F0F-11FA-4F417DA18D4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9" creationId="{0C8F3521-7793-19CA-B814-D6998516E0B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0" creationId="{AB431C8C-DEDF-4A32-2843-A28ECD18578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1" creationId="{47FB8725-A156-385A-7712-83B4AB708FC5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2" creationId="{ACBE3CB4-A1E4-61D4-31A8-9026C48DD0D9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3" creationId="{A25156EC-8111-B3F4-3BA3-CF97070E74F0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4" creationId="{9EAE5085-6920-42E1-395D-74DD23BDCF74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5" creationId="{85DAC9D5-AF4C-9699-1805-899FE6D1A8F5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6" creationId="{3527367B-6283-A42D-4644-1C46A558E0D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7" creationId="{15897F5D-745B-29CD-F919-263F440B7E6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8" creationId="{5A0F342F-37F1-6A32-6331-E688D603A3B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9" creationId="{89373DF8-0D53-9077-9952-B48B295EDDD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0" creationId="{7DFDF0C9-0ED8-031B-EEAD-4992600DBFBF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1" creationId="{7D358677-E1A2-524F-2E79-FFD9C7E31340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2" creationId="{F93B1B3C-B69A-F288-4E9C-B2AC6A60AAB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3" creationId="{C1605C3F-3BAC-E32F-9A8B-BDE27543962E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4" creationId="{5FD2A915-45A1-1D2F-6281-3CB6A12E61C1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5" creationId="{15446A6E-A9B5-49F9-D68D-EE12A7F39024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6" creationId="{CC9862E8-1AC0-D7FB-5A79-E47086243776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7" creationId="{283FE797-4F65-8F85-24CD-C97BB7FC7DC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8" creationId="{0272E405-E2EF-3022-03CB-AA7AAEF081A0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9" creationId="{D8FC3558-088C-0037-AC92-13CC325A0068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0" creationId="{940F28F3-9468-08B8-831D-D78FB4613CF1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1" creationId="{774306F0-A7A6-1481-AAFB-92AD6350E64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2" creationId="{08C794ED-99AA-2375-9498-211C3072D2F8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3" creationId="{894AC580-EAB3-3D35-D181-8B5A6A927DCD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4" creationId="{E6592DF2-2582-E2A1-B32F-B5D1BE862911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5" creationId="{6B53C44F-A5A9-59A8-8117-8CB79D51A304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6" creationId="{8CC579CB-93C9-C117-51EE-4A306AD099DD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7" creationId="{B5819B55-A796-BD98-5CB8-EBB8429A983E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8" creationId="{CA2E2DFB-D0DF-B481-28D9-11C364DF9916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9" creationId="{8B5D643F-D2A9-2FEA-50D9-0C37C353BCB6}"/>
          </ac:spMkLst>
        </pc:spChg>
        <pc:spChg chg="mod">
          <ac:chgData name="Chuck Tomasi" userId="79514c44-a18e-4aaa-84b1-18f74099d6b1" providerId="ADAL" clId="{083A307A-D291-B540-A7C7-5367A19BD4E1}" dt="2023-02-01T21:33:09.186" v="342" actId="20577"/>
          <ac:spMkLst>
            <pc:docMk/>
            <pc:sldMk cId="2631443549" sldId="331"/>
            <ac:spMk id="60" creationId="{C88C7801-B071-F82C-C7E7-208AD8D89F9F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1" creationId="{5927D78A-87FA-9562-D71C-798D76DDD695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2" creationId="{B9D526D1-93B8-3D72-3302-E1E34B047443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3" creationId="{788737D4-76F0-CA61-6AEF-395AF3BC3882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4" creationId="{6CB45AFD-4DBC-2A42-4D72-2D9C1879C02F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5" creationId="{D9396240-024C-9CDF-21C8-77C1BF4070BB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6" creationId="{E27EF0ED-1D26-98CC-BFF5-1E6593650239}"/>
          </ac:spMkLst>
        </pc:sp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5" creationId="{816ACE29-E3BD-40CA-59A0-B42068A567CE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6" creationId="{38B24327-B88B-211B-C583-37F76BE1B4D0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7" creationId="{D95FF1CE-A655-C318-2F09-877C55AA3D72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8" creationId="{76CE2958-5C24-7976-E3BA-C1D9DFB7AA6C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9" creationId="{4EDDDD25-9013-B400-D10C-C49F17649128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0" creationId="{9B4C32EE-846B-550B-4901-882E962DB971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1" creationId="{5F9A1094-2CC7-3DE4-2D55-458313689E15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2" creationId="{903403C7-E6AD-DC3C-689C-6772D926EFB8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3" creationId="{AC8E1ED3-1966-80EC-44B0-BB81D388FB09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4" creationId="{C740E007-CE4E-8108-AA16-CC2C213A8AE1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5" creationId="{DE67CBFF-EE89-B765-4702-F8FCEAF98842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6" creationId="{7932D44F-D6D7-4ADD-808A-55499B887E27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7" creationId="{4F56CEF5-D420-3FB8-08E0-A61AF27E0697}"/>
          </ac:cxnSpMkLst>
        </pc:cxnChg>
      </pc:sldChg>
      <pc:sldChg chg="addSp delSp modSp add del mod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340581194" sldId="332"/>
        </pc:sldMkLst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" creationId="{62727C95-DDE0-3A48-2391-DC4A0FEDF31B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2:24.931" v="4047" actId="20577"/>
          <ac:spMkLst>
            <pc:docMk/>
            <pc:sldMk cId="1340581194" sldId="332"/>
            <ac:spMk id="4" creationId="{D08AF645-361E-6C05-AF88-B4A52709B15F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4" creationId="{DF773DCA-FD42-165E-3484-317DFFDA6082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19" creationId="{0D39987B-9143-41C4-BC72-F95DC8441D41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0" creationId="{5460DBEA-A480-6A99-9297-F20B643AD0C4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1" creationId="{87779E95-FF36-582A-18E6-14CEC84C0EDB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5" creationId="{061DD4E9-9E63-BC16-E3CB-5F10CAC54BD5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6" creationId="{4E403E2B-DF59-2CD8-95B1-2D6434B2E089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7" creationId="{F9C98606-882E-4C01-F456-726890C33193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8" creationId="{FC03BFD3-0D0A-3F0F-11FA-4F417DA18D4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9" creationId="{0C8F3521-7793-19CA-B814-D6998516E0B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0" creationId="{AB431C8C-DEDF-4A32-2843-A28ECD18578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1" creationId="{47FB8725-A156-385A-7712-83B4AB708FC5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2" creationId="{ACBE3CB4-A1E4-61D4-31A8-9026C48DD0D9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3" creationId="{A25156EC-8111-B3F4-3BA3-CF97070E74F0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4" creationId="{9EAE5085-6920-42E1-395D-74DD23BDCF74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5" creationId="{85DAC9D5-AF4C-9699-1805-899FE6D1A8F5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6" creationId="{3527367B-6283-A42D-4644-1C46A558E0D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7" creationId="{15897F5D-745B-29CD-F919-263F440B7E6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8" creationId="{5A0F342F-37F1-6A32-6331-E688D603A3B3}"/>
          </ac:spMkLst>
        </pc:spChg>
        <pc:spChg chg="add 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9" creationId="{89373DF8-0D53-9077-9952-B48B295EDDD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0" creationId="{7DFDF0C9-0ED8-031B-EEAD-4992600DBFBF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1" creationId="{7D358677-E1A2-524F-2E79-FFD9C7E31340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2" creationId="{F93B1B3C-B69A-F288-4E9C-B2AC6A60AAB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3" creationId="{C1605C3F-3BAC-E32F-9A8B-BDE27543962E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4" creationId="{5FD2A915-45A1-1D2F-6281-3CB6A12E61C1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5" creationId="{15446A6E-A9B5-49F9-D68D-EE12A7F39024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6" creationId="{CC9862E8-1AC0-D7FB-5A79-E47086243776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7" creationId="{283FE797-4F65-8F85-24CD-C97BB7FC7DC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8" creationId="{0272E405-E2EF-3022-03CB-AA7AAEF081A0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9" creationId="{D8FC3558-088C-0037-AC92-13CC325A0068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0" creationId="{940F28F3-9468-08B8-831D-D78FB4613CF1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1" creationId="{774306F0-A7A6-1481-AAFB-92AD6350E643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2" creationId="{08C794ED-99AA-2375-9498-211C3072D2F8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3" creationId="{894AC580-EAB3-3D35-D181-8B5A6A927DCD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4" creationId="{E6592DF2-2582-E2A1-B32F-B5D1BE862911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5" creationId="{6B53C44F-A5A9-59A8-8117-8CB79D51A304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6" creationId="{8CC579CB-93C9-C117-51EE-4A306AD099DD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7" creationId="{B5819B55-A796-BD98-5CB8-EBB8429A983E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8" creationId="{CA2E2DFB-D0DF-B481-28D9-11C364DF9916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60" creationId="{C88C7801-B071-F82C-C7E7-208AD8D89F9F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1" creationId="{5927D78A-87FA-9562-D71C-798D76DDD695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2" creationId="{B9D526D1-93B8-3D72-3302-E1E34B047443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3" creationId="{788737D4-76F0-CA61-6AEF-395AF3BC3882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4" creationId="{6CB45AFD-4DBC-2A42-4D72-2D9C1879C02F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5" creationId="{D9396240-024C-9CDF-21C8-77C1BF4070BB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6" creationId="{E27EF0ED-1D26-98CC-BFF5-1E6593650239}"/>
          </ac:spMkLst>
        </pc:spChg>
        <pc:spChg chg="add del mod">
          <ac:chgData name="Chuck Tomasi" userId="79514c44-a18e-4aaa-84b1-18f74099d6b1" providerId="ADAL" clId="{083A307A-D291-B540-A7C7-5367A19BD4E1}" dt="2023-02-01T21:34:51.132" v="386" actId="767"/>
          <ac:spMkLst>
            <pc:docMk/>
            <pc:sldMk cId="1340581194" sldId="332"/>
            <ac:spMk id="67" creationId="{0FB73D31-2FD9-CF7D-9A85-FB1B8FBB1EED}"/>
          </ac:spMkLst>
        </pc:sp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7" creationId="{4F56CEF5-D420-3FB8-08E0-A61AF27E0697}"/>
          </ac:cxnSpMkLst>
        </pc:cxnChg>
      </pc:sldChg>
      <pc:sldChg chg="addSp modSp add mod">
        <pc:chgData name="Chuck Tomasi" userId="79514c44-a18e-4aaa-84b1-18f74099d6b1" providerId="ADAL" clId="{083A307A-D291-B540-A7C7-5367A19BD4E1}" dt="2023-02-02T22:54:11.134" v="5884" actId="3626"/>
        <pc:sldMkLst>
          <pc:docMk/>
          <pc:sldMk cId="3508638196" sldId="332"/>
        </pc:sldMkLst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" creationId="{96B0231B-2DAD-9266-291F-A80A0CF32038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" creationId="{95D0AA38-42D1-BC7D-592E-EC2596E84D1C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5" creationId="{2B404B8C-9AD7-35C4-08AF-24966DE28E53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6" creationId="{48B344EF-3700-980D-70A4-6A439979D7FF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7" creationId="{873D7B51-C562-A873-A48D-94AB5582362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8" creationId="{AE0E5A9F-9BCC-DD4A-2A77-2C1492A254F9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9" creationId="{118A4E45-3B6F-6C7C-B15C-964E958EDCD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0" creationId="{7F6AB052-85A9-9FEC-F03C-0A1CFF6627D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1" creationId="{F26CE98F-7851-4E93-AB53-7782EEFB5FB6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2" creationId="{BD2B22B1-3AD4-46F3-4B40-679D414B9CA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3" creationId="{1741F35B-6A38-2FE0-DC7D-E9208592DBF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4" creationId="{B063E0A7-4B45-1D0A-39B4-F24CCA3542F7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5" creationId="{F4A917D1-051A-7272-C102-38BB5E090E43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6" creationId="{529E4FDF-738F-30EA-EEFF-8151A006BE5F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7" creationId="{CCA0887D-6127-6089-4D71-07F03F9618DD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8" creationId="{2D5C6BD5-49B7-E685-E058-ED200CEF6A9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9" creationId="{06A2404D-68B5-0605-10D7-6DCAE37E6066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0" creationId="{F31F018C-F08B-443A-AD87-2AFF6E5CD70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1" creationId="{176584F2-7D38-60D2-A31B-AF2DBEE9D9FD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2" creationId="{EA5CA8DF-7933-F4DC-CF34-619B9587257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3" creationId="{B14025E5-0069-4F5E-BA58-DE2906D1360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4" creationId="{449DE4AE-354A-31E5-C50A-6BCAE24A002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5" creationId="{9202D75E-DE90-6BB2-94E5-2C8173B6E0A9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6" creationId="{22E6F229-2207-76BA-B677-1AF104B083AC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7" creationId="{32FDC9DE-24B3-6961-4FB8-5D2813E967F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8" creationId="{F8968A27-3C20-8CD3-C12C-8A58C5FBAF40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9" creationId="{B73AF9C8-31A5-B25A-FAB9-964732D2E0DF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0" creationId="{66B3CD8C-C2D0-C26A-ECBE-6507DC4EF88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1" creationId="{FE2D403F-CE14-20B7-3834-06F305F4883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2" creationId="{DC8AA9C5-C1E1-92F5-E83C-9ACB5E87EC8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3" creationId="{6C77C366-3E36-C7F9-35A0-C183F892E5D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4" creationId="{00AD9DE5-D9EA-8D2D-F865-A058C7FC518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5" creationId="{E8B27CF6-802E-7FFB-4EE6-281BB95682E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6" creationId="{56A43691-A37E-E7B1-4658-8C5CB189D1F9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7" creationId="{A0079938-C0F0-A132-D050-CE4F8F3E2F3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8" creationId="{EC71D53E-C01B-5C59-8486-3BC63764CD15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9" creationId="{D00DA349-EA03-6598-9591-F0B9CE3215D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40" creationId="{A0BAB180-3115-BF3A-DA67-E2F2E416ABD5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41" creationId="{0D448316-7AE1-3015-B1D5-273CBF77FC1D}"/>
          </ac:spMkLst>
        </pc:spChg>
        <pc:spChg chg="add mod">
          <ac:chgData name="Chuck Tomasi" userId="79514c44-a18e-4aaa-84b1-18f74099d6b1" providerId="ADAL" clId="{083A307A-D291-B540-A7C7-5367A19BD4E1}" dt="2023-02-02T22:54:07.235" v="5883" actId="3626"/>
          <ac:spMkLst>
            <pc:docMk/>
            <pc:sldMk cId="3508638196" sldId="332"/>
            <ac:spMk id="42" creationId="{C9E3C998-0CA1-5780-72DE-AE2C0F72A27B}"/>
          </ac:spMkLst>
        </pc:spChg>
        <pc:spChg chg="add mod">
          <ac:chgData name="Chuck Tomasi" userId="79514c44-a18e-4aaa-84b1-18f74099d6b1" providerId="ADAL" clId="{083A307A-D291-B540-A7C7-5367A19BD4E1}" dt="2023-02-02T22:54:11.134" v="5884" actId="3626"/>
          <ac:spMkLst>
            <pc:docMk/>
            <pc:sldMk cId="3508638196" sldId="332"/>
            <ac:spMk id="43" creationId="{FA86D5D8-E8B2-8B73-C9C2-50829BE67D90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44" creationId="{61ADCA5A-9400-D8FB-E892-5BA784841C1C}"/>
          </ac:spMkLst>
        </pc:spChg>
      </pc:sldChg>
      <pc:sldChg chg="add del">
        <pc:chgData name="Chuck Tomasi" userId="79514c44-a18e-4aaa-84b1-18f74099d6b1" providerId="ADAL" clId="{083A307A-D291-B540-A7C7-5367A19BD4E1}" dt="2023-02-02T22:39:48.746" v="5299" actId="2696"/>
        <pc:sldMkLst>
          <pc:docMk/>
          <pc:sldMk cId="951760196" sldId="333"/>
        </pc:sldMkLst>
      </pc:sldChg>
      <pc:sldChg chg="modSp add mod">
        <pc:chgData name="Chuck Tomasi" userId="79514c44-a18e-4aaa-84b1-18f74099d6b1" providerId="ADAL" clId="{083A307A-D291-B540-A7C7-5367A19BD4E1}" dt="2023-02-02T22:51:17.876" v="5873" actId="3626"/>
        <pc:sldMkLst>
          <pc:docMk/>
          <pc:sldMk cId="1860765230" sldId="333"/>
        </pc:sldMkLst>
        <pc:spChg chg="mod">
          <ac:chgData name="Chuck Tomasi" userId="79514c44-a18e-4aaa-84b1-18f74099d6b1" providerId="ADAL" clId="{083A307A-D291-B540-A7C7-5367A19BD4E1}" dt="2023-02-02T22:51:17.876" v="5873" actId="3626"/>
          <ac:spMkLst>
            <pc:docMk/>
            <pc:sldMk cId="1860765230" sldId="333"/>
            <ac:spMk id="13" creationId="{3843F085-7568-3F79-C32A-5DEAEAE5EA97}"/>
          </ac:spMkLst>
        </pc:spChg>
      </pc:sldChg>
      <pc:sldChg chg="addSp delSp modSp add del mod chgLayout">
        <pc:chgData name="Chuck Tomasi" userId="79514c44-a18e-4aaa-84b1-18f74099d6b1" providerId="ADAL" clId="{083A307A-D291-B540-A7C7-5367A19BD4E1}" dt="2023-02-02T22:39:38.323" v="5297" actId="2696"/>
        <pc:sldMkLst>
          <pc:docMk/>
          <pc:sldMk cId="3183004506" sldId="333"/>
        </pc:sldMkLst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" creationId="{6309C66F-5F9C-BB1C-E2B2-C812C9CBF50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" creationId="{4945ACD9-2869-6FAC-50F1-1327D7BC5C6C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2:12.112" v="4037" actId="20577"/>
          <ac:spMkLst>
            <pc:docMk/>
            <pc:sldMk cId="3183004506" sldId="333"/>
            <ac:spMk id="4" creationId="{7D2253A2-3073-00D5-9B0F-DA85C62893CD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5" creationId="{02BD7879-DB36-5CAB-DCFE-6E56A293785C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6" creationId="{95A798BE-75DC-D980-6D09-6C0F02A1B6E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7" creationId="{2D6224AB-EFF6-1879-F39C-02A227ABC70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8" creationId="{19795AEA-B48C-1979-B69D-31CEDB7681C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9" creationId="{0320232E-B2E1-722C-9185-E5ABD117C847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0" creationId="{876A1BD6-54E0-722F-0671-EF69C3470E36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1" creationId="{41E5AC89-B58E-79A1-23F3-AB5A7F52FA1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2" creationId="{427A4892-09BA-20EB-8F22-7F0A801289E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3" creationId="{3843F085-7568-3F79-C32A-5DEAEAE5EA97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4" creationId="{81856692-2BC5-DD37-741B-68BDE39629F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5" creationId="{16D909AF-B73B-B2FC-8B5D-0DEA9402EF2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6" creationId="{1F2A0ED6-67E5-F080-E278-60F26479F37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7" creationId="{7D525EDC-040D-45B6-FDF8-354B40F00422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8" creationId="{6E89F9A3-0548-474B-9338-82325E3E82D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9" creationId="{A14759BF-A9D5-9765-2DB8-2DF17E9EA85C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0" creationId="{AF7DAABB-FD9C-237A-0F22-89161D2C367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1" creationId="{E6263C2A-C87A-A38E-8D81-9B4B13F1779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2" creationId="{6602B5F3-1945-E513-26CA-1913F72F8F9B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3" creationId="{FA73C190-0221-93E8-0B22-B71C7F116012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4" creationId="{59221735-2CE4-1D75-5EAB-99ECAE01F20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5" creationId="{EE192D24-1A29-CC40-78C4-86A3A7FEA24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6" creationId="{1EBFAE89-C1F2-BCAC-4184-2F8594BBAD73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7" creationId="{27A80AF8-38EB-92D7-6496-7E9526BF93D6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8" creationId="{438AA1C9-9076-AD53-AF6C-7DBEBDD10E6D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9" creationId="{30563DC5-0A03-7988-CCB6-09A0D1A2989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0" creationId="{81B1744F-5A76-3609-4BD4-4DDC2456F33F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0" creationId="{AB431C8C-DEDF-4A32-2843-A28ECD18578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1" creationId="{0271CE6D-661A-C5F1-EE3F-5382EB4974C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2" creationId="{20D41388-4E5A-8AF5-A932-9EC68E1B574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3" creationId="{93AC1E09-BC9B-A815-65C3-0CE237AEB53F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4" creationId="{260446CB-68EF-6E4E-D766-EF6D43050D8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5" creationId="{274FA00E-AB87-D7F8-1CF3-4B270B5A276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5" creationId="{85DAC9D5-AF4C-9699-1805-899FE6D1A8F5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6" creationId="{3527367B-6283-A42D-4644-1C46A558E0DA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6" creationId="{C8925363-5C61-5D53-4717-5110B2C3E2B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7" creationId="{CF0D1AC1-CB82-079C-CEA5-8288CD3E07BD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8" creationId="{3C54658C-4B48-7CD2-196C-01E5E0B770E9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9" creationId="{22688EBC-19AE-70BE-94FF-285307A5120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9" creationId="{89373DF8-0D53-9077-9952-B48B295EDDD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0" creationId="{7DFDF0C9-0ED8-031B-EEAD-4992600DBFB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0" creationId="{DB69FE58-5C6E-C730-B421-B4ED3D0258F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1" creationId="{EAF46C30-AE87-7F1E-74B3-0AA0F0717513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2" creationId="{1C9EA0C9-4D80-7745-6643-4DF10726B2F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2" creationId="{F93B1B3C-B69A-F288-4E9C-B2AC6A60AAB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3" creationId="{BB27041F-0E78-DA14-3DA0-EE62A0FF63B9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3" creationId="{C1605C3F-3BAC-E32F-9A8B-BDE27543962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4" creationId="{67E1BA75-4E25-4F44-3CDD-8551D20FFFA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7" creationId="{4F56CEF5-D420-3FB8-08E0-A61AF27E0697}"/>
          </ac:cxnSpMkLst>
        </pc:cxnChg>
      </pc:sldChg>
      <pc:sldChg chg="modSp add del mod">
        <pc:chgData name="Chuck Tomasi" userId="79514c44-a18e-4aaa-84b1-18f74099d6b1" providerId="ADAL" clId="{083A307A-D291-B540-A7C7-5367A19BD4E1}" dt="2023-02-01T21:38:04.254" v="457" actId="2696"/>
        <pc:sldMkLst>
          <pc:docMk/>
          <pc:sldMk cId="1580732362" sldId="334"/>
        </pc:sldMkLst>
        <pc:spChg chg="mod">
          <ac:chgData name="Chuck Tomasi" userId="79514c44-a18e-4aaa-84b1-18f74099d6b1" providerId="ADAL" clId="{083A307A-D291-B540-A7C7-5367A19BD4E1}" dt="2023-02-01T21:37:28.440" v="452" actId="20577"/>
          <ac:spMkLst>
            <pc:docMk/>
            <pc:sldMk cId="1580732362" sldId="334"/>
            <ac:spMk id="60" creationId="{C88C7801-B071-F82C-C7E7-208AD8D89F9F}"/>
          </ac:spMkLst>
        </pc:spChg>
      </pc:sldChg>
      <pc:sldChg chg="add del">
        <pc:chgData name="Chuck Tomasi" userId="79514c44-a18e-4aaa-84b1-18f74099d6b1" providerId="ADAL" clId="{083A307A-D291-B540-A7C7-5367A19BD4E1}" dt="2023-02-02T22:55:03.183" v="5887" actId="2696"/>
        <pc:sldMkLst>
          <pc:docMk/>
          <pc:sldMk cId="1651474312" sldId="334"/>
        </pc:sldMkLst>
      </pc:sldChg>
      <pc:sldChg chg="add">
        <pc:chgData name="Chuck Tomasi" userId="79514c44-a18e-4aaa-84b1-18f74099d6b1" providerId="ADAL" clId="{083A307A-D291-B540-A7C7-5367A19BD4E1}" dt="2023-02-02T22:55:07.215" v="5888"/>
        <pc:sldMkLst>
          <pc:docMk/>
          <pc:sldMk cId="3614787639" sldId="334"/>
        </pc:sldMkLst>
      </pc:sldChg>
      <pc:sldChg chg="addSp delSp modSp add del mod chgLayout">
        <pc:chgData name="Chuck Tomasi" userId="79514c44-a18e-4aaa-84b1-18f74099d6b1" providerId="ADAL" clId="{083A307A-D291-B540-A7C7-5367A19BD4E1}" dt="2023-02-02T22:54:51.061" v="5885" actId="2696"/>
        <pc:sldMkLst>
          <pc:docMk/>
          <pc:sldMk cId="3768849434" sldId="334"/>
        </pc:sldMkLst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" creationId="{62727C95-DDE0-3A48-2391-DC4A0FEDF31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" creationId="{D42D728B-1CC2-8747-75A9-E77002FF7D8F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" creationId="{917C4FD1-CA14-81D7-4049-67E84472644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" creationId="{FC8D1B9B-251E-4BBB-6A98-1D63E0DC780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" creationId="{C80997B6-A608-E703-5B42-555CAFE0366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" creationId="{DF773DCA-FD42-165E-3484-317DFFDA6082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5" creationId="{C4B1B5F2-35A3-B9A1-0C3D-E2147262A5D8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6" creationId="{2D042E52-2082-96EA-7DE4-D540BBC1B34E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7" creationId="{229F9D22-B3BB-F1CE-E808-D47668AEB15F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8" creationId="{C1453FB7-544E-A5B2-7D20-34FBA9C3FF4F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9" creationId="{03B8180B-3242-5A1F-7A3C-6151586489D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0" creationId="{5BDF62F2-BDD7-DE51-8EBB-32CF1E3C462C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1" creationId="{0EE94069-61F1-411F-B294-3F4A9277FCAC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2" creationId="{ACE9A655-DC05-4415-E034-E4BAF45D81E1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3" creationId="{928B8CAA-4A78-409A-BFED-BAF92D3D4137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4" creationId="{69ED1A2A-236A-1A8B-004C-E74443EDCB8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5" creationId="{F4AEB93F-931A-77D1-6FF0-8419A9908EA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6" creationId="{08DAACA3-5D86-DC86-85E9-CF6DC70CC22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7" creationId="{F1E991C1-110E-3F0E-A6A5-DB37F1B1D4F7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8" creationId="{646FB32B-844F-A62B-94C8-E3ACFDD2526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19" creationId="{0D39987B-9143-41C4-BC72-F95DC8441D41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9" creationId="{6F551E32-95D4-F005-B695-9DCD6FB4F276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0" creationId="{4475E589-F440-A616-7CC0-078D3752790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0" creationId="{5460DBEA-A480-6A99-9297-F20B643AD0C4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1" creationId="{5E2EBD5D-6A81-D7A9-5F31-E6DC87CFBFA0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1" creationId="{87779E95-FF36-582A-18E6-14CEC84C0ED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2" creationId="{50061E27-A252-7727-18B8-47379A29882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2" creationId="{F784E56D-87CF-D8AE-20B9-CC6E2DEF01F1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3" creationId="{36908D9C-1D7F-7435-A163-472A29EC6C4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4" creationId="{AFA17996-C04D-49A9-00A2-12FA08D9B30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4" creationId="{D81CCF85-75CA-A4E2-2344-59A82F3F1466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5" creationId="{061DD4E9-9E63-BC16-E3CB-5F10CAC54BD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5" creationId="{736778F6-DE09-1265-B58F-8BC00D2EE2F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6" creationId="{0AAF88E8-B7E2-DE3C-F7DA-0D5C3B53E19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6" creationId="{4E403E2B-DF59-2CD8-95B1-2D6434B2E08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7" creationId="{D0749B81-E916-A46B-F261-FCAB755FEE6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7" creationId="{F9C98606-882E-4C01-F456-726890C3319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8" creationId="{7085DA26-4074-4ED6-25FC-583EE4A8262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9" creationId="{0C8F3521-7793-19CA-B814-D6998516E0B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9" creationId="{73934AD8-B5AF-F3C1-5890-C91EBB40C3B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0" creationId="{2B6A1F62-98C9-7A07-5CA6-5A6CF6C1E06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1" creationId="{47FB8725-A156-385A-7712-83B4AB708FC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1" creationId="{A21247F7-7C0B-2CB1-F8A0-9F6C01C1CAC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2" creationId="{ACBE3CB4-A1E4-61D4-31A8-9026C48DD0D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2" creationId="{EE0F033E-41F9-FEAE-360D-F5746ACF4B75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3" creationId="{A25156EC-8111-B3F4-3BA3-CF97070E74F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3" creationId="{C7994149-E9DF-1B63-0A86-9D87B603919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4" creationId="{0C93236A-63CA-A169-A690-0CA2CCE9B1E2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4" creationId="{9EAE5085-6920-42E1-395D-74DD23BDCF74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5" creationId="{85DAC9D5-AF4C-9699-1805-899FE6D1A8F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5" creationId="{F81134E8-9DED-A6A3-5405-BBF7AAEBCD7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6" creationId="{3527367B-6283-A42D-4644-1C46A558E0D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6" creationId="{85D02362-CA99-B918-CBA1-30BC6DA983F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7" creationId="{15897F5D-745B-29CD-F919-263F440B7E6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7" creationId="{80BE2805-75A6-C599-CFDA-4B87F424D45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8" creationId="{5A0F342F-37F1-6A32-6331-E688D603A3B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8" creationId="{DE9774DE-7FE6-65E9-F5DC-279F3ED25A78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9" creationId="{89373DF8-0D53-9077-9952-B48B295EDDD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9" creationId="{B2A34867-7399-1CBF-E886-98180CD0AED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0" creationId="{0D823CA7-98FA-CC70-5A26-502057A921A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1" creationId="{7D358677-E1A2-524F-2E79-FFD9C7E3134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1" creationId="{BB5E0D83-1B2A-22FE-DD3E-ADDDEF4F5BF8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2" creationId="{9AE764CC-4C93-1EB5-BDF8-7EEA982AC01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2" creationId="{F93B1B3C-B69A-F288-4E9C-B2AC6A60AAB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3" creationId="{73408F7F-6904-E1CF-859F-57A19FBFD1C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3" creationId="{C1605C3F-3BAC-E32F-9A8B-BDE27543962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4" creationId="{C70210EA-476C-31B1-D3E6-25CBCCABB8D6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5" creationId="{15446A6E-A9B5-49F9-D68D-EE12A7F39024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5" creationId="{C603DD70-B981-E73C-BD22-3D3E6D0AC77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6" creationId="{CC9862E8-1AC0-D7FB-5A79-E4708624377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6" creationId="{D61EEE42-73DB-FC39-CA31-2F2CD5B985F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7" creationId="{283FE797-4F65-8F85-24CD-C97BB7FC7DCA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7" creationId="{D542B961-A951-F349-E9DB-6A87B5A81A7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8" creationId="{0272E405-E2EF-3022-03CB-AA7AAEF081A0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8" creationId="{6576A5F0-C6D7-2B74-69A9-BD481B2EDBAE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9" creationId="{16F021DE-57AF-C0E0-CA6D-C1C00A8A4975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9" creationId="{D8FC3558-088C-0037-AC92-13CC325A006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0" creationId="{1F83A1C0-85A4-F220-0340-73BCC266995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1" creationId="{774306F0-A7A6-1481-AAFB-92AD6350E64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1" creationId="{ED33DE5E-20B9-346B-35CD-7E8EAC59A07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2" creationId="{08C794ED-99AA-2375-9498-211C3072D2F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2" creationId="{9E957754-A540-F7F5-75CF-205A653959B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3" creationId="{894AC580-EAB3-3D35-D181-8B5A6A927DC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3" creationId="{E9D507B4-21A6-031F-C7A1-A892EC9E9F7D}"/>
          </ac:spMkLst>
        </pc:spChg>
        <pc:spChg chg="add mod">
          <ac:chgData name="Chuck Tomasi" userId="79514c44-a18e-4aaa-84b1-18f74099d6b1" providerId="ADAL" clId="{083A307A-D291-B540-A7C7-5367A19BD4E1}" dt="2023-02-02T22:50:51.508" v="5872" actId="3626"/>
          <ac:spMkLst>
            <pc:docMk/>
            <pc:sldMk cId="3768849434" sldId="334"/>
            <ac:spMk id="54" creationId="{24916697-07A9-BD2A-C3F3-ED44CC89F748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5" creationId="{6B53C44F-A5A9-59A8-8117-8CB79D51A304}"/>
          </ac:spMkLst>
        </pc:spChg>
        <pc:spChg chg="add mod">
          <ac:chgData name="Chuck Tomasi" userId="79514c44-a18e-4aaa-84b1-18f74099d6b1" providerId="ADAL" clId="{083A307A-D291-B540-A7C7-5367A19BD4E1}" dt="2023-02-02T22:50:46.489" v="5871" actId="3626"/>
          <ac:spMkLst>
            <pc:docMk/>
            <pc:sldMk cId="3768849434" sldId="334"/>
            <ac:spMk id="55" creationId="{F83C1C7F-7A1E-75C6-635B-030468F9C73B}"/>
          </ac:spMkLst>
        </pc:spChg>
        <pc:spChg chg="add mod">
          <ac:chgData name="Chuck Tomasi" userId="79514c44-a18e-4aaa-84b1-18f74099d6b1" providerId="ADAL" clId="{083A307A-D291-B540-A7C7-5367A19BD4E1}" dt="2023-02-02T22:50:42.339" v="5870" actId="3626"/>
          <ac:spMkLst>
            <pc:docMk/>
            <pc:sldMk cId="3768849434" sldId="334"/>
            <ac:spMk id="56" creationId="{08C659F7-242F-11FC-2A09-E43027176C7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6" creationId="{8CC579CB-93C9-C117-51EE-4A306AD099D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7" creationId="{563ED708-E5A3-DB42-0EEF-B1A85F09736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8" creationId="{CA2E2DFB-D0DF-B481-28D9-11C364DF991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8" creationId="{EA4078F3-0053-4753-1514-DC7940E2099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9" creationId="{8B5D643F-D2A9-2FEA-50D9-0C37C353BCB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9" creationId="{E54B5A66-A159-E38D-6DC1-3DDC18F67B77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0" creationId="{2A2CBFB7-8558-4BED-1918-5BE0324FD76A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0" creationId="{C88C7801-B071-F82C-C7E7-208AD8D89F9F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1" creationId="{2EB03A38-10DA-5C67-ACF7-7435A2A1B815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1" creationId="{5927D78A-87FA-9562-D71C-798D76DDD695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2" creationId="{94CF6FAF-1363-97DB-F3C7-38C532B9350C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2" creationId="{B9D526D1-93B8-3D72-3302-E1E34B04744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3" creationId="{52A0CE8F-5A43-ED3F-8E4D-7984122F358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3" creationId="{788737D4-76F0-CA61-6AEF-395AF3BC3882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4" creationId="{6CB45AFD-4DBC-2A42-4D72-2D9C1879C02F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4" creationId="{E072E408-6B77-52BF-C648-FE1A09BD2FEB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5" creationId="{70E2B1EE-87D7-5AE8-62FF-494EC23BB79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5" creationId="{D9396240-024C-9CDF-21C8-77C1BF4070BB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6" creationId="{C24BAC71-F78F-9384-EFCF-BC81ABE1CD2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6" creationId="{E27EF0ED-1D26-98CC-BFF5-1E6593650239}"/>
          </ac:spMkLst>
        </pc:spChg>
        <pc:spChg chg="add mod">
          <ac:chgData name="Chuck Tomasi" userId="79514c44-a18e-4aaa-84b1-18f74099d6b1" providerId="ADAL" clId="{083A307A-D291-B540-A7C7-5367A19BD4E1}" dt="2023-02-02T03:32:01.752" v="4026" actId="20577"/>
          <ac:spMkLst>
            <pc:docMk/>
            <pc:sldMk cId="3768849434" sldId="334"/>
            <ac:spMk id="67" creationId="{E9B3CCDA-A875-F87B-41A0-24B4240B081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8" creationId="{A402931E-3BC1-942F-21C5-0E1B95D5C3D9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9" creationId="{BDE375C9-71EB-3F37-4B4C-D7A766ABEE8E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0" creationId="{C21B53A8-F2F0-089E-6572-75E355F7082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1" creationId="{514F6941-9B9B-46C4-F0EE-725209173DF5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2" creationId="{3796A852-789D-E27A-1410-12BA3F03087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3" creationId="{618EEF16-8DA5-1BB3-10B6-EE5734E0147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4" creationId="{821ED2FD-1614-7D1C-BB0A-4AF98422ACDB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5" creationId="{46081EBF-9FFE-453A-2FDD-3595A78238C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6" creationId="{345315DA-DA36-3AFC-31E9-49E9CCC2B89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7" creationId="{056B0D5F-9100-1A91-D2CB-D56625F597B7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8" creationId="{B1244F64-CA11-63A4-B4B8-AFA187E2579A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9" creationId="{A3DF40A8-6819-E7EC-0356-B4CB357A79D1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0" creationId="{E89352E7-CE14-3332-DC82-77A8FC9DA6F2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1" creationId="{BABC5B50-8B85-24C0-FDE3-0D03AFF72631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2" creationId="{1B9C1655-C4EC-624F-6142-9366800A36A9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3" creationId="{9C964C27-85F9-FCB5-662F-070B0E8A27CA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4" creationId="{02C6E405-1073-2BBF-8496-60B16C7A2497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5" creationId="{09478E0B-8380-F7D4-C498-DE722ED43FA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6" creationId="{CD825FB7-3629-C602-CF2D-8AC2DCEAF91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7" creationId="{0A13F043-029A-0C45-2E7A-49B20C345395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8" creationId="{F358701F-1042-6976-AF97-06765C550145}"/>
          </ac:spMkLst>
        </pc:sp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7" creationId="{4F56CEF5-D420-3FB8-08E0-A61AF27E0697}"/>
          </ac:cxnSpMkLst>
        </pc:cxnChg>
      </pc:sldChg>
      <pc:sldChg chg="addSp delSp modSp add del mod chgLayout">
        <pc:chgData name="Chuck Tomasi" userId="79514c44-a18e-4aaa-84b1-18f74099d6b1" providerId="ADAL" clId="{083A307A-D291-B540-A7C7-5367A19BD4E1}" dt="2023-02-03T13:56:59.364" v="8832" actId="2696"/>
        <pc:sldMkLst>
          <pc:docMk/>
          <pc:sldMk cId="537613883" sldId="335"/>
        </pc:sldMkLst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" creationId="{1EA4DD9A-B49E-3D84-5050-4CAE0B7E19B9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" creationId="{76CEFEC2-E844-8497-5CF7-A54A9022700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" creationId="{0A3DCD1B-859D-FEA9-6066-5B7BC7BB26C0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" creationId="{DF773DCA-FD42-165E-3484-317DFFDA608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5" creationId="{18C95913-1E59-CAED-970F-C5B4A5B68AE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6" creationId="{C7D0CB4E-44DE-0D87-9FB2-0BD74C07157D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7" creationId="{3F16E63F-B475-39AA-6548-11A3B2E6570C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8" creationId="{A6D7AFA2-FA98-F1B3-698F-34E7E1BC8A9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9" creationId="{ED9391E6-2397-2883-113A-E500EB7EF0A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0" creationId="{D8FD8153-5B20-DE7A-1CB6-6908FDB41277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1" creationId="{DBFCF338-F4FB-1A08-6CA2-E5C61E5DF03D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2" creationId="{C05C2FA8-D613-9FDB-EA7E-7FA9AEB12057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3" creationId="{5F274A45-0B18-A311-94A8-005288D030AD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4" creationId="{AB857A39-D5E5-04C1-937B-1728541A9129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5" creationId="{80826704-F75A-4D83-7986-AA33F37E56C5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6" creationId="{D9983583-27E0-AAAC-169A-BDD143580EA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7" creationId="{329D1352-4D4B-56F5-4DAB-7FA9D6E3657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8" creationId="{DBD37CD0-7D15-E7C8-0AD8-E789E13BD142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9" creationId="{FEA52649-54E6-5243-13A8-26ABBF43D6A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0" creationId="{E6AF1E78-BF55-4D44-0E89-47538469CCDC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1" creationId="{F9209D1B-9B02-07D8-5084-73F98F0C39D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2" creationId="{17AAC96B-ACE3-7062-2EB9-33AEB9031E4A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3" creationId="{C3A17E7D-2CC0-9200-78FD-0C4D188A39A6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4" creationId="{6D41786B-75BD-4BE8-0FC9-19D61E5C2984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5" creationId="{DC62023B-BBAE-DE8E-F0EE-C13A394ADF37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6" creationId="{33E6320A-7197-583E-A277-B318314D67C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7" creationId="{4E54286A-70B3-2EA8-C8FD-7E9EFFC7B92C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8" creationId="{64D5C592-400F-81BA-AC1A-C2112760587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8" creationId="{FC03BFD3-0D0A-3F0F-11FA-4F417DA18D4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9" creationId="{0027AE5E-1C82-5C7D-8BE1-85375DCD94D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0" creationId="{863C36ED-A118-6E88-DDE6-467E69C25FF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1" creationId="{5DDC6D89-7109-EAE6-85BA-8D93D9F89F58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2" creationId="{8B82B84F-5747-065D-0362-4DF0B63D8632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3" creationId="{57D24267-0DB5-81EE-0652-44EE0D22618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4" creationId="{0FCC08CE-B2F7-0091-16D9-B6207809A15A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5" creationId="{3561D509-F05A-3287-A7FA-7FA41974C78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5" creationId="{85DAC9D5-AF4C-9699-1805-899FE6D1A8F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6" creationId="{3527367B-6283-A42D-4644-1C46A558E0DA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6" creationId="{66EEF4E0-AD09-57F9-72B5-9AEFB1B652A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7" creationId="{8858D5AB-DF4B-E09D-A745-E8C373D974E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8" creationId="{87D18B58-4D70-C4DB-2BC2-AC5BA13EEDC8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9" creationId="{1D31043F-D063-CEA8-200C-F8486ED8B73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0" creationId="{1EB00078-5FA5-099C-CD4F-CB63D941B57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1" creationId="{E9DBE5C7-FB29-F2E6-5A83-88B4C91BA553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2" creationId="{1401BCDE-F619-7D02-3FE2-3E9C7F14A2D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2" creationId="{F93B1B3C-B69A-F288-4E9C-B2AC6A60AAB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3" creationId="{FFFBD269-7E11-350E-28C9-65E16BC4238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4" creationId="{B1455553-6A89-DD4F-1EF8-97B9BC471587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0" creationId="{C88C7801-B071-F82C-C7E7-208AD8D89F9F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1" creationId="{5927D78A-87FA-9562-D71C-798D76DDD69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2" creationId="{B9D526D1-93B8-3D72-3302-E1E34B04744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3" creationId="{788737D4-76F0-CA61-6AEF-395AF3BC3882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4" creationId="{6CB45AFD-4DBC-2A42-4D72-2D9C1879C02F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5" creationId="{D9396240-024C-9CDF-21C8-77C1BF4070B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6" creationId="{E27EF0ED-1D26-98CC-BFF5-1E6593650239}"/>
          </ac:spMkLst>
        </pc:spChg>
        <pc:spChg chg="add del mod">
          <ac:chgData name="Chuck Tomasi" userId="79514c44-a18e-4aaa-84b1-18f74099d6b1" providerId="ADAL" clId="{083A307A-D291-B540-A7C7-5367A19BD4E1}" dt="2023-02-02T03:30:44.617" v="3943"/>
          <ac:spMkLst>
            <pc:docMk/>
            <pc:sldMk cId="537613883" sldId="335"/>
            <ac:spMk id="67" creationId="{642BF5D3-CCFD-6297-B1DD-17DC1DBDEE44}"/>
          </ac:spMkLst>
        </pc:spChg>
        <pc:spChg chg="add mod">
          <ac:chgData name="Chuck Tomasi" userId="79514c44-a18e-4aaa-84b1-18f74099d6b1" providerId="ADAL" clId="{083A307A-D291-B540-A7C7-5367A19BD4E1}" dt="2023-02-02T03:30:57.233" v="3957" actId="20577"/>
          <ac:spMkLst>
            <pc:docMk/>
            <pc:sldMk cId="537613883" sldId="335"/>
            <ac:spMk id="68" creationId="{B12BC90C-8095-324B-2224-90B21D95E922}"/>
          </ac:spMkLst>
        </pc:sp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7" creationId="{4F56CEF5-D420-3FB8-08E0-A61AF27E0697}"/>
          </ac:cxnSpMkLst>
        </pc:cxnChg>
      </pc:sldChg>
      <pc:sldChg chg="modSp add del mod">
        <pc:chgData name="Chuck Tomasi" userId="79514c44-a18e-4aaa-84b1-18f74099d6b1" providerId="ADAL" clId="{083A307A-D291-B540-A7C7-5367A19BD4E1}" dt="2023-02-01T21:38:04.254" v="457" actId="2696"/>
        <pc:sldMkLst>
          <pc:docMk/>
          <pc:sldMk cId="605029118" sldId="335"/>
        </pc:sldMkLst>
        <pc:spChg chg="mod">
          <ac:chgData name="Chuck Tomasi" userId="79514c44-a18e-4aaa-84b1-18f74099d6b1" providerId="ADAL" clId="{083A307A-D291-B540-A7C7-5367A19BD4E1}" dt="2023-02-01T21:37:36.282" v="456" actId="20577"/>
          <ac:spMkLst>
            <pc:docMk/>
            <pc:sldMk cId="605029118" sldId="335"/>
            <ac:spMk id="60" creationId="{C88C7801-B071-F82C-C7E7-208AD8D89F9F}"/>
          </ac:spMkLst>
        </pc:spChg>
      </pc:sldChg>
      <pc:sldChg chg="add">
        <pc:chgData name="Chuck Tomasi" userId="79514c44-a18e-4aaa-84b1-18f74099d6b1" providerId="ADAL" clId="{083A307A-D291-B540-A7C7-5367A19BD4E1}" dt="2023-02-03T13:57:18.214" v="8835"/>
        <pc:sldMkLst>
          <pc:docMk/>
          <pc:sldMk cId="1162864143" sldId="335"/>
        </pc:sldMkLst>
      </pc:sldChg>
      <pc:sldChg chg="add del">
        <pc:chgData name="Chuck Tomasi" userId="79514c44-a18e-4aaa-84b1-18f74099d6b1" providerId="ADAL" clId="{083A307A-D291-B540-A7C7-5367A19BD4E1}" dt="2023-02-03T13:57:11.296" v="8834" actId="2696"/>
        <pc:sldMkLst>
          <pc:docMk/>
          <pc:sldMk cId="1950823415" sldId="335"/>
        </pc:sldMkLst>
      </pc:sldChg>
      <pc:sldChg chg="add del">
        <pc:chgData name="Chuck Tomasi" userId="79514c44-a18e-4aaa-84b1-18f74099d6b1" providerId="ADAL" clId="{083A307A-D291-B540-A7C7-5367A19BD4E1}" dt="2023-02-03T00:18:30.526" v="6492" actId="2696"/>
        <pc:sldMkLst>
          <pc:docMk/>
          <pc:sldMk cId="15879751" sldId="336"/>
        </pc:sldMkLst>
      </pc:sldChg>
      <pc:sldChg chg="add">
        <pc:chgData name="Chuck Tomasi" userId="79514c44-a18e-4aaa-84b1-18f74099d6b1" providerId="ADAL" clId="{083A307A-D291-B540-A7C7-5367A19BD4E1}" dt="2023-02-03T00:18:36.454" v="6493"/>
        <pc:sldMkLst>
          <pc:docMk/>
          <pc:sldMk cId="156078902" sldId="336"/>
        </pc:sldMkLst>
      </pc:sldChg>
      <pc:sldChg chg="addSp delSp modSp add del mod chgLayout">
        <pc:chgData name="Chuck Tomasi" userId="79514c44-a18e-4aaa-84b1-18f74099d6b1" providerId="ADAL" clId="{083A307A-D291-B540-A7C7-5367A19BD4E1}" dt="2023-02-03T00:18:09.180" v="6490" actId="2696"/>
        <pc:sldMkLst>
          <pc:docMk/>
          <pc:sldMk cId="1838016694" sldId="336"/>
        </pc:sldMkLst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" creationId="{2F150C0A-AC28-A817-4B3A-9988CE1E5EF6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" creationId="{44950E4B-8CA1-4AAD-E96F-30D99D95537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50.192" v="4015" actId="20577"/>
          <ac:spMkLst>
            <pc:docMk/>
            <pc:sldMk cId="1838016694" sldId="336"/>
            <ac:spMk id="4" creationId="{9432C6B1-4E0B-9E66-1793-6D7C4D3F47A5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5" creationId="{CE843B46-3370-0400-15C1-DC6D1C3AA89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6" creationId="{F96FF136-9FB5-DC51-50C5-4F3690E127CD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7" creationId="{E6816F27-6FB1-D427-F353-7E74FB88F619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8" creationId="{5E2CC324-3D64-E551-AF97-180B7D1936C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9" creationId="{5978BA7B-8021-7C4B-EC50-C7BB1745C50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0" creationId="{0F6B150D-121F-4003-E50A-BDC5EB24C9CD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1" creationId="{779E23E1-4293-B6D1-FA89-43D1742ACE7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2" creationId="{55EAFEDE-D37F-4A56-C7F2-7C7203205EF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3" creationId="{10137659-AA47-F7EE-4356-62DB9F406F40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4" creationId="{EA346C18-C044-C8B9-846E-EF4BD848142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5" creationId="{AA6DA4F3-2E85-8341-E0A4-64B0491C15E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6" creationId="{75EAEB66-CC2E-0ACE-A982-DE1A2B10E75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7" creationId="{B290D04B-7E89-6326-FB0E-B61A767F61EE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8" creationId="{508D42DA-71C0-6986-63B2-DF298835A89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9" creationId="{FB6558C6-00CD-B5D6-AB0B-089BDFD9E4F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0" creationId="{EF2347A5-2550-1396-A09D-E07C6877309C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1" creationId="{7882C7F7-9208-B0A5-7518-B8C1361BF88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2" creationId="{4CC90838-23A3-940A-9C28-9B0A6FF6F87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3" creationId="{18A6E909-2A59-09B6-BE45-B84F17FA05D2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4" creationId="{5089BAD1-AA50-304A-EDD5-0A27EBC6CD77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5" creationId="{E8E80A25-7A7E-4E55-38D6-27270F7BE2FC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6" creationId="{0DF6D9F6-F17D-A64F-98D3-775C4D943FCF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7" creationId="{2CE8C389-CB2C-253C-B169-ED983DC0D5A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8" creationId="{009202A6-CE8A-38A4-2CF8-48462AF8177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9" creationId="{929D3EA2-8B48-3978-0124-85E50FBED6F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0" creationId="{445CB0FC-C0B6-9F37-E21C-7E30F5798DD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1" creationId="{C59755A6-7B41-AF2D-BC06-E63A3E25FFB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2" creationId="{EF28EE37-111D-572D-E325-E6289B0FC83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3" creationId="{247CB08A-2963-DA48-A7CF-7FC7933B703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4" creationId="{87A859A4-9067-02E8-3040-4B9BF6A5720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5" creationId="{2030724C-AEE4-B9D4-9AE7-3BAF6BFE710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5" creationId="{85DAC9D5-AF4C-9699-1805-899FE6D1A8F5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6" creationId="{3527367B-6283-A42D-4644-1C46A558E0D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6" creationId="{CC40E713-6DB1-C98C-48E7-BC096EEDAC2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7" creationId="{4ACBE393-73A7-23A3-A527-EE67B54555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8" creationId="{E34197B3-D0F3-F400-E60D-1E91061FCA9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9" creationId="{8C943AE4-A881-8C49-ED44-6B750796B552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0" creationId="{515D00C3-D0E6-DE95-EAE1-4478668BFAD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0" creationId="{7DFDF0C9-0ED8-031B-EEAD-4992600DBFBF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1" creationId="{386BEDE2-F2AB-8EC1-E5EC-F2997FEB2F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2" creationId="{AB79B4BA-62CD-F65D-901F-8A26A7758A6C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2" creationId="{F93B1B3C-B69A-F288-4E9C-B2AC6A60AAB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3" creationId="{77DACFCF-0412-BC5E-6057-4A23335AAC0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4" creationId="{0CB015FB-6567-9C04-B8C4-2A842309A155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4" creationId="{5FD2A915-45A1-1D2F-6281-3CB6A12E61C1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7" creationId="{4F56CEF5-D420-3FB8-08E0-A61AF27E0697}"/>
          </ac:cxnSpMkLst>
        </pc:cxnChg>
      </pc:sldChg>
      <pc:sldChg chg="add del">
        <pc:chgData name="Chuck Tomasi" userId="79514c44-a18e-4aaa-84b1-18f74099d6b1" providerId="ADAL" clId="{083A307A-D291-B540-A7C7-5367A19BD4E1}" dt="2023-02-03T00:36:49.295" v="7069" actId="2696"/>
        <pc:sldMkLst>
          <pc:docMk/>
          <pc:sldMk cId="439258807" sldId="337"/>
        </pc:sldMkLst>
      </pc:sldChg>
      <pc:sldChg chg="add">
        <pc:chgData name="Chuck Tomasi" userId="79514c44-a18e-4aaa-84b1-18f74099d6b1" providerId="ADAL" clId="{083A307A-D291-B540-A7C7-5367A19BD4E1}" dt="2023-02-03T00:36:56.135" v="7070"/>
        <pc:sldMkLst>
          <pc:docMk/>
          <pc:sldMk cId="2220773346" sldId="337"/>
        </pc:sldMkLst>
      </pc:sldChg>
      <pc:sldChg chg="addSp delSp modSp add del mod chgLayout">
        <pc:chgData name="Chuck Tomasi" userId="79514c44-a18e-4aaa-84b1-18f74099d6b1" providerId="ADAL" clId="{083A307A-D291-B540-A7C7-5367A19BD4E1}" dt="2023-02-03T00:36:35.903" v="7067" actId="2696"/>
        <pc:sldMkLst>
          <pc:docMk/>
          <pc:sldMk cId="4277069251" sldId="337"/>
        </pc:sldMkLst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" creationId="{3927D5BC-C87A-B182-59FC-11ED5835FB5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" creationId="{7176741C-F41B-EE7C-A99F-F5A3864E971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40.002" v="4002" actId="20577"/>
          <ac:spMkLst>
            <pc:docMk/>
            <pc:sldMk cId="4277069251" sldId="337"/>
            <ac:spMk id="4" creationId="{71E62F05-5635-B166-22B6-B6CF464DC6B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5" creationId="{8514A332-55E3-964C-4497-32FA6994412F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6" creationId="{BFFFAF27-3A7C-A111-E46C-AE8703F5A9B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7" creationId="{1FD44BC6-C1B4-8178-F0FD-F735813385A7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8" creationId="{7D9BDE61-0995-132A-17F7-3EA88395CCB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9" creationId="{8D2A8FA0-B7EB-DAB9-2A9B-4337A53DACFC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0" creationId="{F707A5A0-6FA4-B2AE-CC20-65F743F2067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1" creationId="{CAB33BB4-D859-EC31-9FDF-DE8C58C0CE3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2" creationId="{AF26DCD8-E70D-872A-0371-BEEF1627F54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3" creationId="{8E2247E5-756E-650C-5C22-F27513CD0474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4" creationId="{767321C1-848C-CBE9-2D85-C120F415041C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5" creationId="{FA0704EA-3323-AF12-CB58-A1DBE686F62C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6" creationId="{8BB4E26A-0D6A-8260-DE66-9A2CEF41B44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7" creationId="{5FAD29E5-4518-B090-30CE-CB9A1F1BE3E9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8" creationId="{46162E21-060B-6A20-C915-04A49C38BAEB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9" creationId="{1AECC7F8-82A1-6DA3-8EC2-6A45AEDE2142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0" creationId="{B382DDDA-2386-9683-C6B1-B4DD715425C2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1" creationId="{8479F27F-92AC-86C0-B1CD-A5E16BAD847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2" creationId="{D2891C94-1DE6-4BD2-99F6-6E50CE9CB0BF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3" creationId="{1CBE48E9-1520-E88E-F2D4-E08F6E5D8005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4" creationId="{AFA17996-C04D-49A9-00A2-12FA08D9B30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4" creationId="{F39CDB22-9017-B82B-4845-E3BBB66E510F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5" creationId="{45348797-E393-DFB3-594C-7C339946FA97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6" creationId="{862BDCED-5D51-8F9E-ADCE-2B4BB7F4F24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7" creationId="{258E90EA-B613-14E6-B034-6E2CC58860F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8" creationId="{12B968C9-CC56-57E8-FFF3-341046F4F769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9" creationId="{1EFB333B-B152-D33B-31AA-4717B534599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0" creationId="{78483F2F-9D58-B809-4768-E992A2165800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1" creationId="{81C3A172-9AA1-0227-12E1-4B995E2E86D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2" creationId="{EADE4091-AC38-D995-D904-EEE7806EC53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3" creationId="{0CCED76F-DE4E-7C52-974F-A7675511C1FA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4" creationId="{1CC5628B-EB0C-711E-1D66-81CF54E7A57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4" creationId="{9EAE5085-6920-42E1-395D-74DD23BDCF7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5" creationId="{85DAC9D5-AF4C-9699-1805-899FE6D1A8F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5" creationId="{9CB5EE17-9DD5-390E-0131-9E9B24C4C55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6" creationId="{13B6182F-9B64-2B58-5499-0B2D18A1222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6" creationId="{3527367B-6283-A42D-4644-1C46A558E0DA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7" creationId="{826EC306-0D77-3E79-2435-9F5E66F3659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8" creationId="{E56CED66-482B-402E-D5C9-63EC5D66A7D8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9" creationId="{1D90D9A7-6B71-788E-AD48-406DAAB172DE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0" creationId="{241C48A4-6027-E332-98CA-1D4C0149B309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1" creationId="{AC808D6D-9568-4286-619E-F91FE3DEA07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2" creationId="{C35FDBC0-CEE5-8B1F-3EC9-1C0469268F8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2" creationId="{F93B1B3C-B69A-F288-4E9C-B2AC6A60AAB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3" creationId="{2A937B01-B321-4364-2967-B7226DFA6E02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3" creationId="{C1605C3F-3BAC-E32F-9A8B-BDE27543962E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4" creationId="{639116E2-895C-BBF0-26FE-16380B4DDEA5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7" creationId="{4F56CEF5-D420-3FB8-08E0-A61AF27E0697}"/>
          </ac:cxnSpMkLst>
        </pc:cxnChg>
      </pc:sldChg>
      <pc:sldChg chg="add del">
        <pc:chgData name="Chuck Tomasi" userId="79514c44-a18e-4aaa-84b1-18f74099d6b1" providerId="ADAL" clId="{083A307A-D291-B540-A7C7-5367A19BD4E1}" dt="2023-02-03T00:54:10.152" v="7683" actId="2696"/>
        <pc:sldMkLst>
          <pc:docMk/>
          <pc:sldMk cId="215094481" sldId="338"/>
        </pc:sldMkLst>
      </pc:sldChg>
      <pc:sldChg chg="add">
        <pc:chgData name="Chuck Tomasi" userId="79514c44-a18e-4aaa-84b1-18f74099d6b1" providerId="ADAL" clId="{083A307A-D291-B540-A7C7-5367A19BD4E1}" dt="2023-02-03T00:54:14.600" v="7684"/>
        <pc:sldMkLst>
          <pc:docMk/>
          <pc:sldMk cId="504939766" sldId="338"/>
        </pc:sldMkLst>
      </pc:sldChg>
      <pc:sldChg chg="addSp delSp modSp add del mod chgLayout">
        <pc:chgData name="Chuck Tomasi" userId="79514c44-a18e-4aaa-84b1-18f74099d6b1" providerId="ADAL" clId="{083A307A-D291-B540-A7C7-5367A19BD4E1}" dt="2023-02-03T00:54:01.827" v="7681" actId="2696"/>
        <pc:sldMkLst>
          <pc:docMk/>
          <pc:sldMk cId="1462610843" sldId="338"/>
        </pc:sldMkLst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" creationId="{0E3F28C8-5B66-5CB3-2F85-EAF469BA21E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" creationId="{B992AF21-AB80-BFD9-04C2-3D9A0029F04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24.299" v="3986" actId="20577"/>
          <ac:spMkLst>
            <pc:docMk/>
            <pc:sldMk cId="1462610843" sldId="338"/>
            <ac:spMk id="4" creationId="{9EC24531-2CE9-193A-5BA6-8E4183D46C4E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5" creationId="{0966BD1E-1219-64C2-1BF9-29DF3FD7CF4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6" creationId="{6D6AAA56-D505-FF55-B763-2EE202C78B7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7" creationId="{6D541CDB-57BE-F518-32EE-55755DB2A333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8" creationId="{7D9045D2-BF87-3AC6-46C5-D60B0DD31276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9" creationId="{347FF70F-8940-8EA0-52F5-2C870F1A5E76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0" creationId="{51790392-5D15-5EAE-1820-C6DF45CDA252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1" creationId="{3D2BE15D-6807-8A63-AE40-75FF904BE4DF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2" creationId="{32342573-DF5C-2921-2F58-5EE0DC9E0889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3" creationId="{25FB1672-E376-2763-2828-2F7166764878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4" creationId="{40216FE0-E9CE-49F9-EA88-33C187B799E8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5" creationId="{B9A623E2-BE05-20A8-AD77-D6CBAEE5A2D7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6" creationId="{6CA19299-F286-12D2-0220-DDFEF8E17BF9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7" creationId="{EA5AE4BF-696C-15E4-1FDC-EC575A12F2EE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18" creationId="{F47F5BFD-A347-4E78-4B8A-F1F6E1AF16F8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8" creationId="{F516D107-F6EB-9007-D671-FA6974E2E44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9" creationId="{93B57A96-AA11-25EC-3D35-12CF1C11CC92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0" creationId="{3539B98A-016C-FF0B-8128-0B5BB37553B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1" creationId="{439F4382-363B-921D-19EE-CB7BEADFA8B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2" creationId="{39E934B1-87A5-1C7A-194F-A2BF7921D66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3" creationId="{16224CF4-5E30-E646-4340-D1A39F5EE9D0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4" creationId="{73CEF01E-FCDA-CA75-204C-0BC900E88025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5" creationId="{6FDD7CD3-05B1-93C6-7402-69BED7DD4510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6" creationId="{9DE0F9E0-8DA2-E76C-61E0-72F638C0F04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7" creationId="{F82CAC65-7148-01B2-3081-D72EE45C797C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8" creationId="{8C47D6C4-AF3C-EE5B-14C8-ECCF74774D7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9" creationId="{BEA37316-E11B-1290-3D13-115859DF6463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0" creationId="{7036A3F0-955D-B92A-8363-276CCE87F50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1" creationId="{A65A79E4-DDB4-F29F-5D20-3C3CAAA5DBD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2" creationId="{1B5B6544-1E1A-E8C2-5285-EB58F57680D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2" creationId="{ACBE3CB4-A1E4-61D4-31A8-9026C48DD0D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3" creationId="{E3B0E9B4-EC02-F79E-DFEE-357180A4C41F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4" creationId="{AC58C4F9-4411-9FDB-408F-5F751392C85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5" creationId="{85DAC9D5-AF4C-9699-1805-899FE6D1A8F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5" creationId="{D271F144-AD11-A154-1C5D-0F46CFA74376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6" creationId="{06CE7033-E355-96EB-D976-21CF3E7B076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6" creationId="{3527367B-6283-A42D-4644-1C46A558E0DA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7" creationId="{EEC6AE23-4BD9-03F1-452F-4421DCB8D347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8" creationId="{4970CF6C-F692-865F-150E-7D913A87D62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8" creationId="{5A0F342F-37F1-6A32-6331-E688D603A3B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9" creationId="{D7080582-C5A9-1D81-D56D-ACEEF14C79F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0" creationId="{14291E39-2CC3-2331-48F8-24B66F05DC1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1" creationId="{9BB3D994-4C71-22C9-43E0-B4041410784F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2" creationId="{394D2DEA-3BC6-D662-AB0F-113882757415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2" creationId="{F93B1B3C-B69A-F288-4E9C-B2AC6A60AAB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3" creationId="{E4EFBBCC-E74C-9624-8B79-08954FA0FD5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4" creationId="{928DFA65-F031-AF3B-2D84-3C1BEB567D5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7" creationId="{4F56CEF5-D420-3FB8-08E0-A61AF27E0697}"/>
          </ac:cxnSpMkLst>
        </pc:cxnChg>
      </pc:sldChg>
      <pc:sldChg chg="addSp delSp modSp add del mod chgLayout">
        <pc:chgData name="Chuck Tomasi" userId="79514c44-a18e-4aaa-84b1-18f74099d6b1" providerId="ADAL" clId="{083A307A-D291-B540-A7C7-5367A19BD4E1}" dt="2023-02-03T13:46:34.102" v="8242" actId="2696"/>
        <pc:sldMkLst>
          <pc:docMk/>
          <pc:sldMk cId="468705961" sldId="339"/>
        </pc:sldMkLst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" creationId="{8D865BF6-B373-80FD-F81F-4E886444BCF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" creationId="{227AD6DB-D702-6F85-D9DA-76A7F1F530A7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09.352" v="3972" actId="20577"/>
          <ac:spMkLst>
            <pc:docMk/>
            <pc:sldMk cId="468705961" sldId="339"/>
            <ac:spMk id="4" creationId="{41334374-982C-5BB1-4EEE-3F72F7EF3BF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5" creationId="{6D26403B-E505-6BA1-AF3D-79C65D571B6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6" creationId="{CF31C66F-F439-E480-F0B0-E792486ADA3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7" creationId="{3BCBBA49-3228-5314-450D-F86760833B51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8" creationId="{749B51D9-0349-FD0E-0615-5D26356BB4F9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9" creationId="{C5D64E57-57BB-C7C6-7978-D46D49D5C10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0" creationId="{6C18B648-BC2B-0A02-4BD9-B7E2AB24ED5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1" creationId="{6E32E500-396F-4B4A-8E78-E125039C026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2" creationId="{3ED141B1-FE42-B172-C5A9-C71CDF3243C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3" creationId="{22365558-E417-6B4A-D630-B724901FCF1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4" creationId="{8C7DBD69-4F01-CA5F-2EB1-C6E1ED6D0AF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5" creationId="{8CA426FF-5D3A-19B3-93EE-938F55486E5F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6" creationId="{8F277091-89A0-CC89-8812-7F394A8455D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7" creationId="{CFB6C01A-6CBF-CFB2-A911-F840374CFCE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8" creationId="{72BE584C-98E1-EB30-EFC5-64BA3CC3A0A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9" creationId="{A6AB5A88-A01F-87C7-11B5-480C591A9542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0" creationId="{27FB0CEE-ACBD-B0F8-ABEF-D931B16CCC0E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0" creationId="{5460DBEA-A480-6A99-9297-F20B643AD0C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1" creationId="{B6A45667-3A6E-89DE-EA26-8E2EE90CAE1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2" creationId="{966D03EF-0B5E-B41A-87E0-0E7754219C6F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3" creationId="{FDEB2A21-2A00-963D-6D2D-48CD8484C989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4" creationId="{38B64C98-0B91-4CB3-3787-1AE6BAC0DFB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5" creationId="{3C15541A-00D4-994E-F98E-06372E9436D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6" creationId="{AA4EE399-4F77-CDEA-E60C-7F84AD8F1F6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7" creationId="{F48C0FC5-7420-9C80-51A3-86D48157347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8" creationId="{7ACACBC6-1C59-1BEB-93F1-F8E6EFCB1DC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9" creationId="{E7224A2F-A89E-CE05-D9BF-16A027E450B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0" creationId="{9D04989D-A661-A4FD-954E-7883A3D6FCC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1" creationId="{C2E1D807-37D2-D974-E18A-59C933CF06E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2" creationId="{60B2B815-AEB2-79A3-8196-933A4C04B44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2" creationId="{ACBE3CB4-A1E4-61D4-31A8-9026C48DD0D9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3" creationId="{A828F54A-A880-3692-E35B-78F015905E4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4" creationId="{8397597C-F1A5-0350-B89B-E5D609810DAF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4" creationId="{9EAE5085-6920-42E1-395D-74DD23BDCF7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5" creationId="{85DAC9D5-AF4C-9699-1805-899FE6D1A8F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5" creationId="{B2F15AE5-8599-FB99-A676-D79B2CE87D5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6" creationId="{038517DF-85E5-5B43-14B3-9CCC28EAB36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6" creationId="{3527367B-6283-A42D-4644-1C46A558E0D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7" creationId="{CF4903FC-19C3-5296-E98A-BCCD04468D0E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8" creationId="{752E9083-4250-2F0C-98BB-1F10A54BF53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9" creationId="{99918470-3AD0-459E-44CA-4FF59A748C3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0" creationId="{7DFDF0C9-0ED8-031B-EEAD-4992600DBFBF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0" creationId="{F28DDE36-91E7-F251-3CB1-DB61104DA22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1" creationId="{5D5A5340-6F05-7C49-43D4-108A38726FD9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2" creationId="{5D0746BF-8655-2987-A4F5-0A8D743DF0D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2" creationId="{F93B1B3C-B69A-F288-4E9C-B2AC6A60AAB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3" creationId="{DB30DD15-E57D-D8C0-1BFE-DC4A22E39F4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4" creationId="{3F76F1B8-37A5-EB60-BD16-01861A7B4475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4" creationId="{5FD2A915-45A1-1D2F-6281-3CB6A12E61C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7" creationId="{4F56CEF5-D420-3FB8-08E0-A61AF27E0697}"/>
          </ac:cxnSpMkLst>
        </pc:cxnChg>
      </pc:sldChg>
      <pc:sldChg chg="add del">
        <pc:chgData name="Chuck Tomasi" userId="79514c44-a18e-4aaa-84b1-18f74099d6b1" providerId="ADAL" clId="{083A307A-D291-B540-A7C7-5367A19BD4E1}" dt="2023-02-03T13:46:50.021" v="8244" actId="2696"/>
        <pc:sldMkLst>
          <pc:docMk/>
          <pc:sldMk cId="734597755" sldId="339"/>
        </pc:sldMkLst>
      </pc:sldChg>
      <pc:sldChg chg="add">
        <pc:chgData name="Chuck Tomasi" userId="79514c44-a18e-4aaa-84b1-18f74099d6b1" providerId="ADAL" clId="{083A307A-D291-B540-A7C7-5367A19BD4E1}" dt="2023-02-03T13:46:55.988" v="8245"/>
        <pc:sldMkLst>
          <pc:docMk/>
          <pc:sldMk cId="1703268982" sldId="339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40795239" sldId="340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48995025" sldId="340"/>
        </pc:sldMkLst>
        <pc:spChg chg="mod ord">
          <ac:chgData name="Chuck Tomasi" userId="79514c44-a18e-4aaa-84b1-18f74099d6b1" providerId="ADAL" clId="{083A307A-D291-B540-A7C7-5367A19BD4E1}" dt="2023-02-02T03:33:34.992" v="4048" actId="700"/>
          <ac:spMkLst>
            <pc:docMk/>
            <pc:sldMk cId="448995025" sldId="34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14085703" sldId="341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004723074" sldId="341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004723074" sldId="34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989045367" sldId="342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78347859" sldId="342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78347859" sldId="34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217570409" sldId="343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399665968" sldId="343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399665968" sldId="343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038423359" sldId="344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038423359" sldId="34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236476625" sldId="344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10085979" sldId="345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10085979" sldId="34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035594596" sldId="345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663054099" sldId="346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097071918" sldId="346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097071918" sldId="346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37794594" sldId="347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37794594" sldId="34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451281656" sldId="347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50869936" sldId="348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219929611" sldId="348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219929611" sldId="34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372049066" sldId="349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292935280" sldId="349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292935280" sldId="349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038770541" sldId="350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038770541" sldId="35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370433109" sldId="350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464585343" sldId="351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464585343" sldId="35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724303658" sldId="351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75772750" sldId="352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75772750" sldId="35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259943061" sldId="352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934156370" sldId="353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934156370" sldId="35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246404060" sldId="353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169754793" sldId="354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19460924" sldId="354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19460924" sldId="35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407451636" sldId="355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274698770" sldId="355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274698770" sldId="35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182644924" sldId="356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284283021" sldId="356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284283021" sldId="356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189570657" sldId="357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189570657" sldId="35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425674804" sldId="357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543427379" sldId="358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543427379" sldId="35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851381571" sldId="358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646865502" sldId="359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223885994" sldId="359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223885994" sldId="359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069699383" sldId="360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376481540" sldId="360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376481540" sldId="36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513827831" sldId="361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876952789" sldId="361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876952789" sldId="361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482355892" sldId="362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482355892" sldId="36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374895111" sldId="362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072503805" sldId="363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072503805" sldId="36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095179021" sldId="363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652274318" sldId="364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652274318" sldId="36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813901509" sldId="364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386160300" sldId="365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325684163" sldId="365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325684163" sldId="36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756626656" sldId="366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334293919" sldId="366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334293919" sldId="366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02841487" sldId="367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242618505" sldId="367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242618505" sldId="367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030823196" sldId="368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030823196" sldId="36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449280082" sldId="368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723717800" sldId="369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26931662" sldId="369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26931662" sldId="369"/>
            <ac:spMk id="7" creationId="{742492E0-20A5-FA61-4506-C0899DAF2C45}"/>
          </ac:spMkLst>
        </pc:spChg>
      </pc:sldChg>
      <pc:sldChg chg="modSp add mod modClrScheme chgLayout">
        <pc:chgData name="Chuck Tomasi" userId="79514c44-a18e-4aaa-84b1-18f74099d6b1" providerId="ADAL" clId="{083A307A-D291-B540-A7C7-5367A19BD4E1}" dt="2023-02-03T20:22:49.402" v="9653" actId="700"/>
        <pc:sldMkLst>
          <pc:docMk/>
          <pc:sldMk cId="3145479613" sldId="370"/>
        </pc:sldMkLst>
        <pc:spChg chg="mod ord">
          <ac:chgData name="Chuck Tomasi" userId="79514c44-a18e-4aaa-84b1-18f74099d6b1" providerId="ADAL" clId="{083A307A-D291-B540-A7C7-5367A19BD4E1}" dt="2023-02-03T20:22:49.402" v="9653" actId="700"/>
          <ac:spMkLst>
            <pc:docMk/>
            <pc:sldMk cId="3145479613" sldId="370"/>
            <ac:spMk id="3" creationId="{F1DAE1BB-28E3-4759-67E1-4D5D59B882BC}"/>
          </ac:spMkLst>
        </pc:spChg>
      </pc:sldChg>
      <pc:sldChg chg="addSp delSp modSp new del mod chgLayout">
        <pc:chgData name="Chuck Tomasi" userId="79514c44-a18e-4aaa-84b1-18f74099d6b1" providerId="ADAL" clId="{083A307A-D291-B540-A7C7-5367A19BD4E1}" dt="2023-02-02T02:37:34.273" v="2470" actId="2696"/>
        <pc:sldMkLst>
          <pc:docMk/>
          <pc:sldMk cId="3990716449" sldId="370"/>
        </pc:sldMkLst>
        <pc:spChg chg="del">
          <ac:chgData name="Chuck Tomasi" userId="79514c44-a18e-4aaa-84b1-18f74099d6b1" providerId="ADAL" clId="{083A307A-D291-B540-A7C7-5367A19BD4E1}" dt="2023-02-02T02:09:28.182" v="1315" actId="700"/>
          <ac:spMkLst>
            <pc:docMk/>
            <pc:sldMk cId="3990716449" sldId="370"/>
            <ac:spMk id="2" creationId="{3645D187-FB0C-7329-A757-343E18A0977D}"/>
          </ac:spMkLst>
        </pc:spChg>
        <pc:spChg chg="add mod ord">
          <ac:chgData name="Chuck Tomasi" userId="79514c44-a18e-4aaa-84b1-18f74099d6b1" providerId="ADAL" clId="{083A307A-D291-B540-A7C7-5367A19BD4E1}" dt="2023-02-02T02:09:33.791" v="1327" actId="20577"/>
          <ac:spMkLst>
            <pc:docMk/>
            <pc:sldMk cId="3990716449" sldId="370"/>
            <ac:spMk id="3" creationId="{F1DAE1BB-28E3-4759-67E1-4D5D59B882B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" creationId="{D695F788-9DA4-D194-61A8-535BA5B39B8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5" creationId="{D879BECE-0376-ED4C-41BC-E47B5F0C3B6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6" creationId="{65F75970-2418-6C83-1015-FD1AC1411614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7" creationId="{A8CFD603-20F6-1A8E-166D-77F4B3C67C4F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8" creationId="{74044D5B-138B-29B3-1B76-12B21C9012E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9" creationId="{FB468F4D-1A01-242F-3DA5-23A5713F646B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0" creationId="{3EE580CC-FCFB-E54E-2BCC-6B4CF6ADFF86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1" creationId="{D64554F0-7CB2-1EE0-D617-AE16FAEBB36F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2" creationId="{C6EAD795-9A0E-969C-9E56-04E77697C528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3" creationId="{C63D3378-31F2-DCDF-1CDC-8CD78EF5211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4" creationId="{18908F5C-A035-D56A-FB23-4AA561DB05E0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5" creationId="{820C9ED1-6E0F-FEAA-05E4-EACAE9E0F49D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6" creationId="{15CE66E6-924A-65F3-4974-B55E36DDF893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7" creationId="{7B688062-49C5-CF7D-4B66-0161EF11426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8" creationId="{A017A187-90D6-17F4-FA58-D61929660A50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9" creationId="{7195CCC9-FF08-ACD0-6BB1-CC2B3852EFB2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0" creationId="{4AF2A0FA-AAC1-9ED3-853C-6E00AF8E0C4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1" creationId="{E99C9570-0245-2E3C-96DA-7A1A3781396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2" creationId="{7E401080-49FC-6790-EC35-43DB946CD06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3" creationId="{55934A03-6D83-29CC-9F89-41F1539D5DC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4" creationId="{DE9C820D-6802-C2C6-4DFA-7D784BC6C03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5" creationId="{42D70965-DB3C-C2AF-DCFF-D24148DB30E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6" creationId="{CBD194F1-7AC8-71EF-22F7-0478BF588E7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7" creationId="{5E17302E-02DC-2610-8C3F-95C0C1E70E86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8" creationId="{EE15744D-6142-CF43-1CA6-2A74BF20915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9" creationId="{F2532436-E1B5-8DBE-A3CE-5561EC8C2ED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0" creationId="{43B79EAA-2F51-9AED-0A5E-728356B94CA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1" creationId="{EBA76504-112C-C55D-407B-BF5B48FD2A4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2" creationId="{975B8F56-D42B-C35C-BA4B-D3014B58EAF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3" creationId="{81F215AC-1273-2EEB-2C6B-97E0CE3541E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4" creationId="{15A00FEB-9B15-B727-AA81-D164ED4D6308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5" creationId="{BDEAA20E-4FEC-FF9E-2A7E-EFF5FC42F6BD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6" creationId="{AC435EAD-145C-70AD-23D7-C8383E5894E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7" creationId="{315A677F-A823-7E30-3EE6-68AABA4A5F0F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8" creationId="{D2DB8B95-BB60-046F-972B-D06E45E56FCD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9" creationId="{286396C6-777F-9FE6-ACB9-AFE6A360EF8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0" creationId="{D5C718AE-F0F3-8233-3194-0B89E0EFE482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1" creationId="{D2C6825B-81A7-1AE6-753F-77FBC35B85F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2" creationId="{1E70E009-2C91-A8A7-DE68-AFAB3925F3C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3" creationId="{378EA704-77C5-A9F7-8730-FC73233CE753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4" creationId="{6F477F4D-F4EE-AE98-2BC5-92B3622D5C6B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5" creationId="{6070246B-7594-3F89-1A40-00429663407C}"/>
          </ac:spMkLst>
        </pc:spChg>
      </pc:sldChg>
      <pc:sldChg chg="addSp modSp add">
        <pc:chgData name="Chuck Tomasi" userId="79514c44-a18e-4aaa-84b1-18f74099d6b1" providerId="ADAL" clId="{083A307A-D291-B540-A7C7-5367A19BD4E1}" dt="2023-02-02T02:45:50.593" v="2506"/>
        <pc:sldMkLst>
          <pc:docMk/>
          <pc:sldMk cId="2255346926" sldId="371"/>
        </pc:sldMkLst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" creationId="{A729666D-1CF8-C084-A5DB-6FB6333B6BA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" creationId="{6203073B-3237-799A-8198-766AA3A89E9E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5" creationId="{562AA10A-4187-2A21-076E-AA22FC59B40A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6" creationId="{EBCB66B6-C11D-AC62-68D9-AC24A19EAE46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7" creationId="{BBEE2186-3B0A-E97E-6C3A-76675CCBFED9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8" creationId="{58504715-CBCC-080E-AC95-D312FA29B331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9" creationId="{72042ED0-9A15-7CAA-9479-3037E14EEDB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0" creationId="{DA911B19-35E9-E45E-BD90-BBF3C76956F7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1" creationId="{4902EABD-B379-44B0-922B-A43B3196C27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2" creationId="{FB7D182A-F8ED-C0F1-3E46-41FBCFA11AE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3" creationId="{4468199D-C52B-3F14-1F04-3283A146BADC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4" creationId="{7A0721C7-D781-8E9C-0FC7-DD322688DC1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5" creationId="{7AE186F7-9798-A89B-F8F4-9F36BD7108EA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6" creationId="{D2E04DD4-25C0-2368-5DB7-FB75F452A38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7" creationId="{D316707D-D18B-BF09-B6B0-7FFFFC41B786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8" creationId="{7940B723-2F6E-F506-9447-66DDD194A6DC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9" creationId="{E46A3BDD-3CCF-6E2C-EF8E-D7BB3F48C124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0" creationId="{870EC27C-CA68-3504-564E-05263F30C738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1" creationId="{838192D1-7084-32D3-23AB-3B9C649F0AE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2" creationId="{32CE506C-76D4-CCA3-7484-8D66D32ACF31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3" creationId="{679DE9FB-2B20-3209-D7E7-423C95B770E1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4" creationId="{4CB99DCB-5286-A5CF-FA3B-422C8AD46A5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5" creationId="{149E06BB-498A-C817-92C4-21B171FC926D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6" creationId="{24530135-60AF-C2E7-67F6-F04DB4A061CE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7" creationId="{363F4DC9-B2D6-A031-0B72-8FC74FF5786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8" creationId="{4C1FA68F-3D44-4000-5D95-B071E25970E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9" creationId="{7025AC78-E6DE-4388-5EC0-1B98BACA5DD9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0" creationId="{26A5519F-9DD1-E9E3-4226-F19FB0D9703E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1" creationId="{3995A959-2184-65C0-9572-61C20825879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2" creationId="{AB8CB9AA-B2BA-61EB-2CD6-2553719A87CD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3" creationId="{31B0B49D-6C73-E70A-B489-87F9CC925475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4" creationId="{44944B96-DB91-12C8-34F3-5BBECE7E41F3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5" creationId="{474F0AD6-3B85-0922-9D63-CEB85EC9ADD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6" creationId="{783D62C4-260C-BC55-A108-D6EFB40F9AC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7" creationId="{8928B1A9-1843-D504-101E-712D81BA97F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8" creationId="{C7EE3FE2-7CEB-68FD-D305-FBF694D0B38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9" creationId="{74228F67-E169-E82A-3032-6DD9D244E3F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0" creationId="{F790DB33-D047-D109-9DC7-79551DD2D1E3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1" creationId="{C22E72F7-DFDA-3F02-AE6C-DF74C1C131E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2" creationId="{315D188D-1722-E75A-EC38-955BB3F3CA0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3" creationId="{05C5BC1D-0F4F-C9E5-9ECE-975EA9297C4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4" creationId="{131F76A9-C1FC-9FC7-5AB1-C0B9FDD4CAEE}"/>
          </ac:spMkLst>
        </pc:spChg>
      </pc:sldChg>
      <pc:sldChg chg="modSp add del mod">
        <pc:chgData name="Chuck Tomasi" userId="79514c44-a18e-4aaa-84b1-18f74099d6b1" providerId="ADAL" clId="{083A307A-D291-B540-A7C7-5367A19BD4E1}" dt="2023-02-02T02:38:33.833" v="2472" actId="2696"/>
        <pc:sldMkLst>
          <pc:docMk/>
          <pc:sldMk cId="3667781659" sldId="371"/>
        </pc:sldMkLst>
        <pc:spChg chg="mod">
          <ac:chgData name="Chuck Tomasi" userId="79514c44-a18e-4aaa-84b1-18f74099d6b1" providerId="ADAL" clId="{083A307A-D291-B540-A7C7-5367A19BD4E1}" dt="2023-02-02T02:09:42.729" v="1336" actId="20577"/>
          <ac:spMkLst>
            <pc:docMk/>
            <pc:sldMk cId="3667781659" sldId="371"/>
            <ac:spMk id="3" creationId="{F1DAE1BB-28E3-4759-67E1-4D5D59B882BC}"/>
          </ac:spMkLst>
        </pc:spChg>
      </pc:sldChg>
      <pc:sldChg chg="addSp delSp modSp new del mod modClrScheme chgLayout">
        <pc:chgData name="Chuck Tomasi" userId="79514c44-a18e-4aaa-84b1-18f74099d6b1" providerId="ADAL" clId="{083A307A-D291-B540-A7C7-5367A19BD4E1}" dt="2023-02-02T02:37:34.273" v="2470" actId="2696"/>
        <pc:sldMkLst>
          <pc:docMk/>
          <pc:sldMk cId="787285901" sldId="372"/>
        </pc:sldMkLst>
        <pc:spChg chg="del mod ord">
          <ac:chgData name="Chuck Tomasi" userId="79514c44-a18e-4aaa-84b1-18f74099d6b1" providerId="ADAL" clId="{083A307A-D291-B540-A7C7-5367A19BD4E1}" dt="2023-02-02T02:10:05.103" v="1338" actId="700"/>
          <ac:spMkLst>
            <pc:docMk/>
            <pc:sldMk cId="787285901" sldId="372"/>
            <ac:spMk id="2" creationId="{1FCA68D6-7D0D-8267-BB6D-3536995FBB8B}"/>
          </ac:spMkLst>
        </pc:spChg>
        <pc:spChg chg="add mod ord">
          <ac:chgData name="Chuck Tomasi" userId="79514c44-a18e-4aaa-84b1-18f74099d6b1" providerId="ADAL" clId="{083A307A-D291-B540-A7C7-5367A19BD4E1}" dt="2023-02-02T02:10:32.629" v="1359" actId="20577"/>
          <ac:spMkLst>
            <pc:docMk/>
            <pc:sldMk cId="787285901" sldId="372"/>
            <ac:spMk id="3" creationId="{82F98C1D-2B65-FB41-A62B-5838A6BF6016}"/>
          </ac:spMkLst>
        </pc:spChg>
      </pc:sldChg>
      <pc:sldChg chg="modSp add mod chgLayout">
        <pc:chgData name="Chuck Tomasi" userId="79514c44-a18e-4aaa-84b1-18f74099d6b1" providerId="ADAL" clId="{083A307A-D291-B540-A7C7-5367A19BD4E1}" dt="2023-02-03T20:24:31.253" v="9659" actId="700"/>
        <pc:sldMkLst>
          <pc:docMk/>
          <pc:sldMk cId="1620071007" sldId="372"/>
        </pc:sldMkLst>
        <pc:spChg chg="mod ord">
          <ac:chgData name="Chuck Tomasi" userId="79514c44-a18e-4aaa-84b1-18f74099d6b1" providerId="ADAL" clId="{083A307A-D291-B540-A7C7-5367A19BD4E1}" dt="2023-02-03T20:24:31.253" v="9659" actId="700"/>
          <ac:spMkLst>
            <pc:docMk/>
            <pc:sldMk cId="1620071007" sldId="372"/>
            <ac:spMk id="3" creationId="{82F98C1D-2B65-FB41-A62B-5838A6BF6016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522848824" sldId="373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005016193" sldId="373"/>
        </pc:sldMkLst>
        <pc:spChg chg="mod">
          <ac:chgData name="Chuck Tomasi" userId="79514c44-a18e-4aaa-84b1-18f74099d6b1" providerId="ADAL" clId="{083A307A-D291-B540-A7C7-5367A19BD4E1}" dt="2023-02-02T02:10:43.025" v="1382" actId="20577"/>
          <ac:spMkLst>
            <pc:docMk/>
            <pc:sldMk cId="2005016193" sldId="373"/>
            <ac:spMk id="2" creationId="{B695E84C-672D-1833-3D95-C33A68DE291A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418178019" sldId="374"/>
        </pc:sldMkLst>
        <pc:spChg chg="mod">
          <ac:chgData name="Chuck Tomasi" userId="79514c44-a18e-4aaa-84b1-18f74099d6b1" providerId="ADAL" clId="{083A307A-D291-B540-A7C7-5367A19BD4E1}" dt="2023-02-02T02:10:50.364" v="1397" actId="20577"/>
          <ac:spMkLst>
            <pc:docMk/>
            <pc:sldMk cId="418178019" sldId="374"/>
            <ac:spMk id="2" creationId="{1B9FD9BC-7A8A-F3A8-8EA9-0A3A48CE22A4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669348669" sldId="374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253483598" sldId="375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653125605" sldId="375"/>
        </pc:sldMkLst>
        <pc:spChg chg="mod">
          <ac:chgData name="Chuck Tomasi" userId="79514c44-a18e-4aaa-84b1-18f74099d6b1" providerId="ADAL" clId="{083A307A-D291-B540-A7C7-5367A19BD4E1}" dt="2023-02-02T02:10:58.282" v="1412" actId="20577"/>
          <ac:spMkLst>
            <pc:docMk/>
            <pc:sldMk cId="3653125605" sldId="375"/>
            <ac:spMk id="2" creationId="{3DBF5AC6-8041-8341-1B15-11A3EAD3BCBF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190567778" sldId="376"/>
        </pc:sldMkLst>
        <pc:spChg chg="mod">
          <ac:chgData name="Chuck Tomasi" userId="79514c44-a18e-4aaa-84b1-18f74099d6b1" providerId="ADAL" clId="{083A307A-D291-B540-A7C7-5367A19BD4E1}" dt="2023-02-02T02:11:06.453" v="1429" actId="20577"/>
          <ac:spMkLst>
            <pc:docMk/>
            <pc:sldMk cId="2190567778" sldId="376"/>
            <ac:spMk id="2" creationId="{6072BF62-7FF3-CE6C-BC2B-A625A26D695F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749604787" sldId="376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41584590" sldId="377"/>
        </pc:sldMkLst>
        <pc:spChg chg="mod">
          <ac:chgData name="Chuck Tomasi" userId="79514c44-a18e-4aaa-84b1-18f74099d6b1" providerId="ADAL" clId="{083A307A-D291-B540-A7C7-5367A19BD4E1}" dt="2023-02-02T02:11:13.222" v="1444" actId="20577"/>
          <ac:spMkLst>
            <pc:docMk/>
            <pc:sldMk cId="41584590" sldId="377"/>
            <ac:spMk id="2" creationId="{45593D44-7BEE-BB05-51D5-E042B5B8D8FF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377112859" sldId="377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473259883" sldId="378"/>
        </pc:sldMkLst>
        <pc:spChg chg="mod">
          <ac:chgData name="Chuck Tomasi" userId="79514c44-a18e-4aaa-84b1-18f74099d6b1" providerId="ADAL" clId="{083A307A-D291-B540-A7C7-5367A19BD4E1}" dt="2023-02-02T02:11:20.796" v="1469" actId="20577"/>
          <ac:spMkLst>
            <pc:docMk/>
            <pc:sldMk cId="1473259883" sldId="378"/>
            <ac:spMk id="2" creationId="{5B75DC35-B3F8-CF69-B98A-D910F4DB42D8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623617930" sldId="378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743162845" sldId="379"/>
        </pc:sldMkLst>
        <pc:spChg chg="mod">
          <ac:chgData name="Chuck Tomasi" userId="79514c44-a18e-4aaa-84b1-18f74099d6b1" providerId="ADAL" clId="{083A307A-D291-B540-A7C7-5367A19BD4E1}" dt="2023-02-02T02:12:07.185" v="1508" actId="20577"/>
          <ac:spMkLst>
            <pc:docMk/>
            <pc:sldMk cId="743162845" sldId="379"/>
            <ac:spMk id="2" creationId="{A528DBF6-2438-E41A-85B7-FF2ACD1DDB4C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572247291" sldId="379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8066509" sldId="380"/>
        </pc:sldMkLst>
        <pc:spChg chg="mod">
          <ac:chgData name="Chuck Tomasi" userId="79514c44-a18e-4aaa-84b1-18f74099d6b1" providerId="ADAL" clId="{083A307A-D291-B540-A7C7-5367A19BD4E1}" dt="2023-02-02T02:12:14.771" v="1523" actId="20577"/>
          <ac:spMkLst>
            <pc:docMk/>
            <pc:sldMk cId="28066509" sldId="380"/>
            <ac:spMk id="2" creationId="{F9BF36C3-1998-19D3-D08D-A6CFB0666334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441900321" sldId="380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645322407" sldId="381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173843173" sldId="381"/>
        </pc:sldMkLst>
        <pc:spChg chg="mod">
          <ac:chgData name="Chuck Tomasi" userId="79514c44-a18e-4aaa-84b1-18f74099d6b1" providerId="ADAL" clId="{083A307A-D291-B540-A7C7-5367A19BD4E1}" dt="2023-02-02T02:12:22.358" v="1541" actId="20577"/>
          <ac:spMkLst>
            <pc:docMk/>
            <pc:sldMk cId="2173843173" sldId="381"/>
            <ac:spMk id="2" creationId="{A8C86596-F10B-339B-12B3-486A165B686C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838618207" sldId="382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711946419" sldId="382"/>
        </pc:sldMkLst>
        <pc:spChg chg="mod">
          <ac:chgData name="Chuck Tomasi" userId="79514c44-a18e-4aaa-84b1-18f74099d6b1" providerId="ADAL" clId="{083A307A-D291-B540-A7C7-5367A19BD4E1}" dt="2023-02-02T02:12:30.153" v="1559" actId="20577"/>
          <ac:spMkLst>
            <pc:docMk/>
            <pc:sldMk cId="3711946419" sldId="382"/>
            <ac:spMk id="2" creationId="{9832139A-5722-BFCA-D71F-BA18AC29CCEC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383355033" sldId="383"/>
        </pc:sldMkLst>
        <pc:spChg chg="mod">
          <ac:chgData name="Chuck Tomasi" userId="79514c44-a18e-4aaa-84b1-18f74099d6b1" providerId="ADAL" clId="{083A307A-D291-B540-A7C7-5367A19BD4E1}" dt="2023-02-02T02:12:39.383" v="1575" actId="20577"/>
          <ac:spMkLst>
            <pc:docMk/>
            <pc:sldMk cId="3383355033" sldId="383"/>
            <ac:spMk id="2" creationId="{5DB989BD-05A3-1D48-CC79-174F33430186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429299060" sldId="383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877157239" sldId="384"/>
        </pc:sldMkLst>
        <pc:spChg chg="mod">
          <ac:chgData name="Chuck Tomasi" userId="79514c44-a18e-4aaa-84b1-18f74099d6b1" providerId="ADAL" clId="{083A307A-D291-B540-A7C7-5367A19BD4E1}" dt="2023-02-02T02:12:51.421" v="1603" actId="20577"/>
          <ac:spMkLst>
            <pc:docMk/>
            <pc:sldMk cId="877157239" sldId="384"/>
            <ac:spMk id="2" creationId="{5274888A-42A5-99F5-28FD-951E33F746FC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859506490" sldId="384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784303405" sldId="385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569556526" sldId="385"/>
        </pc:sldMkLst>
        <pc:spChg chg="mod">
          <ac:chgData name="Chuck Tomasi" userId="79514c44-a18e-4aaa-84b1-18f74099d6b1" providerId="ADAL" clId="{083A307A-D291-B540-A7C7-5367A19BD4E1}" dt="2023-02-02T02:13:02.974" v="1619" actId="20577"/>
          <ac:spMkLst>
            <pc:docMk/>
            <pc:sldMk cId="3569556526" sldId="385"/>
            <ac:spMk id="2" creationId="{EC9A990D-10FA-BC2B-10A6-E8F784BFFE02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674675526" sldId="386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589125661" sldId="386"/>
        </pc:sldMkLst>
        <pc:spChg chg="mod">
          <ac:chgData name="Chuck Tomasi" userId="79514c44-a18e-4aaa-84b1-18f74099d6b1" providerId="ADAL" clId="{083A307A-D291-B540-A7C7-5367A19BD4E1}" dt="2023-02-02T02:13:09.208" v="1635" actId="20577"/>
          <ac:spMkLst>
            <pc:docMk/>
            <pc:sldMk cId="2589125661" sldId="386"/>
            <ac:spMk id="2" creationId="{A6C6260D-0DED-60CB-7DCC-3148F1FB49C3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503583671" sldId="387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981219786" sldId="387"/>
        </pc:sldMkLst>
        <pc:spChg chg="mod">
          <ac:chgData name="Chuck Tomasi" userId="79514c44-a18e-4aaa-84b1-18f74099d6b1" providerId="ADAL" clId="{083A307A-D291-B540-A7C7-5367A19BD4E1}" dt="2023-02-02T02:13:16.522" v="1651" actId="20577"/>
          <ac:spMkLst>
            <pc:docMk/>
            <pc:sldMk cId="1981219786" sldId="387"/>
            <ac:spMk id="2" creationId="{3FC559E1-F04A-F9CE-C267-A82114439C04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391845131" sldId="388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877228519" sldId="388"/>
        </pc:sldMkLst>
        <pc:spChg chg="mod">
          <ac:chgData name="Chuck Tomasi" userId="79514c44-a18e-4aaa-84b1-18f74099d6b1" providerId="ADAL" clId="{083A307A-D291-B540-A7C7-5367A19BD4E1}" dt="2023-02-02T02:13:25.789" v="1667" actId="20577"/>
          <ac:spMkLst>
            <pc:docMk/>
            <pc:sldMk cId="3877228519" sldId="388"/>
            <ac:spMk id="2" creationId="{A630101B-3F46-B7CE-C7C7-C4434B53E2FB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604981189" sldId="389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036107731" sldId="389"/>
        </pc:sldMkLst>
        <pc:spChg chg="mod">
          <ac:chgData name="Chuck Tomasi" userId="79514c44-a18e-4aaa-84b1-18f74099d6b1" providerId="ADAL" clId="{083A307A-D291-B540-A7C7-5367A19BD4E1}" dt="2023-02-02T02:13:32.140" v="1685" actId="20577"/>
          <ac:spMkLst>
            <pc:docMk/>
            <pc:sldMk cId="1036107731" sldId="389"/>
            <ac:spMk id="2" creationId="{9BC8E255-6335-6917-B092-F5A31B624ECF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413381948" sldId="390"/>
        </pc:sldMkLst>
        <pc:spChg chg="mod">
          <ac:chgData name="Chuck Tomasi" userId="79514c44-a18e-4aaa-84b1-18f74099d6b1" providerId="ADAL" clId="{083A307A-D291-B540-A7C7-5367A19BD4E1}" dt="2023-02-02T02:13:42.874" v="1701" actId="20577"/>
          <ac:spMkLst>
            <pc:docMk/>
            <pc:sldMk cId="3413381948" sldId="390"/>
            <ac:spMk id="2" creationId="{F16A30B1-75C4-9FC8-1ADD-47F1BCC8079D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521150961" sldId="390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168686654" sldId="391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231301988" sldId="391"/>
        </pc:sldMkLst>
        <pc:spChg chg="mod">
          <ac:chgData name="Chuck Tomasi" userId="79514c44-a18e-4aaa-84b1-18f74099d6b1" providerId="ADAL" clId="{083A307A-D291-B540-A7C7-5367A19BD4E1}" dt="2023-02-02T02:13:51.880" v="1717" actId="20577"/>
          <ac:spMkLst>
            <pc:docMk/>
            <pc:sldMk cId="3231301988" sldId="391"/>
            <ac:spMk id="2" creationId="{0B294A97-FE26-E7CD-5A95-27E07C117820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823346227" sldId="392"/>
        </pc:sldMkLst>
        <pc:spChg chg="mod">
          <ac:chgData name="Chuck Tomasi" userId="79514c44-a18e-4aaa-84b1-18f74099d6b1" providerId="ADAL" clId="{083A307A-D291-B540-A7C7-5367A19BD4E1}" dt="2023-02-02T02:13:58.413" v="1733" actId="20577"/>
          <ac:spMkLst>
            <pc:docMk/>
            <pc:sldMk cId="823346227" sldId="392"/>
            <ac:spMk id="2" creationId="{4AEF5731-C140-AC4A-F40C-48400FE3B1D9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888088240" sldId="392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8808357" sldId="393"/>
        </pc:sldMkLst>
        <pc:spChg chg="mod">
          <ac:chgData name="Chuck Tomasi" userId="79514c44-a18e-4aaa-84b1-18f74099d6b1" providerId="ADAL" clId="{083A307A-D291-B540-A7C7-5367A19BD4E1}" dt="2023-02-02T02:14:09.211" v="1749" actId="20577"/>
          <ac:spMkLst>
            <pc:docMk/>
            <pc:sldMk cId="8808357" sldId="393"/>
            <ac:spMk id="2" creationId="{5F94538C-554D-17D9-1FE0-03C05AEDA531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976555484" sldId="393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371152396" sldId="394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794213941" sldId="394"/>
        </pc:sldMkLst>
        <pc:spChg chg="mod">
          <ac:chgData name="Chuck Tomasi" userId="79514c44-a18e-4aaa-84b1-18f74099d6b1" providerId="ADAL" clId="{083A307A-D291-B540-A7C7-5367A19BD4E1}" dt="2023-02-02T02:14:15.061" v="1765" actId="20577"/>
          <ac:spMkLst>
            <pc:docMk/>
            <pc:sldMk cId="2794213941" sldId="394"/>
            <ac:spMk id="2" creationId="{43377067-FB30-008D-7C9A-6FA97F41E88E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043396509" sldId="395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460396418" sldId="395"/>
        </pc:sldMkLst>
        <pc:spChg chg="mod">
          <ac:chgData name="Chuck Tomasi" userId="79514c44-a18e-4aaa-84b1-18f74099d6b1" providerId="ADAL" clId="{083A307A-D291-B540-A7C7-5367A19BD4E1}" dt="2023-02-02T02:14:23.216" v="1781" actId="20577"/>
          <ac:spMkLst>
            <pc:docMk/>
            <pc:sldMk cId="3460396418" sldId="395"/>
            <ac:spMk id="2" creationId="{EBF1753A-BBC1-C9F9-2D6A-8C5EC9B658EB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77845872" sldId="396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862682115" sldId="396"/>
        </pc:sldMkLst>
        <pc:spChg chg="mod">
          <ac:chgData name="Chuck Tomasi" userId="79514c44-a18e-4aaa-84b1-18f74099d6b1" providerId="ADAL" clId="{083A307A-D291-B540-A7C7-5367A19BD4E1}" dt="2023-02-02T02:14:38.177" v="1797" actId="20577"/>
          <ac:spMkLst>
            <pc:docMk/>
            <pc:sldMk cId="3862682115" sldId="396"/>
            <ac:spMk id="2" creationId="{3BCE3CD3-A34C-959E-2D7E-F1EB33A8CEBC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860044440" sldId="397"/>
        </pc:sldMkLst>
        <pc:spChg chg="mod">
          <ac:chgData name="Chuck Tomasi" userId="79514c44-a18e-4aaa-84b1-18f74099d6b1" providerId="ADAL" clId="{083A307A-D291-B540-A7C7-5367A19BD4E1}" dt="2023-02-02T02:14:45.092" v="1813" actId="20577"/>
          <ac:spMkLst>
            <pc:docMk/>
            <pc:sldMk cId="1860044440" sldId="397"/>
            <ac:spMk id="2" creationId="{1DE779DD-A9B5-A462-80D3-BB1B24FABEA0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925666593" sldId="397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405961798" sldId="398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015891632" sldId="398"/>
        </pc:sldMkLst>
        <pc:spChg chg="mod">
          <ac:chgData name="Chuck Tomasi" userId="79514c44-a18e-4aaa-84b1-18f74099d6b1" providerId="ADAL" clId="{083A307A-D291-B540-A7C7-5367A19BD4E1}" dt="2023-02-02T02:14:54.866" v="1829" actId="20577"/>
          <ac:spMkLst>
            <pc:docMk/>
            <pc:sldMk cId="1015891632" sldId="398"/>
            <ac:spMk id="2" creationId="{93D72E00-EBF4-E8EA-E615-67F94FFF0C20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841953397" sldId="399"/>
        </pc:sldMkLst>
      </pc:sldChg>
      <pc:sldChg chg="modSp new del mod ord">
        <pc:chgData name="Chuck Tomasi" userId="79514c44-a18e-4aaa-84b1-18f74099d6b1" providerId="ADAL" clId="{083A307A-D291-B540-A7C7-5367A19BD4E1}" dt="2023-02-02T02:37:34.273" v="2470" actId="2696"/>
        <pc:sldMkLst>
          <pc:docMk/>
          <pc:sldMk cId="3859538688" sldId="399"/>
        </pc:sldMkLst>
        <pc:spChg chg="mod">
          <ac:chgData name="Chuck Tomasi" userId="79514c44-a18e-4aaa-84b1-18f74099d6b1" providerId="ADAL" clId="{083A307A-D291-B540-A7C7-5367A19BD4E1}" dt="2023-02-02T02:15:08.543" v="1846" actId="20577"/>
          <ac:spMkLst>
            <pc:docMk/>
            <pc:sldMk cId="3859538688" sldId="399"/>
            <ac:spMk id="2" creationId="{785CCABE-7EBD-E3B9-3655-DB6256AB19CC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681140398" sldId="400"/>
        </pc:sldMkLst>
        <pc:spChg chg="mod">
          <ac:chgData name="Chuck Tomasi" userId="79514c44-a18e-4aaa-84b1-18f74099d6b1" providerId="ADAL" clId="{083A307A-D291-B540-A7C7-5367A19BD4E1}" dt="2023-02-02T02:15:17.170" v="1862" actId="20577"/>
          <ac:spMkLst>
            <pc:docMk/>
            <pc:sldMk cId="3681140398" sldId="400"/>
            <ac:spMk id="2" creationId="{D59E460C-1D61-849A-D2AF-D4468EF75299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740645139" sldId="400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530652" sldId="401"/>
        </pc:sldMkLst>
        <pc:spChg chg="mod">
          <ac:chgData name="Chuck Tomasi" userId="79514c44-a18e-4aaa-84b1-18f74099d6b1" providerId="ADAL" clId="{083A307A-D291-B540-A7C7-5367A19BD4E1}" dt="2023-02-02T02:15:24.188" v="1878" actId="20577"/>
          <ac:spMkLst>
            <pc:docMk/>
            <pc:sldMk cId="530652" sldId="401"/>
            <ac:spMk id="2" creationId="{CF36DDAD-A78D-B96E-AA68-FDD67EE33295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418713594" sldId="401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43476938" sldId="402"/>
        </pc:sldMkLst>
        <pc:spChg chg="mod">
          <ac:chgData name="Chuck Tomasi" userId="79514c44-a18e-4aaa-84b1-18f74099d6b1" providerId="ADAL" clId="{083A307A-D291-B540-A7C7-5367A19BD4E1}" dt="2023-02-02T02:15:31.598" v="1894" actId="20577"/>
          <ac:spMkLst>
            <pc:docMk/>
            <pc:sldMk cId="43476938" sldId="402"/>
            <ac:spMk id="2" creationId="{1EEF79D7-75C8-C321-DB60-2ADFB8E9E3B3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417188317" sldId="402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785082902" sldId="403"/>
        </pc:sldMkLst>
      </pc:sldChg>
      <pc:sldChg chg="addSp delSp modSp new del mod modClrScheme chgLayout">
        <pc:chgData name="Chuck Tomasi" userId="79514c44-a18e-4aaa-84b1-18f74099d6b1" providerId="ADAL" clId="{083A307A-D291-B540-A7C7-5367A19BD4E1}" dt="2023-02-02T02:46:16.522" v="2507" actId="2696"/>
        <pc:sldMkLst>
          <pc:docMk/>
          <pc:sldMk cId="3941496117" sldId="403"/>
        </pc:sldMkLst>
        <pc:spChg chg="del mod ord">
          <ac:chgData name="Chuck Tomasi" userId="79514c44-a18e-4aaa-84b1-18f74099d6b1" providerId="ADAL" clId="{083A307A-D291-B540-A7C7-5367A19BD4E1}" dt="2023-02-02T02:31:53.389" v="1951" actId="700"/>
          <ac:spMkLst>
            <pc:docMk/>
            <pc:sldMk cId="3941496117" sldId="403"/>
            <ac:spMk id="2" creationId="{66670F8F-F527-7220-A3D6-82CC8CF8669D}"/>
          </ac:spMkLst>
        </pc:spChg>
        <pc:spChg chg="add mod ord">
          <ac:chgData name="Chuck Tomasi" userId="79514c44-a18e-4aaa-84b1-18f74099d6b1" providerId="ADAL" clId="{083A307A-D291-B540-A7C7-5367A19BD4E1}" dt="2023-02-02T02:32:23.301" v="1978" actId="20577"/>
          <ac:spMkLst>
            <pc:docMk/>
            <pc:sldMk cId="3941496117" sldId="403"/>
            <ac:spMk id="3" creationId="{2E972FCB-35DD-2171-6F21-23974D359261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814230376" sldId="404"/>
        </pc:sldMkLst>
        <pc:spChg chg="mod">
          <ac:chgData name="Chuck Tomasi" userId="79514c44-a18e-4aaa-84b1-18f74099d6b1" providerId="ADAL" clId="{083A307A-D291-B540-A7C7-5367A19BD4E1}" dt="2023-02-02T02:32:32.531" v="1995" actId="20577"/>
          <ac:spMkLst>
            <pc:docMk/>
            <pc:sldMk cId="1814230376" sldId="404"/>
            <ac:spMk id="2" creationId="{AF68921B-FC9E-7B30-0EB4-7263B60B8FB1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631391206" sldId="404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346888066" sldId="405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2119029921" sldId="405"/>
        </pc:sldMkLst>
        <pc:spChg chg="mod">
          <ac:chgData name="Chuck Tomasi" userId="79514c44-a18e-4aaa-84b1-18f74099d6b1" providerId="ADAL" clId="{083A307A-D291-B540-A7C7-5367A19BD4E1}" dt="2023-02-02T02:32:46.375" v="2010" actId="20577"/>
          <ac:spMkLst>
            <pc:docMk/>
            <pc:sldMk cId="2119029921" sldId="405"/>
            <ac:spMk id="2" creationId="{5B9BE4B3-8395-9BE5-43BD-DE5713F1703C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331846016" sldId="406"/>
        </pc:sldMkLst>
        <pc:spChg chg="mod">
          <ac:chgData name="Chuck Tomasi" userId="79514c44-a18e-4aaa-84b1-18f74099d6b1" providerId="ADAL" clId="{083A307A-D291-B540-A7C7-5367A19BD4E1}" dt="2023-02-02T02:32:53.493" v="2025" actId="20577"/>
          <ac:spMkLst>
            <pc:docMk/>
            <pc:sldMk cId="1331846016" sldId="406"/>
            <ac:spMk id="2" creationId="{ED03FFA5-29AE-782D-1A84-B1CB6D859D7F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4023293317" sldId="406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572885015" sldId="407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2952953630" sldId="407"/>
        </pc:sldMkLst>
        <pc:spChg chg="mod">
          <ac:chgData name="Chuck Tomasi" userId="79514c44-a18e-4aaa-84b1-18f74099d6b1" providerId="ADAL" clId="{083A307A-D291-B540-A7C7-5367A19BD4E1}" dt="2023-02-02T02:33:01.938" v="2042" actId="20577"/>
          <ac:spMkLst>
            <pc:docMk/>
            <pc:sldMk cId="2952953630" sldId="407"/>
            <ac:spMk id="2" creationId="{43526082-A0D1-5C84-77D0-E414C5C9164B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690278135" sldId="408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621113408" sldId="408"/>
        </pc:sldMkLst>
        <pc:spChg chg="mod">
          <ac:chgData name="Chuck Tomasi" userId="79514c44-a18e-4aaa-84b1-18f74099d6b1" providerId="ADAL" clId="{083A307A-D291-B540-A7C7-5367A19BD4E1}" dt="2023-02-02T02:33:10.559" v="2057" actId="20577"/>
          <ac:spMkLst>
            <pc:docMk/>
            <pc:sldMk cId="3621113408" sldId="408"/>
            <ac:spMk id="2" creationId="{6859A29B-64BC-DE80-66F7-2804F695D11F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879150583" sldId="409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70536302" sldId="409"/>
        </pc:sldMkLst>
        <pc:spChg chg="mod">
          <ac:chgData name="Chuck Tomasi" userId="79514c44-a18e-4aaa-84b1-18f74099d6b1" providerId="ADAL" clId="{083A307A-D291-B540-A7C7-5367A19BD4E1}" dt="2023-02-02T02:33:18.342" v="2074" actId="20577"/>
          <ac:spMkLst>
            <pc:docMk/>
            <pc:sldMk cId="3170536302" sldId="409"/>
            <ac:spMk id="2" creationId="{0AED6778-E3C3-8DFF-14E2-B2CE14923C9A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053048732" sldId="410"/>
        </pc:sldMkLst>
        <pc:spChg chg="mod">
          <ac:chgData name="Chuck Tomasi" userId="79514c44-a18e-4aaa-84b1-18f74099d6b1" providerId="ADAL" clId="{083A307A-D291-B540-A7C7-5367A19BD4E1}" dt="2023-02-02T02:33:25.916" v="2089" actId="20577"/>
          <ac:spMkLst>
            <pc:docMk/>
            <pc:sldMk cId="1053048732" sldId="410"/>
            <ac:spMk id="2" creationId="{83C6AE39-C300-A770-9482-5BF3392267AB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059019100" sldId="410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996019330" sldId="411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386344580" sldId="411"/>
        </pc:sldMkLst>
        <pc:spChg chg="mod">
          <ac:chgData name="Chuck Tomasi" userId="79514c44-a18e-4aaa-84b1-18f74099d6b1" providerId="ADAL" clId="{083A307A-D291-B540-A7C7-5367A19BD4E1}" dt="2023-02-02T02:34:10.785" v="2132" actId="20577"/>
          <ac:spMkLst>
            <pc:docMk/>
            <pc:sldMk cId="3386344580" sldId="411"/>
            <ac:spMk id="2" creationId="{07BE8951-985E-C0A7-F8E7-0F110B5DC46F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705497389" sldId="412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21328624" sldId="412"/>
        </pc:sldMkLst>
        <pc:spChg chg="mod">
          <ac:chgData name="Chuck Tomasi" userId="79514c44-a18e-4aaa-84b1-18f74099d6b1" providerId="ADAL" clId="{083A307A-D291-B540-A7C7-5367A19BD4E1}" dt="2023-02-02T02:34:23.106" v="2158" actId="20577"/>
          <ac:spMkLst>
            <pc:docMk/>
            <pc:sldMk cId="3121328624" sldId="412"/>
            <ac:spMk id="2" creationId="{92274527-C777-9867-AC87-A432EC043A4D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911333434" sldId="413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213791178" sldId="413"/>
        </pc:sldMkLst>
        <pc:spChg chg="mod">
          <ac:chgData name="Chuck Tomasi" userId="79514c44-a18e-4aaa-84b1-18f74099d6b1" providerId="ADAL" clId="{083A307A-D291-B540-A7C7-5367A19BD4E1}" dt="2023-02-02T02:34:30.130" v="2174" actId="20577"/>
          <ac:spMkLst>
            <pc:docMk/>
            <pc:sldMk cId="3213791178" sldId="413"/>
            <ac:spMk id="2" creationId="{A45E6FBE-1585-B98A-BAF8-242CBC76BD46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884379556" sldId="414"/>
        </pc:sldMkLst>
        <pc:spChg chg="mod">
          <ac:chgData name="Chuck Tomasi" userId="79514c44-a18e-4aaa-84b1-18f74099d6b1" providerId="ADAL" clId="{083A307A-D291-B540-A7C7-5367A19BD4E1}" dt="2023-02-02T02:34:36.010" v="2190" actId="20577"/>
          <ac:spMkLst>
            <pc:docMk/>
            <pc:sldMk cId="884379556" sldId="414"/>
            <ac:spMk id="2" creationId="{66F01AD2-28EA-72C7-38B4-69E9D9EF187E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338854653" sldId="414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381838817" sldId="415"/>
        </pc:sldMkLst>
        <pc:spChg chg="mod">
          <ac:chgData name="Chuck Tomasi" userId="79514c44-a18e-4aaa-84b1-18f74099d6b1" providerId="ADAL" clId="{083A307A-D291-B540-A7C7-5367A19BD4E1}" dt="2023-02-02T02:34:43.576" v="2206" actId="20577"/>
          <ac:spMkLst>
            <pc:docMk/>
            <pc:sldMk cId="1381838817" sldId="415"/>
            <ac:spMk id="2" creationId="{9126C245-949C-4148-43DF-325A424C44A8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430630196" sldId="415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551808505" sldId="416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232697719" sldId="416"/>
        </pc:sldMkLst>
        <pc:spChg chg="mod">
          <ac:chgData name="Chuck Tomasi" userId="79514c44-a18e-4aaa-84b1-18f74099d6b1" providerId="ADAL" clId="{083A307A-D291-B540-A7C7-5367A19BD4E1}" dt="2023-02-02T02:34:53.675" v="2224" actId="20577"/>
          <ac:spMkLst>
            <pc:docMk/>
            <pc:sldMk cId="4232697719" sldId="416"/>
            <ac:spMk id="2" creationId="{7FCF43EA-C5B9-24A4-6195-C06EC24C9ADA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512119347" sldId="417"/>
        </pc:sldMkLst>
        <pc:spChg chg="mod">
          <ac:chgData name="Chuck Tomasi" userId="79514c44-a18e-4aaa-84b1-18f74099d6b1" providerId="ADAL" clId="{083A307A-D291-B540-A7C7-5367A19BD4E1}" dt="2023-02-02T02:35:00.095" v="2240" actId="20577"/>
          <ac:spMkLst>
            <pc:docMk/>
            <pc:sldMk cId="1512119347" sldId="417"/>
            <ac:spMk id="2" creationId="{E39B50E7-BB71-C09B-38C2-C7BEDA2472E5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229981908" sldId="417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16179023" sldId="418"/>
        </pc:sldMkLst>
        <pc:spChg chg="mod">
          <ac:chgData name="Chuck Tomasi" userId="79514c44-a18e-4aaa-84b1-18f74099d6b1" providerId="ADAL" clId="{083A307A-D291-B540-A7C7-5367A19BD4E1}" dt="2023-02-02T02:35:07.477" v="2257" actId="20577"/>
          <ac:spMkLst>
            <pc:docMk/>
            <pc:sldMk cId="116179023" sldId="418"/>
            <ac:spMk id="2" creationId="{C453419B-CC49-3E82-7C3D-D780DDFE628E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746597966" sldId="418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822212993" sldId="419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645436013" sldId="419"/>
        </pc:sldMkLst>
        <pc:spChg chg="mod">
          <ac:chgData name="Chuck Tomasi" userId="79514c44-a18e-4aaa-84b1-18f74099d6b1" providerId="ADAL" clId="{083A307A-D291-B540-A7C7-5367A19BD4E1}" dt="2023-02-02T02:35:18.089" v="2273" actId="20577"/>
          <ac:spMkLst>
            <pc:docMk/>
            <pc:sldMk cId="3645436013" sldId="419"/>
            <ac:spMk id="2" creationId="{27C25CA9-BF1B-C00E-40A7-4643F65345E5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883609233" sldId="420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39187328" sldId="420"/>
        </pc:sldMkLst>
        <pc:spChg chg="mod">
          <ac:chgData name="Chuck Tomasi" userId="79514c44-a18e-4aaa-84b1-18f74099d6b1" providerId="ADAL" clId="{083A307A-D291-B540-A7C7-5367A19BD4E1}" dt="2023-02-02T02:35:27.616" v="2289" actId="20577"/>
          <ac:spMkLst>
            <pc:docMk/>
            <pc:sldMk cId="3139187328" sldId="420"/>
            <ac:spMk id="2" creationId="{2F975A28-9BC7-FB35-BBE7-B475AACF02BB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050435684" sldId="421"/>
        </pc:sldMkLst>
        <pc:spChg chg="mod">
          <ac:chgData name="Chuck Tomasi" userId="79514c44-a18e-4aaa-84b1-18f74099d6b1" providerId="ADAL" clId="{083A307A-D291-B540-A7C7-5367A19BD4E1}" dt="2023-02-02T02:35:33.390" v="2305" actId="20577"/>
          <ac:spMkLst>
            <pc:docMk/>
            <pc:sldMk cId="4050435684" sldId="421"/>
            <ac:spMk id="2" creationId="{E976FF45-CC37-C784-F8CF-A78934493927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4190345829" sldId="421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949364391" sldId="422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421786558" sldId="422"/>
        </pc:sldMkLst>
        <pc:spChg chg="mod">
          <ac:chgData name="Chuck Tomasi" userId="79514c44-a18e-4aaa-84b1-18f74099d6b1" providerId="ADAL" clId="{083A307A-D291-B540-A7C7-5367A19BD4E1}" dt="2023-02-02T02:35:39.985" v="2321" actId="20577"/>
          <ac:spMkLst>
            <pc:docMk/>
            <pc:sldMk cId="3421786558" sldId="422"/>
            <ac:spMk id="2" creationId="{97C9CB7B-3BE2-FA00-C1D7-F72B50A8B9AD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047392943" sldId="423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00310748" sldId="423"/>
        </pc:sldMkLst>
        <pc:spChg chg="mod">
          <ac:chgData name="Chuck Tomasi" userId="79514c44-a18e-4aaa-84b1-18f74099d6b1" providerId="ADAL" clId="{083A307A-D291-B540-A7C7-5367A19BD4E1}" dt="2023-02-02T02:35:46.333" v="2337" actId="20577"/>
          <ac:spMkLst>
            <pc:docMk/>
            <pc:sldMk cId="3100310748" sldId="423"/>
            <ac:spMk id="2" creationId="{C763B086-C115-A757-4D66-85C43C42B327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8648999" sldId="424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989558398" sldId="424"/>
        </pc:sldMkLst>
        <pc:spChg chg="mod">
          <ac:chgData name="Chuck Tomasi" userId="79514c44-a18e-4aaa-84b1-18f74099d6b1" providerId="ADAL" clId="{083A307A-D291-B540-A7C7-5367A19BD4E1}" dt="2023-02-02T02:35:53.209" v="2353" actId="20577"/>
          <ac:spMkLst>
            <pc:docMk/>
            <pc:sldMk cId="989558398" sldId="424"/>
            <ac:spMk id="2" creationId="{72A2E284-8AFC-39AE-A1E8-47553EB03FAF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753128867" sldId="425"/>
        </pc:sldMkLst>
        <pc:spChg chg="mod">
          <ac:chgData name="Chuck Tomasi" userId="79514c44-a18e-4aaa-84b1-18f74099d6b1" providerId="ADAL" clId="{083A307A-D291-B540-A7C7-5367A19BD4E1}" dt="2023-02-02T02:36:00.087" v="2369" actId="20577"/>
          <ac:spMkLst>
            <pc:docMk/>
            <pc:sldMk cId="1753128867" sldId="425"/>
            <ac:spMk id="2" creationId="{C7044B00-8252-C05F-B251-D55A8817263D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607646249" sldId="425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730139734" sldId="426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067839545" sldId="426"/>
        </pc:sldMkLst>
        <pc:spChg chg="mod">
          <ac:chgData name="Chuck Tomasi" userId="79514c44-a18e-4aaa-84b1-18f74099d6b1" providerId="ADAL" clId="{083A307A-D291-B540-A7C7-5367A19BD4E1}" dt="2023-02-02T02:36:08.040" v="2385" actId="20577"/>
          <ac:spMkLst>
            <pc:docMk/>
            <pc:sldMk cId="4067839545" sldId="426"/>
            <ac:spMk id="2" creationId="{FA0C3D23-AB83-596C-A394-B594A501C8D5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410304508" sldId="427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012059665" sldId="427"/>
        </pc:sldMkLst>
        <pc:spChg chg="mod">
          <ac:chgData name="Chuck Tomasi" userId="79514c44-a18e-4aaa-84b1-18f74099d6b1" providerId="ADAL" clId="{083A307A-D291-B540-A7C7-5367A19BD4E1}" dt="2023-02-02T02:36:16.598" v="2405" actId="20577"/>
          <ac:spMkLst>
            <pc:docMk/>
            <pc:sldMk cId="4012059665" sldId="427"/>
            <ac:spMk id="2" creationId="{5E4CF68D-252F-0A0F-8ECD-E13FD86DCC52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863118152" sldId="428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301562613" sldId="428"/>
        </pc:sldMkLst>
        <pc:spChg chg="mod">
          <ac:chgData name="Chuck Tomasi" userId="79514c44-a18e-4aaa-84b1-18f74099d6b1" providerId="ADAL" clId="{083A307A-D291-B540-A7C7-5367A19BD4E1}" dt="2023-02-02T02:36:22.329" v="2421" actId="20577"/>
          <ac:spMkLst>
            <pc:docMk/>
            <pc:sldMk cId="3301562613" sldId="428"/>
            <ac:spMk id="2" creationId="{F96B679D-DFB4-7A08-9AA4-28C4A320055C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875756398" sldId="429"/>
        </pc:sldMkLst>
        <pc:spChg chg="mod">
          <ac:chgData name="Chuck Tomasi" userId="79514c44-a18e-4aaa-84b1-18f74099d6b1" providerId="ADAL" clId="{083A307A-D291-B540-A7C7-5367A19BD4E1}" dt="2023-02-02T02:36:28.545" v="2437" actId="20577"/>
          <ac:spMkLst>
            <pc:docMk/>
            <pc:sldMk cId="1875756398" sldId="429"/>
            <ac:spMk id="2" creationId="{E6031256-F0C5-D10B-06F5-697637ACA231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941500479" sldId="429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430908041" sldId="430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2910185512" sldId="430"/>
        </pc:sldMkLst>
        <pc:spChg chg="mod">
          <ac:chgData name="Chuck Tomasi" userId="79514c44-a18e-4aaa-84b1-18f74099d6b1" providerId="ADAL" clId="{083A307A-D291-B540-A7C7-5367A19BD4E1}" dt="2023-02-02T02:36:42.215" v="2469" actId="20577"/>
          <ac:spMkLst>
            <pc:docMk/>
            <pc:sldMk cId="2910185512" sldId="430"/>
            <ac:spMk id="2" creationId="{4DEC48CF-42F7-1EFF-B0E0-8CCC6D350436}"/>
          </ac:spMkLst>
        </pc:spChg>
      </pc:sldChg>
      <pc:sldChg chg="modSp new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042187334" sldId="431"/>
        </pc:sldMkLst>
        <pc:spChg chg="mod">
          <ac:chgData name="Chuck Tomasi" userId="79514c44-a18e-4aaa-84b1-18f74099d6b1" providerId="ADAL" clId="{083A307A-D291-B540-A7C7-5367A19BD4E1}" dt="2023-02-02T02:52:20.106" v="2786" actId="20577"/>
          <ac:spMkLst>
            <pc:docMk/>
            <pc:sldMk cId="3042187334" sldId="431"/>
            <ac:spMk id="2" creationId="{211D88AC-92F3-BD49-2E6B-FE3261012E04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304199355" sldId="431"/>
        </pc:sldMkLst>
      </pc:sldChg>
      <pc:sldChg chg="modSp new del mod">
        <pc:chgData name="Chuck Tomasi" userId="79514c44-a18e-4aaa-84b1-18f74099d6b1" providerId="ADAL" clId="{083A307A-D291-B540-A7C7-5367A19BD4E1}" dt="2023-02-02T02:49:18.997" v="2540" actId="2696"/>
        <pc:sldMkLst>
          <pc:docMk/>
          <pc:sldMk cId="3941927705" sldId="431"/>
        </pc:sldMkLst>
        <pc:spChg chg="mod">
          <ac:chgData name="Chuck Tomasi" userId="79514c44-a18e-4aaa-84b1-18f74099d6b1" providerId="ADAL" clId="{083A307A-D291-B540-A7C7-5367A19BD4E1}" dt="2023-02-02T02:49:04.116" v="2539" actId="20577"/>
          <ac:spMkLst>
            <pc:docMk/>
            <pc:sldMk cId="3941927705" sldId="431"/>
            <ac:spMk id="2" creationId="{58832382-46D0-08AB-933D-3B54A44FFCBC}"/>
          </ac:spMkLst>
        </pc:spChg>
      </pc:sldChg>
      <pc:sldChg chg="new del">
        <pc:chgData name="Chuck Tomasi" userId="79514c44-a18e-4aaa-84b1-18f74099d6b1" providerId="ADAL" clId="{083A307A-D291-B540-A7C7-5367A19BD4E1}" dt="2023-02-02T02:33:55.864" v="2113" actId="2696"/>
        <pc:sldMkLst>
          <pc:docMk/>
          <pc:sldMk cId="4006141509" sldId="431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875071069" sldId="432"/>
        </pc:sldMkLst>
      </pc:sldChg>
      <pc:sldChg chg="new del">
        <pc:chgData name="Chuck Tomasi" userId="79514c44-a18e-4aaa-84b1-18f74099d6b1" providerId="ADAL" clId="{083A307A-D291-B540-A7C7-5367A19BD4E1}" dt="2023-02-02T02:33:53.545" v="2112" actId="2696"/>
        <pc:sldMkLst>
          <pc:docMk/>
          <pc:sldMk cId="2215315417" sldId="432"/>
        </pc:sldMkLst>
      </pc:sldChg>
      <pc:sldChg chg="modSp new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159238563" sldId="432"/>
        </pc:sldMkLst>
        <pc:spChg chg="mod">
          <ac:chgData name="Chuck Tomasi" userId="79514c44-a18e-4aaa-84b1-18f74099d6b1" providerId="ADAL" clId="{083A307A-D291-B540-A7C7-5367A19BD4E1}" dt="2023-02-02T02:52:29.199" v="2804" actId="20577"/>
          <ac:spMkLst>
            <pc:docMk/>
            <pc:sldMk cId="3159238563" sldId="432"/>
            <ac:spMk id="2" creationId="{4816E5F0-5BCC-F9B0-942A-77FAD06DDAA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024704040" sldId="433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03:54:02.133" v="4694" actId="2696"/>
        <pc:sldMkLst>
          <pc:docMk/>
          <pc:sldMk cId="2734694791" sldId="433"/>
        </pc:sldMkLst>
        <pc:spChg chg="del mod ord">
          <ac:chgData name="Chuck Tomasi" userId="79514c44-a18e-4aaa-84b1-18f74099d6b1" providerId="ADAL" clId="{083A307A-D291-B540-A7C7-5367A19BD4E1}" dt="2023-02-02T03:40:13.688" v="4089" actId="700"/>
          <ac:spMkLst>
            <pc:docMk/>
            <pc:sldMk cId="2734694791" sldId="433"/>
            <ac:spMk id="2" creationId="{D8689E0F-7ED9-E07B-6E5F-B80C46EFA18D}"/>
          </ac:spMkLst>
        </pc:spChg>
        <pc:spChg chg="add mod ord">
          <ac:chgData name="Chuck Tomasi" userId="79514c44-a18e-4aaa-84b1-18f74099d6b1" providerId="ADAL" clId="{083A307A-D291-B540-A7C7-5367A19BD4E1}" dt="2023-02-02T03:40:57.163" v="4146" actId="20577"/>
          <ac:spMkLst>
            <pc:docMk/>
            <pc:sldMk cId="2734694791" sldId="433"/>
            <ac:spMk id="3" creationId="{2B5DE015-9792-F9C1-7919-233F15CB8846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117881708" sldId="434"/>
        </pc:sldMkLst>
        <pc:spChg chg="mod">
          <ac:chgData name="Chuck Tomasi" userId="79514c44-a18e-4aaa-84b1-18f74099d6b1" providerId="ADAL" clId="{083A307A-D291-B540-A7C7-5367A19BD4E1}" dt="2023-02-02T03:41:02.028" v="4161" actId="20577"/>
          <ac:spMkLst>
            <pc:docMk/>
            <pc:sldMk cId="1117881708" sldId="434"/>
            <ac:spMk id="2" creationId="{8C6FCF12-AF1C-0C0E-4E7A-64CC1D38F62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4016128112" sldId="434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005334692" sldId="435"/>
        </pc:sldMkLst>
        <pc:spChg chg="mod">
          <ac:chgData name="Chuck Tomasi" userId="79514c44-a18e-4aaa-84b1-18f74099d6b1" providerId="ADAL" clId="{083A307A-D291-B540-A7C7-5367A19BD4E1}" dt="2023-02-02T03:41:09.091" v="4176" actId="20577"/>
          <ac:spMkLst>
            <pc:docMk/>
            <pc:sldMk cId="3005334692" sldId="435"/>
            <ac:spMk id="2" creationId="{EB3E345C-46E8-6D69-2EB4-360F6A90203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139415935" sldId="435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516492710" sldId="436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238427569" sldId="436"/>
        </pc:sldMkLst>
        <pc:spChg chg="mod">
          <ac:chgData name="Chuck Tomasi" userId="79514c44-a18e-4aaa-84b1-18f74099d6b1" providerId="ADAL" clId="{083A307A-D291-B540-A7C7-5367A19BD4E1}" dt="2023-02-02T03:41:27.050" v="4207" actId="20577"/>
          <ac:spMkLst>
            <pc:docMk/>
            <pc:sldMk cId="1238427569" sldId="436"/>
            <ac:spMk id="2" creationId="{5A3B0D87-4B7F-B67E-046E-76A6EBE713AF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980825299" sldId="437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748658178" sldId="437"/>
        </pc:sldMkLst>
        <pc:spChg chg="mod">
          <ac:chgData name="Chuck Tomasi" userId="79514c44-a18e-4aaa-84b1-18f74099d6b1" providerId="ADAL" clId="{083A307A-D291-B540-A7C7-5367A19BD4E1}" dt="2023-02-02T03:41:36.605" v="4222" actId="20577"/>
          <ac:spMkLst>
            <pc:docMk/>
            <pc:sldMk cId="2748658178" sldId="437"/>
            <ac:spMk id="2" creationId="{E9B442A8-990E-6DBC-2503-A9E6DE4341BF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01552928" sldId="438"/>
        </pc:sldMkLst>
        <pc:spChg chg="mod">
          <ac:chgData name="Chuck Tomasi" userId="79514c44-a18e-4aaa-84b1-18f74099d6b1" providerId="ADAL" clId="{083A307A-D291-B540-A7C7-5367A19BD4E1}" dt="2023-02-02T03:41:43.806" v="4237" actId="20577"/>
          <ac:spMkLst>
            <pc:docMk/>
            <pc:sldMk cId="201552928" sldId="438"/>
            <ac:spMk id="2" creationId="{35100746-0887-51D7-7F76-CC85C80141EE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838231702" sldId="438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74293317" sldId="439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69983658" sldId="439"/>
        </pc:sldMkLst>
        <pc:spChg chg="mod">
          <ac:chgData name="Chuck Tomasi" userId="79514c44-a18e-4aaa-84b1-18f74099d6b1" providerId="ADAL" clId="{083A307A-D291-B540-A7C7-5367A19BD4E1}" dt="2023-02-02T03:41:49.823" v="4252" actId="20577"/>
          <ac:spMkLst>
            <pc:docMk/>
            <pc:sldMk cId="169983658" sldId="439"/>
            <ac:spMk id="2" creationId="{4082A7AF-6DA3-474B-2A57-A86864A484B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727404263" sldId="440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4162773739" sldId="440"/>
        </pc:sldMkLst>
        <pc:spChg chg="mod">
          <ac:chgData name="Chuck Tomasi" userId="79514c44-a18e-4aaa-84b1-18f74099d6b1" providerId="ADAL" clId="{083A307A-D291-B540-A7C7-5367A19BD4E1}" dt="2023-02-02T03:41:54.871" v="4267" actId="20577"/>
          <ac:spMkLst>
            <pc:docMk/>
            <pc:sldMk cId="4162773739" sldId="440"/>
            <ac:spMk id="2" creationId="{79EE09E0-0D84-4796-42E7-0D2BCED412BB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804324332" sldId="441"/>
        </pc:sldMkLst>
        <pc:spChg chg="mod">
          <ac:chgData name="Chuck Tomasi" userId="79514c44-a18e-4aaa-84b1-18f74099d6b1" providerId="ADAL" clId="{083A307A-D291-B540-A7C7-5367A19BD4E1}" dt="2023-02-02T03:41:59.743" v="4282" actId="20577"/>
          <ac:spMkLst>
            <pc:docMk/>
            <pc:sldMk cId="3804324332" sldId="441"/>
            <ac:spMk id="2" creationId="{138A2741-4293-EDEC-697A-0840E32FBB9C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4152078502" sldId="441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60128767" sldId="442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344292406" sldId="442"/>
        </pc:sldMkLst>
        <pc:spChg chg="mod">
          <ac:chgData name="Chuck Tomasi" userId="79514c44-a18e-4aaa-84b1-18f74099d6b1" providerId="ADAL" clId="{083A307A-D291-B540-A7C7-5367A19BD4E1}" dt="2023-02-02T03:42:04.499" v="4298" actId="20577"/>
          <ac:spMkLst>
            <pc:docMk/>
            <pc:sldMk cId="1344292406" sldId="442"/>
            <ac:spMk id="2" creationId="{89D48A3D-305B-1CA1-5202-C4B0837BC63F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544760991" sldId="443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310928744" sldId="443"/>
        </pc:sldMkLst>
        <pc:spChg chg="mod">
          <ac:chgData name="Chuck Tomasi" userId="79514c44-a18e-4aaa-84b1-18f74099d6b1" providerId="ADAL" clId="{083A307A-D291-B540-A7C7-5367A19BD4E1}" dt="2023-02-02T03:42:11.232" v="4315" actId="20577"/>
          <ac:spMkLst>
            <pc:docMk/>
            <pc:sldMk cId="2310928744" sldId="443"/>
            <ac:spMk id="2" creationId="{DA33AB15-A550-5875-08B2-0C23EADEF1A1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356519090" sldId="444"/>
        </pc:sldMkLst>
        <pc:spChg chg="mod">
          <ac:chgData name="Chuck Tomasi" userId="79514c44-a18e-4aaa-84b1-18f74099d6b1" providerId="ADAL" clId="{083A307A-D291-B540-A7C7-5367A19BD4E1}" dt="2023-02-02T03:42:19.070" v="4333" actId="20577"/>
          <ac:spMkLst>
            <pc:docMk/>
            <pc:sldMk cId="1356519090" sldId="444"/>
            <ac:spMk id="2" creationId="{5FC586EA-B8A2-D083-47AA-4423C9D71FF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924066915" sldId="444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801009264" sldId="445"/>
        </pc:sldMkLst>
        <pc:spChg chg="mod">
          <ac:chgData name="Chuck Tomasi" userId="79514c44-a18e-4aaa-84b1-18f74099d6b1" providerId="ADAL" clId="{083A307A-D291-B540-A7C7-5367A19BD4E1}" dt="2023-02-02T03:42:29.118" v="4349" actId="20577"/>
          <ac:spMkLst>
            <pc:docMk/>
            <pc:sldMk cId="2801009264" sldId="445"/>
            <ac:spMk id="2" creationId="{04A32D48-1703-0FE0-F9E8-E77A378C8635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259231262" sldId="445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598673010" sldId="446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238036169" sldId="446"/>
        </pc:sldMkLst>
        <pc:spChg chg="mod">
          <ac:chgData name="Chuck Tomasi" userId="79514c44-a18e-4aaa-84b1-18f74099d6b1" providerId="ADAL" clId="{083A307A-D291-B540-A7C7-5367A19BD4E1}" dt="2023-02-02T03:42:35.185" v="4367" actId="20577"/>
          <ac:spMkLst>
            <pc:docMk/>
            <pc:sldMk cId="3238036169" sldId="446"/>
            <ac:spMk id="2" creationId="{783A3C9E-F7EE-030E-A595-A931C328AB14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393305981" sldId="447"/>
        </pc:sldMkLst>
        <pc:spChg chg="mod">
          <ac:chgData name="Chuck Tomasi" userId="79514c44-a18e-4aaa-84b1-18f74099d6b1" providerId="ADAL" clId="{083A307A-D291-B540-A7C7-5367A19BD4E1}" dt="2023-02-02T03:42:42.063" v="4385" actId="20577"/>
          <ac:spMkLst>
            <pc:docMk/>
            <pc:sldMk cId="1393305981" sldId="447"/>
            <ac:spMk id="2" creationId="{0598867F-3557-7474-481C-AB2231DD3DDF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4112623456" sldId="447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855406540" sldId="448"/>
        </pc:sldMkLst>
        <pc:spChg chg="mod">
          <ac:chgData name="Chuck Tomasi" userId="79514c44-a18e-4aaa-84b1-18f74099d6b1" providerId="ADAL" clId="{083A307A-D291-B540-A7C7-5367A19BD4E1}" dt="2023-02-02T03:42:47.650" v="4401" actId="20577"/>
          <ac:spMkLst>
            <pc:docMk/>
            <pc:sldMk cId="1855406540" sldId="448"/>
            <ac:spMk id="2" creationId="{4A37EDA1-ABD9-3F18-4728-9BF78346939C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603722010" sldId="448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966808944" sldId="449"/>
        </pc:sldMkLst>
        <pc:spChg chg="mod">
          <ac:chgData name="Chuck Tomasi" userId="79514c44-a18e-4aaa-84b1-18f74099d6b1" providerId="ADAL" clId="{083A307A-D291-B540-A7C7-5367A19BD4E1}" dt="2023-02-02T03:43:00.439" v="4427" actId="20577"/>
          <ac:spMkLst>
            <pc:docMk/>
            <pc:sldMk cId="966808944" sldId="449"/>
            <ac:spMk id="2" creationId="{77519854-AC63-D520-5B9D-89CBE79B9E3B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443635450" sldId="449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968678952" sldId="450"/>
        </pc:sldMkLst>
        <pc:spChg chg="mod">
          <ac:chgData name="Chuck Tomasi" userId="79514c44-a18e-4aaa-84b1-18f74099d6b1" providerId="ADAL" clId="{083A307A-D291-B540-A7C7-5367A19BD4E1}" dt="2023-02-02T03:43:32.719" v="4447" actId="20577"/>
          <ac:spMkLst>
            <pc:docMk/>
            <pc:sldMk cId="1968678952" sldId="450"/>
            <ac:spMk id="2" creationId="{F0A2C5BD-9C93-B13E-D100-4B6DA400446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237977788" sldId="450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576277024" sldId="451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638658438" sldId="451"/>
        </pc:sldMkLst>
        <pc:spChg chg="mod">
          <ac:chgData name="Chuck Tomasi" userId="79514c44-a18e-4aaa-84b1-18f74099d6b1" providerId="ADAL" clId="{083A307A-D291-B540-A7C7-5367A19BD4E1}" dt="2023-02-02T03:43:42.269" v="4465" actId="20577"/>
          <ac:spMkLst>
            <pc:docMk/>
            <pc:sldMk cId="1638658438" sldId="451"/>
            <ac:spMk id="2" creationId="{00FB1A4C-2FE6-5A89-B03F-B3A7C18AA05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846642379" sldId="452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981076305" sldId="452"/>
        </pc:sldMkLst>
        <pc:spChg chg="mod">
          <ac:chgData name="Chuck Tomasi" userId="79514c44-a18e-4aaa-84b1-18f74099d6b1" providerId="ADAL" clId="{083A307A-D291-B540-A7C7-5367A19BD4E1}" dt="2023-02-02T03:43:49.253" v="4481" actId="20577"/>
          <ac:spMkLst>
            <pc:docMk/>
            <pc:sldMk cId="981076305" sldId="452"/>
            <ac:spMk id="2" creationId="{106F8C7A-782F-24CB-4CAB-A99A4755FC14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70821153" sldId="453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225931256" sldId="453"/>
        </pc:sldMkLst>
        <pc:spChg chg="mod">
          <ac:chgData name="Chuck Tomasi" userId="79514c44-a18e-4aaa-84b1-18f74099d6b1" providerId="ADAL" clId="{083A307A-D291-B540-A7C7-5367A19BD4E1}" dt="2023-02-02T03:44:01.008" v="4497" actId="20577"/>
          <ac:spMkLst>
            <pc:docMk/>
            <pc:sldMk cId="2225931256" sldId="453"/>
            <ac:spMk id="2" creationId="{3D7A7641-9B3D-DB98-648E-EC4B1EB6EE8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84307928" sldId="454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849935281" sldId="454"/>
        </pc:sldMkLst>
        <pc:spChg chg="mod">
          <ac:chgData name="Chuck Tomasi" userId="79514c44-a18e-4aaa-84b1-18f74099d6b1" providerId="ADAL" clId="{083A307A-D291-B540-A7C7-5367A19BD4E1}" dt="2023-02-02T03:44:08.306" v="4513" actId="20577"/>
          <ac:spMkLst>
            <pc:docMk/>
            <pc:sldMk cId="2849935281" sldId="454"/>
            <ac:spMk id="2" creationId="{C5CED6EC-2551-8915-17B2-01B61E5A6871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591635369" sldId="455"/>
        </pc:sldMkLst>
        <pc:spChg chg="mod">
          <ac:chgData name="Chuck Tomasi" userId="79514c44-a18e-4aaa-84b1-18f74099d6b1" providerId="ADAL" clId="{083A307A-D291-B540-A7C7-5367A19BD4E1}" dt="2023-02-02T03:44:14.699" v="4529" actId="20577"/>
          <ac:spMkLst>
            <pc:docMk/>
            <pc:sldMk cId="1591635369" sldId="455"/>
            <ac:spMk id="2" creationId="{759CFFF0-233F-65A5-EB9D-E2A3BED0D377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505390824" sldId="455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820963457" sldId="456"/>
        </pc:sldMkLst>
        <pc:spChg chg="mod">
          <ac:chgData name="Chuck Tomasi" userId="79514c44-a18e-4aaa-84b1-18f74099d6b1" providerId="ADAL" clId="{083A307A-D291-B540-A7C7-5367A19BD4E1}" dt="2023-02-02T03:44:21.456" v="4545" actId="20577"/>
          <ac:spMkLst>
            <pc:docMk/>
            <pc:sldMk cId="820963457" sldId="456"/>
            <ac:spMk id="2" creationId="{2286F3D5-AFF3-584F-AB46-97B60500CEB8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206639712" sldId="456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180307859" sldId="457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339205136" sldId="457"/>
        </pc:sldMkLst>
        <pc:spChg chg="mod">
          <ac:chgData name="Chuck Tomasi" userId="79514c44-a18e-4aaa-84b1-18f74099d6b1" providerId="ADAL" clId="{083A307A-D291-B540-A7C7-5367A19BD4E1}" dt="2023-02-02T03:44:29.480" v="4564" actId="20577"/>
          <ac:spMkLst>
            <pc:docMk/>
            <pc:sldMk cId="3339205136" sldId="457"/>
            <ac:spMk id="2" creationId="{1CE28A1D-38D2-06E9-71AF-F27AD85DA86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427376672" sldId="458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386299255" sldId="458"/>
        </pc:sldMkLst>
        <pc:spChg chg="mod">
          <ac:chgData name="Chuck Tomasi" userId="79514c44-a18e-4aaa-84b1-18f74099d6b1" providerId="ADAL" clId="{083A307A-D291-B540-A7C7-5367A19BD4E1}" dt="2023-02-02T03:44:38.920" v="4580" actId="20577"/>
          <ac:spMkLst>
            <pc:docMk/>
            <pc:sldMk cId="3386299255" sldId="458"/>
            <ac:spMk id="2" creationId="{EC11CE3A-310C-1DE7-856A-14E52AA8A25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4708733" sldId="459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944976596" sldId="459"/>
        </pc:sldMkLst>
        <pc:spChg chg="mod">
          <ac:chgData name="Chuck Tomasi" userId="79514c44-a18e-4aaa-84b1-18f74099d6b1" providerId="ADAL" clId="{083A307A-D291-B540-A7C7-5367A19BD4E1}" dt="2023-02-02T03:44:46.038" v="4596" actId="20577"/>
          <ac:spMkLst>
            <pc:docMk/>
            <pc:sldMk cId="1944976596" sldId="459"/>
            <ac:spMk id="2" creationId="{8FEC6474-0DE6-8A55-942B-E704D88AE38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72243611" sldId="460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955570854" sldId="460"/>
        </pc:sldMkLst>
        <pc:spChg chg="mod">
          <ac:chgData name="Chuck Tomasi" userId="79514c44-a18e-4aaa-84b1-18f74099d6b1" providerId="ADAL" clId="{083A307A-D291-B540-A7C7-5367A19BD4E1}" dt="2023-02-02T03:44:51.597" v="4612" actId="20577"/>
          <ac:spMkLst>
            <pc:docMk/>
            <pc:sldMk cId="2955570854" sldId="460"/>
            <ac:spMk id="2" creationId="{5B784A92-6D7B-A7DE-F87F-1CCB2F864522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174324438" sldId="461"/>
        </pc:sldMkLst>
        <pc:spChg chg="mod">
          <ac:chgData name="Chuck Tomasi" userId="79514c44-a18e-4aaa-84b1-18f74099d6b1" providerId="ADAL" clId="{083A307A-D291-B540-A7C7-5367A19BD4E1}" dt="2023-02-02T03:44:58.321" v="4628" actId="20577"/>
          <ac:spMkLst>
            <pc:docMk/>
            <pc:sldMk cId="3174324438" sldId="461"/>
            <ac:spMk id="2" creationId="{BDE22299-AD0E-698F-ADF6-A6D1CDDEA5E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717202384" sldId="461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695298822" sldId="462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407048379" sldId="462"/>
        </pc:sldMkLst>
        <pc:spChg chg="mod">
          <ac:chgData name="Chuck Tomasi" userId="79514c44-a18e-4aaa-84b1-18f74099d6b1" providerId="ADAL" clId="{083A307A-D291-B540-A7C7-5367A19BD4E1}" dt="2023-02-02T03:45:08.936" v="4644" actId="20577"/>
          <ac:spMkLst>
            <pc:docMk/>
            <pc:sldMk cId="3407048379" sldId="462"/>
            <ac:spMk id="2" creationId="{DEA6F65C-84A3-C8A5-F977-5A306C0665C2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345098480" sldId="463"/>
        </pc:sldMkLst>
        <pc:spChg chg="mod">
          <ac:chgData name="Chuck Tomasi" userId="79514c44-a18e-4aaa-84b1-18f74099d6b1" providerId="ADAL" clId="{083A307A-D291-B540-A7C7-5367A19BD4E1}" dt="2023-02-02T03:45:15.133" v="4660" actId="20577"/>
          <ac:spMkLst>
            <pc:docMk/>
            <pc:sldMk cId="2345098480" sldId="463"/>
            <ac:spMk id="2" creationId="{EAB750E4-712C-FA7C-5080-C497B6458D4C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924804445" sldId="463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22:39:38.323" v="5297" actId="2696"/>
        <pc:sldMkLst>
          <pc:docMk/>
          <pc:sldMk cId="113561850" sldId="464"/>
        </pc:sldMkLst>
        <pc:spChg chg="del mod ord">
          <ac:chgData name="Chuck Tomasi" userId="79514c44-a18e-4aaa-84b1-18f74099d6b1" providerId="ADAL" clId="{083A307A-D291-B540-A7C7-5367A19BD4E1}" dt="2023-02-02T03:54:36.676" v="4698" actId="700"/>
          <ac:spMkLst>
            <pc:docMk/>
            <pc:sldMk cId="113561850" sldId="464"/>
            <ac:spMk id="2" creationId="{7CCDC93F-89DF-F46D-5E16-98604500F596}"/>
          </ac:spMkLst>
        </pc:spChg>
        <pc:spChg chg="add mod ord">
          <ac:chgData name="Chuck Tomasi" userId="79514c44-a18e-4aaa-84b1-18f74099d6b1" providerId="ADAL" clId="{083A307A-D291-B540-A7C7-5367A19BD4E1}" dt="2023-02-02T22:31:56.305" v="5187" actId="20577"/>
          <ac:spMkLst>
            <pc:docMk/>
            <pc:sldMk cId="113561850" sldId="464"/>
            <ac:spMk id="3" creationId="{9DCB37E8-011F-2F77-4BF5-E13C81DAE172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763293308" sldId="464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101962129" sldId="465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403156245" sldId="465"/>
        </pc:sldMkLst>
        <pc:spChg chg="mod">
          <ac:chgData name="Chuck Tomasi" userId="79514c44-a18e-4aaa-84b1-18f74099d6b1" providerId="ADAL" clId="{083A307A-D291-B540-A7C7-5367A19BD4E1}" dt="2023-02-02T22:32:01.063" v="5188"/>
          <ac:spMkLst>
            <pc:docMk/>
            <pc:sldMk cId="3403156245" sldId="465"/>
            <ac:spMk id="2" creationId="{BE9B6F5F-E2EC-8498-BF61-CD73EC4057D3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323028368" sldId="466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085435081" sldId="466"/>
        </pc:sldMkLst>
        <pc:spChg chg="mod">
          <ac:chgData name="Chuck Tomasi" userId="79514c44-a18e-4aaa-84b1-18f74099d6b1" providerId="ADAL" clId="{083A307A-D291-B540-A7C7-5367A19BD4E1}" dt="2023-02-02T22:32:12.166" v="5193"/>
          <ac:spMkLst>
            <pc:docMk/>
            <pc:sldMk cId="3085435081" sldId="466"/>
            <ac:spMk id="2" creationId="{78B8079C-269C-5880-B08A-E3EE103BA970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205296983" sldId="467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4004734415" sldId="467"/>
        </pc:sldMkLst>
        <pc:spChg chg="mod">
          <ac:chgData name="Chuck Tomasi" userId="79514c44-a18e-4aaa-84b1-18f74099d6b1" providerId="ADAL" clId="{083A307A-D291-B540-A7C7-5367A19BD4E1}" dt="2023-02-02T22:32:17.209" v="5194"/>
          <ac:spMkLst>
            <pc:docMk/>
            <pc:sldMk cId="4004734415" sldId="467"/>
            <ac:spMk id="2" creationId="{BB12B51C-5313-9421-6BF6-6480FC16535C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777867237" sldId="468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385579513" sldId="468"/>
        </pc:sldMkLst>
        <pc:spChg chg="mod">
          <ac:chgData name="Chuck Tomasi" userId="79514c44-a18e-4aaa-84b1-18f74099d6b1" providerId="ADAL" clId="{083A307A-D291-B540-A7C7-5367A19BD4E1}" dt="2023-02-02T22:32:21.251" v="5195"/>
          <ac:spMkLst>
            <pc:docMk/>
            <pc:sldMk cId="1385579513" sldId="468"/>
            <ac:spMk id="2" creationId="{87C8ED1E-4ED9-3A17-B1A8-8AA43BE050C9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630533184" sldId="469"/>
        </pc:sldMkLst>
        <pc:spChg chg="mod">
          <ac:chgData name="Chuck Tomasi" userId="79514c44-a18e-4aaa-84b1-18f74099d6b1" providerId="ADAL" clId="{083A307A-D291-B540-A7C7-5367A19BD4E1}" dt="2023-02-02T22:32:25.762" v="5196"/>
          <ac:spMkLst>
            <pc:docMk/>
            <pc:sldMk cId="2630533184" sldId="469"/>
            <ac:spMk id="2" creationId="{08110D77-F8A5-D9B9-46D9-76393919A935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347588632" sldId="469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943114938" sldId="470"/>
        </pc:sldMkLst>
        <pc:spChg chg="mod">
          <ac:chgData name="Chuck Tomasi" userId="79514c44-a18e-4aaa-84b1-18f74099d6b1" providerId="ADAL" clId="{083A307A-D291-B540-A7C7-5367A19BD4E1}" dt="2023-02-02T22:32:30.033" v="5197"/>
          <ac:spMkLst>
            <pc:docMk/>
            <pc:sldMk cId="1943114938" sldId="470"/>
            <ac:spMk id="2" creationId="{2CBB5E63-746C-4FFD-4343-E982B8FDF092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4192755433" sldId="470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534052359" sldId="471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474609538" sldId="471"/>
        </pc:sldMkLst>
        <pc:spChg chg="mod">
          <ac:chgData name="Chuck Tomasi" userId="79514c44-a18e-4aaa-84b1-18f74099d6b1" providerId="ADAL" clId="{083A307A-D291-B540-A7C7-5367A19BD4E1}" dt="2023-02-02T22:32:33.748" v="5198"/>
          <ac:spMkLst>
            <pc:docMk/>
            <pc:sldMk cId="3474609538" sldId="471"/>
            <ac:spMk id="2" creationId="{FB7E30A9-8965-E975-E71F-905222F69859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346908305" sldId="472"/>
        </pc:sldMkLst>
        <pc:spChg chg="mod">
          <ac:chgData name="Chuck Tomasi" userId="79514c44-a18e-4aaa-84b1-18f74099d6b1" providerId="ADAL" clId="{083A307A-D291-B540-A7C7-5367A19BD4E1}" dt="2023-02-02T22:32:38.029" v="5199"/>
          <ac:spMkLst>
            <pc:docMk/>
            <pc:sldMk cId="3346908305" sldId="472"/>
            <ac:spMk id="2" creationId="{BECF68A6-CE0F-E324-48CB-95FE65D97806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681383425" sldId="472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802559109" sldId="473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318967188" sldId="473"/>
        </pc:sldMkLst>
        <pc:spChg chg="mod">
          <ac:chgData name="Chuck Tomasi" userId="79514c44-a18e-4aaa-84b1-18f74099d6b1" providerId="ADAL" clId="{083A307A-D291-B540-A7C7-5367A19BD4E1}" dt="2023-02-02T22:32:42.742" v="5200"/>
          <ac:spMkLst>
            <pc:docMk/>
            <pc:sldMk cId="1318967188" sldId="473"/>
            <ac:spMk id="2" creationId="{49135ABC-6413-7B3A-1CEC-6D2FFEB2D30D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220142870" sldId="474"/>
        </pc:sldMkLst>
        <pc:spChg chg="mod">
          <ac:chgData name="Chuck Tomasi" userId="79514c44-a18e-4aaa-84b1-18f74099d6b1" providerId="ADAL" clId="{083A307A-D291-B540-A7C7-5367A19BD4E1}" dt="2023-02-02T22:32:46.682" v="5201"/>
          <ac:spMkLst>
            <pc:docMk/>
            <pc:sldMk cId="1220142870" sldId="474"/>
            <ac:spMk id="2" creationId="{59B89DE0-7C02-F1DB-BD03-A4C065C3719F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599417554" sldId="474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704459150" sldId="475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525657510" sldId="475"/>
        </pc:sldMkLst>
        <pc:spChg chg="mod">
          <ac:chgData name="Chuck Tomasi" userId="79514c44-a18e-4aaa-84b1-18f74099d6b1" providerId="ADAL" clId="{083A307A-D291-B540-A7C7-5367A19BD4E1}" dt="2023-02-02T22:32:51.350" v="5202"/>
          <ac:spMkLst>
            <pc:docMk/>
            <pc:sldMk cId="1525657510" sldId="475"/>
            <ac:spMk id="2" creationId="{5C00294D-3FE5-33D2-F4B9-9E6D5BC822D7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054891030" sldId="476"/>
        </pc:sldMkLst>
        <pc:spChg chg="mod">
          <ac:chgData name="Chuck Tomasi" userId="79514c44-a18e-4aaa-84b1-18f74099d6b1" providerId="ADAL" clId="{083A307A-D291-B540-A7C7-5367A19BD4E1}" dt="2023-02-02T22:32:55.765" v="5203"/>
          <ac:spMkLst>
            <pc:docMk/>
            <pc:sldMk cId="2054891030" sldId="476"/>
            <ac:spMk id="2" creationId="{6C059037-BE3B-5A21-BBFE-162A08262FB4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514962211" sldId="476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322082647" sldId="477"/>
        </pc:sldMkLst>
        <pc:spChg chg="mod">
          <ac:chgData name="Chuck Tomasi" userId="79514c44-a18e-4aaa-84b1-18f74099d6b1" providerId="ADAL" clId="{083A307A-D291-B540-A7C7-5367A19BD4E1}" dt="2023-02-02T22:33:01.142" v="5204"/>
          <ac:spMkLst>
            <pc:docMk/>
            <pc:sldMk cId="1322082647" sldId="477"/>
            <ac:spMk id="2" creationId="{E31EC9F2-40CA-9197-9E45-DCB992F9BBFC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508870580" sldId="477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516070383" sldId="478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591152453" sldId="478"/>
        </pc:sldMkLst>
        <pc:spChg chg="mod">
          <ac:chgData name="Chuck Tomasi" userId="79514c44-a18e-4aaa-84b1-18f74099d6b1" providerId="ADAL" clId="{083A307A-D291-B540-A7C7-5367A19BD4E1}" dt="2023-02-02T22:33:07.125" v="5205"/>
          <ac:spMkLst>
            <pc:docMk/>
            <pc:sldMk cId="3591152453" sldId="478"/>
            <ac:spMk id="2" creationId="{DA0F00EB-2C4C-ABD0-F83D-75A35867DDDD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06174372" sldId="479"/>
        </pc:sldMkLst>
        <pc:spChg chg="mod">
          <ac:chgData name="Chuck Tomasi" userId="79514c44-a18e-4aaa-84b1-18f74099d6b1" providerId="ADAL" clId="{083A307A-D291-B540-A7C7-5367A19BD4E1}" dt="2023-02-02T22:33:11.148" v="5206"/>
          <ac:spMkLst>
            <pc:docMk/>
            <pc:sldMk cId="206174372" sldId="479"/>
            <ac:spMk id="2" creationId="{0A49E6D4-2ED1-4E52-1661-88835BDC92AB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003281999" sldId="479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007027300" sldId="480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976004344" sldId="480"/>
        </pc:sldMkLst>
        <pc:spChg chg="mod">
          <ac:chgData name="Chuck Tomasi" userId="79514c44-a18e-4aaa-84b1-18f74099d6b1" providerId="ADAL" clId="{083A307A-D291-B540-A7C7-5367A19BD4E1}" dt="2023-02-02T22:33:17.044" v="5207"/>
          <ac:spMkLst>
            <pc:docMk/>
            <pc:sldMk cId="1976004344" sldId="480"/>
            <ac:spMk id="2" creationId="{D5CC7DEE-36B4-4050-C004-35E8F4218269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54191298" sldId="481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182463213" sldId="481"/>
        </pc:sldMkLst>
        <pc:spChg chg="mod">
          <ac:chgData name="Chuck Tomasi" userId="79514c44-a18e-4aaa-84b1-18f74099d6b1" providerId="ADAL" clId="{083A307A-D291-B540-A7C7-5367A19BD4E1}" dt="2023-02-02T22:33:21.421" v="5208"/>
          <ac:spMkLst>
            <pc:docMk/>
            <pc:sldMk cId="2182463213" sldId="481"/>
            <ac:spMk id="2" creationId="{A1075325-6F7C-0B94-8F8A-E9C38F5F68F2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630383153" sldId="482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231443542" sldId="482"/>
        </pc:sldMkLst>
        <pc:spChg chg="mod">
          <ac:chgData name="Chuck Tomasi" userId="79514c44-a18e-4aaa-84b1-18f74099d6b1" providerId="ADAL" clId="{083A307A-D291-B540-A7C7-5367A19BD4E1}" dt="2023-02-02T22:33:25.738" v="5209"/>
          <ac:spMkLst>
            <pc:docMk/>
            <pc:sldMk cId="3231443542" sldId="482"/>
            <ac:spMk id="2" creationId="{65C36231-F91F-EB4B-D166-4AFBEED24AC1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689269392" sldId="483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172232444" sldId="483"/>
        </pc:sldMkLst>
        <pc:spChg chg="mod">
          <ac:chgData name="Chuck Tomasi" userId="79514c44-a18e-4aaa-84b1-18f74099d6b1" providerId="ADAL" clId="{083A307A-D291-B540-A7C7-5367A19BD4E1}" dt="2023-02-02T22:33:30.070" v="5210"/>
          <ac:spMkLst>
            <pc:docMk/>
            <pc:sldMk cId="2172232444" sldId="483"/>
            <ac:spMk id="2" creationId="{58DAEC5D-0D60-9A29-67C2-A966FECD869A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313535629" sldId="484"/>
        </pc:sldMkLst>
        <pc:spChg chg="mod">
          <ac:chgData name="Chuck Tomasi" userId="79514c44-a18e-4aaa-84b1-18f74099d6b1" providerId="ADAL" clId="{083A307A-D291-B540-A7C7-5367A19BD4E1}" dt="2023-02-02T22:33:34.393" v="5211"/>
          <ac:spMkLst>
            <pc:docMk/>
            <pc:sldMk cId="2313535629" sldId="484"/>
            <ac:spMk id="2" creationId="{3DC266FB-9D72-81C4-6955-A2874A042713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209436622" sldId="484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663887009" sldId="485"/>
        </pc:sldMkLst>
        <pc:spChg chg="mod">
          <ac:chgData name="Chuck Tomasi" userId="79514c44-a18e-4aaa-84b1-18f74099d6b1" providerId="ADAL" clId="{083A307A-D291-B540-A7C7-5367A19BD4E1}" dt="2023-02-02T22:33:39.114" v="5212"/>
          <ac:spMkLst>
            <pc:docMk/>
            <pc:sldMk cId="663887009" sldId="485"/>
            <ac:spMk id="2" creationId="{93C8923D-F6F2-8DA6-9C80-D637E65053AF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193943504" sldId="485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81068348" sldId="486"/>
        </pc:sldMkLst>
        <pc:spChg chg="mod">
          <ac:chgData name="Chuck Tomasi" userId="79514c44-a18e-4aaa-84b1-18f74099d6b1" providerId="ADAL" clId="{083A307A-D291-B540-A7C7-5367A19BD4E1}" dt="2023-02-02T22:33:42.851" v="5213"/>
          <ac:spMkLst>
            <pc:docMk/>
            <pc:sldMk cId="81068348" sldId="486"/>
            <ac:spMk id="2" creationId="{8DA6679A-B394-9E00-F27C-19F86B58B85D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180458983" sldId="486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925949281" sldId="487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086475514" sldId="487"/>
        </pc:sldMkLst>
        <pc:spChg chg="mod">
          <ac:chgData name="Chuck Tomasi" userId="79514c44-a18e-4aaa-84b1-18f74099d6b1" providerId="ADAL" clId="{083A307A-D291-B540-A7C7-5367A19BD4E1}" dt="2023-02-02T22:33:47.679" v="5214"/>
          <ac:spMkLst>
            <pc:docMk/>
            <pc:sldMk cId="3086475514" sldId="487"/>
            <ac:spMk id="2" creationId="{3D27A664-A98A-D4ED-568C-AFB5706BFD28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817488106" sldId="488"/>
        </pc:sldMkLst>
        <pc:spChg chg="mod">
          <ac:chgData name="Chuck Tomasi" userId="79514c44-a18e-4aaa-84b1-18f74099d6b1" providerId="ADAL" clId="{083A307A-D291-B540-A7C7-5367A19BD4E1}" dt="2023-02-02T22:33:50.637" v="5215"/>
          <ac:spMkLst>
            <pc:docMk/>
            <pc:sldMk cId="817488106" sldId="488"/>
            <ac:spMk id="2" creationId="{AC4F2F93-2370-9257-3D82-CB64EF8F8F9C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522406698" sldId="488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494870680" sldId="489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365510452" sldId="489"/>
        </pc:sldMkLst>
        <pc:spChg chg="mod">
          <ac:chgData name="Chuck Tomasi" userId="79514c44-a18e-4aaa-84b1-18f74099d6b1" providerId="ADAL" clId="{083A307A-D291-B540-A7C7-5367A19BD4E1}" dt="2023-02-02T22:33:54.601" v="5216"/>
          <ac:spMkLst>
            <pc:docMk/>
            <pc:sldMk cId="2365510452" sldId="489"/>
            <ac:spMk id="2" creationId="{97B6555F-74D2-A1F7-3667-8DAC4ACFBAF6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759799005" sldId="490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864985489" sldId="490"/>
        </pc:sldMkLst>
        <pc:spChg chg="mod">
          <ac:chgData name="Chuck Tomasi" userId="79514c44-a18e-4aaa-84b1-18f74099d6b1" providerId="ADAL" clId="{083A307A-D291-B540-A7C7-5367A19BD4E1}" dt="2023-02-02T22:33:58.590" v="5217"/>
          <ac:spMkLst>
            <pc:docMk/>
            <pc:sldMk cId="2864985489" sldId="490"/>
            <ac:spMk id="2" creationId="{95609E2F-0C00-9E1B-FDFF-C813B85A2D23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892427577" sldId="491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261072565" sldId="491"/>
        </pc:sldMkLst>
        <pc:spChg chg="mod">
          <ac:chgData name="Chuck Tomasi" userId="79514c44-a18e-4aaa-84b1-18f74099d6b1" providerId="ADAL" clId="{083A307A-D291-B540-A7C7-5367A19BD4E1}" dt="2023-02-02T22:34:02.960" v="5218"/>
          <ac:spMkLst>
            <pc:docMk/>
            <pc:sldMk cId="3261072565" sldId="491"/>
            <ac:spMk id="2" creationId="{D4DB3AA8-4240-96FB-871E-BEB0B3557E89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838454388" sldId="492"/>
        </pc:sldMkLst>
        <pc:spChg chg="mod">
          <ac:chgData name="Chuck Tomasi" userId="79514c44-a18e-4aaa-84b1-18f74099d6b1" providerId="ADAL" clId="{083A307A-D291-B540-A7C7-5367A19BD4E1}" dt="2023-02-02T22:34:12.645" v="5235" actId="20577"/>
          <ac:spMkLst>
            <pc:docMk/>
            <pc:sldMk cId="838454388" sldId="492"/>
            <ac:spMk id="2" creationId="{50D84A06-C3EE-2760-1975-2600F888730D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567364434" sldId="492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043367038" sldId="493"/>
        </pc:sldMkLst>
        <pc:spChg chg="mod">
          <ac:chgData name="Chuck Tomasi" userId="79514c44-a18e-4aaa-84b1-18f74099d6b1" providerId="ADAL" clId="{083A307A-D291-B540-A7C7-5367A19BD4E1}" dt="2023-02-02T22:34:31.570" v="5263" actId="20577"/>
          <ac:spMkLst>
            <pc:docMk/>
            <pc:sldMk cId="1043367038" sldId="493"/>
            <ac:spMk id="2" creationId="{37A861FB-745A-8115-7E3B-EE5DDB8C5C48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419450225" sldId="493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667767738" sldId="494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22:54:51.061" v="5885" actId="2696"/>
        <pc:sldMkLst>
          <pc:docMk/>
          <pc:sldMk cId="2050493074" sldId="494"/>
        </pc:sldMkLst>
        <pc:spChg chg="del mod ord">
          <ac:chgData name="Chuck Tomasi" userId="79514c44-a18e-4aaa-84b1-18f74099d6b1" providerId="ADAL" clId="{083A307A-D291-B540-A7C7-5367A19BD4E1}" dt="2023-02-02T22:40:20.687" v="5303" actId="700"/>
          <ac:spMkLst>
            <pc:docMk/>
            <pc:sldMk cId="2050493074" sldId="494"/>
            <ac:spMk id="2" creationId="{CE961DF9-3E91-9C7F-E4F8-558D51DF332F}"/>
          </ac:spMkLst>
        </pc:spChg>
        <pc:spChg chg="add mod ord">
          <ac:chgData name="Chuck Tomasi" userId="79514c44-a18e-4aaa-84b1-18f74099d6b1" providerId="ADAL" clId="{083A307A-D291-B540-A7C7-5367A19BD4E1}" dt="2023-02-02T22:45:06.333" v="5829" actId="20577"/>
          <ac:spMkLst>
            <pc:docMk/>
            <pc:sldMk cId="2050493074" sldId="494"/>
            <ac:spMk id="3" creationId="{63B0F017-0581-C159-EA22-410EA1CD7204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232535764" sldId="495"/>
        </pc:sldMkLst>
        <pc:spChg chg="mod">
          <ac:chgData name="Chuck Tomasi" userId="79514c44-a18e-4aaa-84b1-18f74099d6b1" providerId="ADAL" clId="{083A307A-D291-B540-A7C7-5367A19BD4E1}" dt="2023-02-02T22:41:02.248" v="5363" actId="20577"/>
          <ac:spMkLst>
            <pc:docMk/>
            <pc:sldMk cId="2232535764" sldId="495"/>
            <ac:spMk id="2" creationId="{B4F4B849-6648-2C14-C4E2-CA71E7B565D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4067360182" sldId="495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96751075" sldId="496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575238705" sldId="496"/>
        </pc:sldMkLst>
        <pc:spChg chg="mod">
          <ac:chgData name="Chuck Tomasi" userId="79514c44-a18e-4aaa-84b1-18f74099d6b1" providerId="ADAL" clId="{083A307A-D291-B540-A7C7-5367A19BD4E1}" dt="2023-02-02T22:41:15.051" v="5378" actId="20577"/>
          <ac:spMkLst>
            <pc:docMk/>
            <pc:sldMk cId="3575238705" sldId="496"/>
            <ac:spMk id="2" creationId="{9AA2C696-21C5-209B-5E73-4B8C8CA7953E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064306460" sldId="497"/>
        </pc:sldMkLst>
        <pc:spChg chg="mod">
          <ac:chgData name="Chuck Tomasi" userId="79514c44-a18e-4aaa-84b1-18f74099d6b1" providerId="ADAL" clId="{083A307A-D291-B540-A7C7-5367A19BD4E1}" dt="2023-02-02T22:41:22.458" v="5395" actId="20577"/>
          <ac:spMkLst>
            <pc:docMk/>
            <pc:sldMk cId="3064306460" sldId="497"/>
            <ac:spMk id="2" creationId="{0C6C2B17-2BEB-FDB2-8FC9-0995AEE0E3A0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4024516270" sldId="497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611341960" sldId="498"/>
        </pc:sldMkLst>
        <pc:spChg chg="mod">
          <ac:chgData name="Chuck Tomasi" userId="79514c44-a18e-4aaa-84b1-18f74099d6b1" providerId="ADAL" clId="{083A307A-D291-B540-A7C7-5367A19BD4E1}" dt="2023-02-02T22:41:31.675" v="5410" actId="20577"/>
          <ac:spMkLst>
            <pc:docMk/>
            <pc:sldMk cId="2611341960" sldId="498"/>
            <ac:spMk id="2" creationId="{BA4988C2-87E4-CB37-198A-84437A39F048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389762583" sldId="498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415666887" sldId="499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895436451" sldId="499"/>
        </pc:sldMkLst>
        <pc:spChg chg="mod">
          <ac:chgData name="Chuck Tomasi" userId="79514c44-a18e-4aaa-84b1-18f74099d6b1" providerId="ADAL" clId="{083A307A-D291-B540-A7C7-5367A19BD4E1}" dt="2023-02-02T22:41:41.284" v="5427" actId="20577"/>
          <ac:spMkLst>
            <pc:docMk/>
            <pc:sldMk cId="1895436451" sldId="499"/>
            <ac:spMk id="2" creationId="{1D7F91C8-6D8D-C1F0-7F5B-A232057D24BE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712578410" sldId="500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807613683" sldId="500"/>
        </pc:sldMkLst>
        <pc:spChg chg="mod">
          <ac:chgData name="Chuck Tomasi" userId="79514c44-a18e-4aaa-84b1-18f74099d6b1" providerId="ADAL" clId="{083A307A-D291-B540-A7C7-5367A19BD4E1}" dt="2023-02-02T22:41:50.401" v="5442" actId="20577"/>
          <ac:spMkLst>
            <pc:docMk/>
            <pc:sldMk cId="3807613683" sldId="500"/>
            <ac:spMk id="2" creationId="{E3C31580-100A-D05E-8A99-59DB385A719F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98290198" sldId="501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403876395" sldId="501"/>
        </pc:sldMkLst>
        <pc:spChg chg="mod">
          <ac:chgData name="Chuck Tomasi" userId="79514c44-a18e-4aaa-84b1-18f74099d6b1" providerId="ADAL" clId="{083A307A-D291-B540-A7C7-5367A19BD4E1}" dt="2023-02-02T22:41:57.913" v="5459" actId="20577"/>
          <ac:spMkLst>
            <pc:docMk/>
            <pc:sldMk cId="3403876395" sldId="501"/>
            <ac:spMk id="2" creationId="{5D538645-0993-540E-3AB4-54BA61671FE5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40780688" sldId="502"/>
        </pc:sldMkLst>
        <pc:spChg chg="mod">
          <ac:chgData name="Chuck Tomasi" userId="79514c44-a18e-4aaa-84b1-18f74099d6b1" providerId="ADAL" clId="{083A307A-D291-B540-A7C7-5367A19BD4E1}" dt="2023-02-02T22:42:08.943" v="5474" actId="20577"/>
          <ac:spMkLst>
            <pc:docMk/>
            <pc:sldMk cId="140780688" sldId="502"/>
            <ac:spMk id="2" creationId="{195BB8DF-275E-0B10-7ABE-D44B946675BC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120486359" sldId="502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289128838" sldId="503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705110911" sldId="503"/>
        </pc:sldMkLst>
        <pc:spChg chg="mod">
          <ac:chgData name="Chuck Tomasi" userId="79514c44-a18e-4aaa-84b1-18f74099d6b1" providerId="ADAL" clId="{083A307A-D291-B540-A7C7-5367A19BD4E1}" dt="2023-02-02T22:42:16.252" v="5490" actId="20577"/>
          <ac:spMkLst>
            <pc:docMk/>
            <pc:sldMk cId="3705110911" sldId="503"/>
            <ac:spMk id="2" creationId="{DC0427D4-98CE-5E27-D20F-B0728AF7E736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087750479" sldId="504"/>
        </pc:sldMkLst>
        <pc:spChg chg="mod">
          <ac:chgData name="Chuck Tomasi" userId="79514c44-a18e-4aaa-84b1-18f74099d6b1" providerId="ADAL" clId="{083A307A-D291-B540-A7C7-5367A19BD4E1}" dt="2023-02-02T22:42:23.849" v="5506" actId="20577"/>
          <ac:spMkLst>
            <pc:docMk/>
            <pc:sldMk cId="2087750479" sldId="504"/>
            <ac:spMk id="2" creationId="{D722EFD5-D007-135A-F579-CA2BB9B3DA6C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370948577" sldId="504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348897614" sldId="505"/>
        </pc:sldMkLst>
        <pc:spChg chg="mod">
          <ac:chgData name="Chuck Tomasi" userId="79514c44-a18e-4aaa-84b1-18f74099d6b1" providerId="ADAL" clId="{083A307A-D291-B540-A7C7-5367A19BD4E1}" dt="2023-02-02T22:42:31.112" v="5522" actId="20577"/>
          <ac:spMkLst>
            <pc:docMk/>
            <pc:sldMk cId="1348897614" sldId="505"/>
            <ac:spMk id="2" creationId="{95859575-24F7-B6DD-C3E9-91DF440A6DA7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481493204" sldId="505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492939823" sldId="506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392701244" sldId="506"/>
        </pc:sldMkLst>
        <pc:spChg chg="mod">
          <ac:chgData name="Chuck Tomasi" userId="79514c44-a18e-4aaa-84b1-18f74099d6b1" providerId="ADAL" clId="{083A307A-D291-B540-A7C7-5367A19BD4E1}" dt="2023-02-02T22:42:41.686" v="5538" actId="20577"/>
          <ac:spMkLst>
            <pc:docMk/>
            <pc:sldMk cId="3392701244" sldId="506"/>
            <ac:spMk id="2" creationId="{A5E9E2DA-C64E-D417-4E5E-147350C45760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338672233" sldId="507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374360248" sldId="507"/>
        </pc:sldMkLst>
        <pc:spChg chg="mod">
          <ac:chgData name="Chuck Tomasi" userId="79514c44-a18e-4aaa-84b1-18f74099d6b1" providerId="ADAL" clId="{083A307A-D291-B540-A7C7-5367A19BD4E1}" dt="2023-02-02T22:42:46.320" v="5554" actId="20577"/>
          <ac:spMkLst>
            <pc:docMk/>
            <pc:sldMk cId="3374360248" sldId="507"/>
            <ac:spMk id="2" creationId="{0CADAF5C-CCCC-6BFC-1654-8F92613EB3E2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994583303" sldId="508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4096539805" sldId="508"/>
        </pc:sldMkLst>
        <pc:spChg chg="mod">
          <ac:chgData name="Chuck Tomasi" userId="79514c44-a18e-4aaa-84b1-18f74099d6b1" providerId="ADAL" clId="{083A307A-D291-B540-A7C7-5367A19BD4E1}" dt="2023-02-02T22:42:53.650" v="5570" actId="20577"/>
          <ac:spMkLst>
            <pc:docMk/>
            <pc:sldMk cId="4096539805" sldId="508"/>
            <ac:spMk id="2" creationId="{C75D9B26-A3C5-0EED-997B-7BC5156677D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421125227" sldId="509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907977219" sldId="509"/>
        </pc:sldMkLst>
        <pc:spChg chg="mod">
          <ac:chgData name="Chuck Tomasi" userId="79514c44-a18e-4aaa-84b1-18f74099d6b1" providerId="ADAL" clId="{083A307A-D291-B540-A7C7-5367A19BD4E1}" dt="2023-02-02T22:42:59.784" v="5586" actId="20577"/>
          <ac:spMkLst>
            <pc:docMk/>
            <pc:sldMk cId="3907977219" sldId="509"/>
            <ac:spMk id="2" creationId="{7EDC578B-4A37-9C56-126E-6BDFB94844E9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343838916" sldId="510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289456730" sldId="510"/>
        </pc:sldMkLst>
        <pc:spChg chg="mod">
          <ac:chgData name="Chuck Tomasi" userId="79514c44-a18e-4aaa-84b1-18f74099d6b1" providerId="ADAL" clId="{083A307A-D291-B540-A7C7-5367A19BD4E1}" dt="2023-02-02T22:43:06.427" v="5602" actId="20577"/>
          <ac:spMkLst>
            <pc:docMk/>
            <pc:sldMk cId="3289456730" sldId="510"/>
            <ac:spMk id="2" creationId="{F9CDA50E-9166-3D3A-C024-3BF12757508B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367887835" sldId="511"/>
        </pc:sldMkLst>
        <pc:spChg chg="mod">
          <ac:chgData name="Chuck Tomasi" userId="79514c44-a18e-4aaa-84b1-18f74099d6b1" providerId="ADAL" clId="{083A307A-D291-B540-A7C7-5367A19BD4E1}" dt="2023-02-02T22:43:12.914" v="5618" actId="20577"/>
          <ac:spMkLst>
            <pc:docMk/>
            <pc:sldMk cId="2367887835" sldId="511"/>
            <ac:spMk id="2" creationId="{9CA996ED-553E-3530-AE47-B5DC80C59915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425198761" sldId="511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695673455" sldId="512"/>
        </pc:sldMkLst>
        <pc:spChg chg="mod">
          <ac:chgData name="Chuck Tomasi" userId="79514c44-a18e-4aaa-84b1-18f74099d6b1" providerId="ADAL" clId="{083A307A-D291-B540-A7C7-5367A19BD4E1}" dt="2023-02-02T22:43:19.612" v="5636" actId="20577"/>
          <ac:spMkLst>
            <pc:docMk/>
            <pc:sldMk cId="1695673455" sldId="512"/>
            <ac:spMk id="2" creationId="{26F6C70C-B76E-702B-4AAB-69A343A28A80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900158080" sldId="512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14306348" sldId="513"/>
        </pc:sldMkLst>
        <pc:spChg chg="mod">
          <ac:chgData name="Chuck Tomasi" userId="79514c44-a18e-4aaa-84b1-18f74099d6b1" providerId="ADAL" clId="{083A307A-D291-B540-A7C7-5367A19BD4E1}" dt="2023-02-02T22:43:26.760" v="5652" actId="20577"/>
          <ac:spMkLst>
            <pc:docMk/>
            <pc:sldMk cId="114306348" sldId="513"/>
            <ac:spMk id="2" creationId="{786AF8E4-3EC3-78B4-328D-B4172F023EC2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4198742741" sldId="513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915520360" sldId="514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4159312143" sldId="514"/>
        </pc:sldMkLst>
        <pc:spChg chg="mod">
          <ac:chgData name="Chuck Tomasi" userId="79514c44-a18e-4aaa-84b1-18f74099d6b1" providerId="ADAL" clId="{083A307A-D291-B540-A7C7-5367A19BD4E1}" dt="2023-02-02T22:43:33.269" v="5668" actId="20577"/>
          <ac:spMkLst>
            <pc:docMk/>
            <pc:sldMk cId="4159312143" sldId="514"/>
            <ac:spMk id="2" creationId="{4C5EF6C9-2846-1F7D-40B9-20072FA75E4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28299922" sldId="515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525415836" sldId="515"/>
        </pc:sldMkLst>
        <pc:spChg chg="mod">
          <ac:chgData name="Chuck Tomasi" userId="79514c44-a18e-4aaa-84b1-18f74099d6b1" providerId="ADAL" clId="{083A307A-D291-B540-A7C7-5367A19BD4E1}" dt="2023-02-02T22:43:40.575" v="5684" actId="20577"/>
          <ac:spMkLst>
            <pc:docMk/>
            <pc:sldMk cId="525415836" sldId="515"/>
            <ac:spMk id="2" creationId="{6A892EEF-8D76-EDAC-E071-71D4BD479C82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37391555" sldId="516"/>
        </pc:sldMkLst>
        <pc:spChg chg="mod">
          <ac:chgData name="Chuck Tomasi" userId="79514c44-a18e-4aaa-84b1-18f74099d6b1" providerId="ADAL" clId="{083A307A-D291-B540-A7C7-5367A19BD4E1}" dt="2023-02-02T22:43:49.047" v="5700" actId="20577"/>
          <ac:spMkLst>
            <pc:docMk/>
            <pc:sldMk cId="237391555" sldId="516"/>
            <ac:spMk id="2" creationId="{711EFA00-2F37-E9C9-EC7D-3FA8B0445082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458726570" sldId="516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351305653" sldId="517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583007201" sldId="517"/>
        </pc:sldMkLst>
        <pc:spChg chg="mod">
          <ac:chgData name="Chuck Tomasi" userId="79514c44-a18e-4aaa-84b1-18f74099d6b1" providerId="ADAL" clId="{083A307A-D291-B540-A7C7-5367A19BD4E1}" dt="2023-02-02T22:43:55.641" v="5716" actId="20577"/>
          <ac:spMkLst>
            <pc:docMk/>
            <pc:sldMk cId="2583007201" sldId="517"/>
            <ac:spMk id="2" creationId="{40EEA1AE-C6FD-EEE6-1FE6-FA4E0544D11E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236829559" sldId="518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475233887" sldId="518"/>
        </pc:sldMkLst>
        <pc:spChg chg="mod">
          <ac:chgData name="Chuck Tomasi" userId="79514c44-a18e-4aaa-84b1-18f74099d6b1" providerId="ADAL" clId="{083A307A-D291-B540-A7C7-5367A19BD4E1}" dt="2023-02-02T22:44:04.808" v="5732" actId="20577"/>
          <ac:spMkLst>
            <pc:docMk/>
            <pc:sldMk cId="3475233887" sldId="518"/>
            <ac:spMk id="2" creationId="{2FF219B8-6AD4-5166-03F8-3EDA8BCF540E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1865269" sldId="519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091816980" sldId="519"/>
        </pc:sldMkLst>
        <pc:spChg chg="mod">
          <ac:chgData name="Chuck Tomasi" userId="79514c44-a18e-4aaa-84b1-18f74099d6b1" providerId="ADAL" clId="{083A307A-D291-B540-A7C7-5367A19BD4E1}" dt="2023-02-02T22:44:18.161" v="5750" actId="20577"/>
          <ac:spMkLst>
            <pc:docMk/>
            <pc:sldMk cId="1091816980" sldId="519"/>
            <ac:spMk id="2" creationId="{98FFB488-8246-C444-7489-2F147B41D4A9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25726649" sldId="520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4171236093" sldId="520"/>
        </pc:sldMkLst>
        <pc:spChg chg="mod">
          <ac:chgData name="Chuck Tomasi" userId="79514c44-a18e-4aaa-84b1-18f74099d6b1" providerId="ADAL" clId="{083A307A-D291-B540-A7C7-5367A19BD4E1}" dt="2023-02-02T22:44:26.655" v="5766" actId="20577"/>
          <ac:spMkLst>
            <pc:docMk/>
            <pc:sldMk cId="4171236093" sldId="520"/>
            <ac:spMk id="2" creationId="{BDB66CBE-AEB4-C66D-1CC5-00DB5B47123E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855939888" sldId="521"/>
        </pc:sldMkLst>
        <pc:spChg chg="mod">
          <ac:chgData name="Chuck Tomasi" userId="79514c44-a18e-4aaa-84b1-18f74099d6b1" providerId="ADAL" clId="{083A307A-D291-B540-A7C7-5367A19BD4E1}" dt="2023-02-02T22:44:32.404" v="5782" actId="20577"/>
          <ac:spMkLst>
            <pc:docMk/>
            <pc:sldMk cId="855939888" sldId="521"/>
            <ac:spMk id="2" creationId="{F61F506C-93DC-5D82-BA71-76C5BEFFB74B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537527896" sldId="521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702401318" sldId="522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091116743" sldId="522"/>
        </pc:sldMkLst>
        <pc:spChg chg="mod">
          <ac:chgData name="Chuck Tomasi" userId="79514c44-a18e-4aaa-84b1-18f74099d6b1" providerId="ADAL" clId="{083A307A-D291-B540-A7C7-5367A19BD4E1}" dt="2023-02-02T22:44:39.185" v="5798" actId="20577"/>
          <ac:spMkLst>
            <pc:docMk/>
            <pc:sldMk cId="3091116743" sldId="522"/>
            <ac:spMk id="2" creationId="{D8CD5711-13CB-6F5F-F6E0-60BF9FF2DD32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771433453" sldId="523"/>
        </pc:sldMkLst>
        <pc:spChg chg="mod">
          <ac:chgData name="Chuck Tomasi" userId="79514c44-a18e-4aaa-84b1-18f74099d6b1" providerId="ADAL" clId="{083A307A-D291-B540-A7C7-5367A19BD4E1}" dt="2023-02-02T22:44:46.190" v="5814" actId="20577"/>
          <ac:spMkLst>
            <pc:docMk/>
            <pc:sldMk cId="771433453" sldId="523"/>
            <ac:spMk id="2" creationId="{B3B0667E-BC56-26AF-9F39-CF43D03E3E3A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867694679" sldId="523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156394102" sldId="524"/>
        </pc:sldMkLst>
        <pc:spChg chg="mod">
          <ac:chgData name="Chuck Tomasi" userId="79514c44-a18e-4aaa-84b1-18f74099d6b1" providerId="ADAL" clId="{083A307A-D291-B540-A7C7-5367A19BD4E1}" dt="2023-02-02T22:45:18.683" v="5833" actId="20577"/>
          <ac:spMkLst>
            <pc:docMk/>
            <pc:sldMk cId="1156394102" sldId="524"/>
            <ac:spMk id="2" creationId="{858E7E58-A966-8D1A-E5B5-B652B7BE7D1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163077400" sldId="524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3T00:18:09.180" v="6490" actId="2696"/>
        <pc:sldMkLst>
          <pc:docMk/>
          <pc:sldMk cId="192210091" sldId="525"/>
        </pc:sldMkLst>
        <pc:spChg chg="del mod ord">
          <ac:chgData name="Chuck Tomasi" userId="79514c44-a18e-4aaa-84b1-18f74099d6b1" providerId="ADAL" clId="{083A307A-D291-B540-A7C7-5367A19BD4E1}" dt="2023-02-02T22:56:18.151" v="5891" actId="700"/>
          <ac:spMkLst>
            <pc:docMk/>
            <pc:sldMk cId="192210091" sldId="525"/>
            <ac:spMk id="2" creationId="{403D5D85-163E-4783-25AD-B68C186E7A92}"/>
          </ac:spMkLst>
        </pc:spChg>
        <pc:spChg chg="add mod ord">
          <ac:chgData name="Chuck Tomasi" userId="79514c44-a18e-4aaa-84b1-18f74099d6b1" providerId="ADAL" clId="{083A307A-D291-B540-A7C7-5367A19BD4E1}" dt="2023-02-02T22:56:34.824" v="5911" actId="20577"/>
          <ac:spMkLst>
            <pc:docMk/>
            <pc:sldMk cId="192210091" sldId="52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275593976" sldId="525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76787413" sldId="526"/>
        </pc:sldMkLst>
        <pc:spChg chg="mod">
          <ac:chgData name="Chuck Tomasi" userId="79514c44-a18e-4aaa-84b1-18f74099d6b1" providerId="ADAL" clId="{083A307A-D291-B540-A7C7-5367A19BD4E1}" dt="2023-02-03T00:12:10.249" v="6012" actId="20577"/>
          <ac:spMkLst>
            <pc:docMk/>
            <pc:sldMk cId="76787413" sldId="526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430926316" sldId="526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538924089" sldId="527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974712988" sldId="527"/>
        </pc:sldMkLst>
        <pc:spChg chg="mod">
          <ac:chgData name="Chuck Tomasi" userId="79514c44-a18e-4aaa-84b1-18f74099d6b1" providerId="ADAL" clId="{083A307A-D291-B540-A7C7-5367A19BD4E1}" dt="2023-02-03T00:12:16.464" v="6027" actId="20577"/>
          <ac:spMkLst>
            <pc:docMk/>
            <pc:sldMk cId="2974712988" sldId="527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121819393" sldId="528"/>
        </pc:sldMkLst>
        <pc:spChg chg="mod">
          <ac:chgData name="Chuck Tomasi" userId="79514c44-a18e-4aaa-84b1-18f74099d6b1" providerId="ADAL" clId="{083A307A-D291-B540-A7C7-5367A19BD4E1}" dt="2023-02-03T00:12:23.384" v="6042" actId="20577"/>
          <ac:spMkLst>
            <pc:docMk/>
            <pc:sldMk cId="3121819393" sldId="528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274618717" sldId="528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596777828" sldId="529"/>
        </pc:sldMkLst>
        <pc:spChg chg="mod">
          <ac:chgData name="Chuck Tomasi" userId="79514c44-a18e-4aaa-84b1-18f74099d6b1" providerId="ADAL" clId="{083A307A-D291-B540-A7C7-5367A19BD4E1}" dt="2023-02-03T00:12:31.731" v="6057" actId="20577"/>
          <ac:spMkLst>
            <pc:docMk/>
            <pc:sldMk cId="1596777828" sldId="529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099413742" sldId="529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686654008" sldId="530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670355020" sldId="530"/>
        </pc:sldMkLst>
        <pc:spChg chg="mod">
          <ac:chgData name="Chuck Tomasi" userId="79514c44-a18e-4aaa-84b1-18f74099d6b1" providerId="ADAL" clId="{083A307A-D291-B540-A7C7-5367A19BD4E1}" dt="2023-02-03T00:12:40.527" v="6072" actId="20577"/>
          <ac:spMkLst>
            <pc:docMk/>
            <pc:sldMk cId="3670355020" sldId="530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738693878" sldId="531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029730529" sldId="531"/>
        </pc:sldMkLst>
        <pc:spChg chg="mod">
          <ac:chgData name="Chuck Tomasi" userId="79514c44-a18e-4aaa-84b1-18f74099d6b1" providerId="ADAL" clId="{083A307A-D291-B540-A7C7-5367A19BD4E1}" dt="2023-02-03T00:12:59.194" v="6087" actId="20577"/>
          <ac:spMkLst>
            <pc:docMk/>
            <pc:sldMk cId="3029730529" sldId="531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852901946" sldId="532"/>
        </pc:sldMkLst>
        <pc:spChg chg="mod">
          <ac:chgData name="Chuck Tomasi" userId="79514c44-a18e-4aaa-84b1-18f74099d6b1" providerId="ADAL" clId="{083A307A-D291-B540-A7C7-5367A19BD4E1}" dt="2023-02-03T00:13:14.989" v="6110" actId="20577"/>
          <ac:spMkLst>
            <pc:docMk/>
            <pc:sldMk cId="852901946" sldId="532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046384825" sldId="532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66772600" sldId="533"/>
        </pc:sldMkLst>
        <pc:spChg chg="mod">
          <ac:chgData name="Chuck Tomasi" userId="79514c44-a18e-4aaa-84b1-18f74099d6b1" providerId="ADAL" clId="{083A307A-D291-B540-A7C7-5367A19BD4E1}" dt="2023-02-03T00:13:30.765" v="6125" actId="20577"/>
          <ac:spMkLst>
            <pc:docMk/>
            <pc:sldMk cId="166772600" sldId="533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017253264" sldId="533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494427783" sldId="534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332924818" sldId="534"/>
        </pc:sldMkLst>
        <pc:spChg chg="mod">
          <ac:chgData name="Chuck Tomasi" userId="79514c44-a18e-4aaa-84b1-18f74099d6b1" providerId="ADAL" clId="{083A307A-D291-B540-A7C7-5367A19BD4E1}" dt="2023-02-03T00:13:38.657" v="6141" actId="20577"/>
          <ac:spMkLst>
            <pc:docMk/>
            <pc:sldMk cId="2332924818" sldId="534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630119534" sldId="535"/>
        </pc:sldMkLst>
        <pc:spChg chg="mod">
          <ac:chgData name="Chuck Tomasi" userId="79514c44-a18e-4aaa-84b1-18f74099d6b1" providerId="ADAL" clId="{083A307A-D291-B540-A7C7-5367A19BD4E1}" dt="2023-02-03T00:13:46.943" v="6161" actId="20577"/>
          <ac:spMkLst>
            <pc:docMk/>
            <pc:sldMk cId="2630119534" sldId="53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000716947" sldId="535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571681457" sldId="536"/>
        </pc:sldMkLst>
        <pc:spChg chg="mod">
          <ac:chgData name="Chuck Tomasi" userId="79514c44-a18e-4aaa-84b1-18f74099d6b1" providerId="ADAL" clId="{083A307A-D291-B540-A7C7-5367A19BD4E1}" dt="2023-02-03T00:13:56.876" v="6177" actId="20577"/>
          <ac:spMkLst>
            <pc:docMk/>
            <pc:sldMk cId="1571681457" sldId="536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132852696" sldId="536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030220359" sldId="537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783574772" sldId="537"/>
        </pc:sldMkLst>
        <pc:spChg chg="mod">
          <ac:chgData name="Chuck Tomasi" userId="79514c44-a18e-4aaa-84b1-18f74099d6b1" providerId="ADAL" clId="{083A307A-D291-B540-A7C7-5367A19BD4E1}" dt="2023-02-03T00:14:03.227" v="6193" actId="20577"/>
          <ac:spMkLst>
            <pc:docMk/>
            <pc:sldMk cId="2783574772" sldId="537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706809063" sldId="538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637323755" sldId="538"/>
        </pc:sldMkLst>
        <pc:spChg chg="mod">
          <ac:chgData name="Chuck Tomasi" userId="79514c44-a18e-4aaa-84b1-18f74099d6b1" providerId="ADAL" clId="{083A307A-D291-B540-A7C7-5367A19BD4E1}" dt="2023-02-03T00:14:11.061" v="6209" actId="20577"/>
          <ac:spMkLst>
            <pc:docMk/>
            <pc:sldMk cId="2637323755" sldId="538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801030548" sldId="539"/>
        </pc:sldMkLst>
        <pc:spChg chg="mod">
          <ac:chgData name="Chuck Tomasi" userId="79514c44-a18e-4aaa-84b1-18f74099d6b1" providerId="ADAL" clId="{083A307A-D291-B540-A7C7-5367A19BD4E1}" dt="2023-02-03T00:14:21.961" v="6233" actId="20577"/>
          <ac:spMkLst>
            <pc:docMk/>
            <pc:sldMk cId="2801030548" sldId="539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4062830484" sldId="539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512067267" sldId="540"/>
        </pc:sldMkLst>
        <pc:spChg chg="mod">
          <ac:chgData name="Chuck Tomasi" userId="79514c44-a18e-4aaa-84b1-18f74099d6b1" providerId="ADAL" clId="{083A307A-D291-B540-A7C7-5367A19BD4E1}" dt="2023-02-03T00:14:52.173" v="6249" actId="20577"/>
          <ac:spMkLst>
            <pc:docMk/>
            <pc:sldMk cId="2512067267" sldId="540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620815881" sldId="540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954425249" sldId="541"/>
        </pc:sldMkLst>
        <pc:spChg chg="mod">
          <ac:chgData name="Chuck Tomasi" userId="79514c44-a18e-4aaa-84b1-18f74099d6b1" providerId="ADAL" clId="{083A307A-D291-B540-A7C7-5367A19BD4E1}" dt="2023-02-03T00:14:59.310" v="6265" actId="20577"/>
          <ac:spMkLst>
            <pc:docMk/>
            <pc:sldMk cId="1954425249" sldId="541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793138607" sldId="541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035895614" sldId="542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847483480" sldId="542"/>
        </pc:sldMkLst>
        <pc:spChg chg="mod">
          <ac:chgData name="Chuck Tomasi" userId="79514c44-a18e-4aaa-84b1-18f74099d6b1" providerId="ADAL" clId="{083A307A-D291-B540-A7C7-5367A19BD4E1}" dt="2023-02-03T00:15:07.158" v="6283" actId="20577"/>
          <ac:spMkLst>
            <pc:docMk/>
            <pc:sldMk cId="1847483480" sldId="542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047269277" sldId="543"/>
        </pc:sldMkLst>
        <pc:spChg chg="mod">
          <ac:chgData name="Chuck Tomasi" userId="79514c44-a18e-4aaa-84b1-18f74099d6b1" providerId="ADAL" clId="{083A307A-D291-B540-A7C7-5367A19BD4E1}" dt="2023-02-03T00:15:20.715" v="6301" actId="20577"/>
          <ac:spMkLst>
            <pc:docMk/>
            <pc:sldMk cId="2047269277" sldId="543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4110480485" sldId="543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8455092" sldId="544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896985249" sldId="544"/>
        </pc:sldMkLst>
        <pc:spChg chg="mod">
          <ac:chgData name="Chuck Tomasi" userId="79514c44-a18e-4aaa-84b1-18f74099d6b1" providerId="ADAL" clId="{083A307A-D291-B540-A7C7-5367A19BD4E1}" dt="2023-02-03T00:15:38.211" v="6319" actId="20577"/>
          <ac:spMkLst>
            <pc:docMk/>
            <pc:sldMk cId="3896985249" sldId="544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107246478" sldId="545"/>
        </pc:sldMkLst>
        <pc:spChg chg="mod">
          <ac:chgData name="Chuck Tomasi" userId="79514c44-a18e-4aaa-84b1-18f74099d6b1" providerId="ADAL" clId="{083A307A-D291-B540-A7C7-5367A19BD4E1}" dt="2023-02-03T00:15:45.148" v="6335" actId="20577"/>
          <ac:spMkLst>
            <pc:docMk/>
            <pc:sldMk cId="1107246478" sldId="54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004700732" sldId="545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028336431" sldId="546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4155652854" sldId="546"/>
        </pc:sldMkLst>
        <pc:spChg chg="mod">
          <ac:chgData name="Chuck Tomasi" userId="79514c44-a18e-4aaa-84b1-18f74099d6b1" providerId="ADAL" clId="{083A307A-D291-B540-A7C7-5367A19BD4E1}" dt="2023-02-03T00:15:55.399" v="6357" actId="20577"/>
          <ac:spMkLst>
            <pc:docMk/>
            <pc:sldMk cId="4155652854" sldId="546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38575216" sldId="547"/>
        </pc:sldMkLst>
        <pc:spChg chg="mod">
          <ac:chgData name="Chuck Tomasi" userId="79514c44-a18e-4aaa-84b1-18f74099d6b1" providerId="ADAL" clId="{083A307A-D291-B540-A7C7-5367A19BD4E1}" dt="2023-02-03T00:16:20.174" v="6373" actId="20577"/>
          <ac:spMkLst>
            <pc:docMk/>
            <pc:sldMk cId="138575216" sldId="547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121611506" sldId="547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855505379" sldId="548"/>
        </pc:sldMkLst>
        <pc:spChg chg="mod">
          <ac:chgData name="Chuck Tomasi" userId="79514c44-a18e-4aaa-84b1-18f74099d6b1" providerId="ADAL" clId="{083A307A-D291-B540-A7C7-5367A19BD4E1}" dt="2023-02-03T00:16:29.148" v="6391" actId="20577"/>
          <ac:spMkLst>
            <pc:docMk/>
            <pc:sldMk cId="1855505379" sldId="548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593584861" sldId="548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187636416" sldId="549"/>
        </pc:sldMkLst>
        <pc:spChg chg="mod">
          <ac:chgData name="Chuck Tomasi" userId="79514c44-a18e-4aaa-84b1-18f74099d6b1" providerId="ADAL" clId="{083A307A-D291-B540-A7C7-5367A19BD4E1}" dt="2023-02-03T00:16:36.347" v="6407" actId="20577"/>
          <ac:spMkLst>
            <pc:docMk/>
            <pc:sldMk cId="1187636416" sldId="549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976468431" sldId="549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423890745" sldId="550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4193852951" sldId="550"/>
        </pc:sldMkLst>
        <pc:spChg chg="mod">
          <ac:chgData name="Chuck Tomasi" userId="79514c44-a18e-4aaa-84b1-18f74099d6b1" providerId="ADAL" clId="{083A307A-D291-B540-A7C7-5367A19BD4E1}" dt="2023-02-03T00:16:43.679" v="6423" actId="20577"/>
          <ac:spMkLst>
            <pc:docMk/>
            <pc:sldMk cId="4193852951" sldId="550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734822678" sldId="551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036806848" sldId="551"/>
        </pc:sldMkLst>
        <pc:spChg chg="mod">
          <ac:chgData name="Chuck Tomasi" userId="79514c44-a18e-4aaa-84b1-18f74099d6b1" providerId="ADAL" clId="{083A307A-D291-B540-A7C7-5367A19BD4E1}" dt="2023-02-03T00:16:51.879" v="6441" actId="20577"/>
          <ac:spMkLst>
            <pc:docMk/>
            <pc:sldMk cId="3036806848" sldId="551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361133717" sldId="552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598025605" sldId="552"/>
        </pc:sldMkLst>
        <pc:spChg chg="mod">
          <ac:chgData name="Chuck Tomasi" userId="79514c44-a18e-4aaa-84b1-18f74099d6b1" providerId="ADAL" clId="{083A307A-D291-B540-A7C7-5367A19BD4E1}" dt="2023-02-03T00:17:00.798" v="6457" actId="20577"/>
          <ac:spMkLst>
            <pc:docMk/>
            <pc:sldMk cId="2598025605" sldId="552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147230937" sldId="553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859851361" sldId="553"/>
        </pc:sldMkLst>
        <pc:spChg chg="mod">
          <ac:chgData name="Chuck Tomasi" userId="79514c44-a18e-4aaa-84b1-18f74099d6b1" providerId="ADAL" clId="{083A307A-D291-B540-A7C7-5367A19BD4E1}" dt="2023-02-03T00:17:39.174" v="6473" actId="20577"/>
          <ac:spMkLst>
            <pc:docMk/>
            <pc:sldMk cId="1859851361" sldId="553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280060325" sldId="554"/>
        </pc:sldMkLst>
        <pc:spChg chg="mod">
          <ac:chgData name="Chuck Tomasi" userId="79514c44-a18e-4aaa-84b1-18f74099d6b1" providerId="ADAL" clId="{083A307A-D291-B540-A7C7-5367A19BD4E1}" dt="2023-02-03T00:17:46.250" v="6489" actId="20577"/>
          <ac:spMkLst>
            <pc:docMk/>
            <pc:sldMk cId="1280060325" sldId="554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196067798" sldId="554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658970040" sldId="555"/>
        </pc:sldMkLst>
        <pc:spChg chg="mod">
          <ac:chgData name="Chuck Tomasi" userId="79514c44-a18e-4aaa-84b1-18f74099d6b1" providerId="ADAL" clId="{083A307A-D291-B540-A7C7-5367A19BD4E1}" dt="2023-02-02T22:56:59.037" v="5964" actId="20577"/>
          <ac:spMkLst>
            <pc:docMk/>
            <pc:sldMk cId="1658970040" sldId="55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118316243" sldId="555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3T00:36:35.903" v="7067" actId="2696"/>
        <pc:sldMkLst>
          <pc:docMk/>
          <pc:sldMk cId="440082529" sldId="556"/>
        </pc:sldMkLst>
        <pc:spChg chg="del mod ord">
          <ac:chgData name="Chuck Tomasi" userId="79514c44-a18e-4aaa-84b1-18f74099d6b1" providerId="ADAL" clId="{083A307A-D291-B540-A7C7-5367A19BD4E1}" dt="2023-02-03T00:19:12.012" v="6496" actId="700"/>
          <ac:spMkLst>
            <pc:docMk/>
            <pc:sldMk cId="440082529" sldId="556"/>
            <ac:spMk id="2" creationId="{CEE470F5-1A11-7D42-7611-ECDAE2B368E3}"/>
          </ac:spMkLst>
        </pc:spChg>
        <pc:spChg chg="add mod ord">
          <ac:chgData name="Chuck Tomasi" userId="79514c44-a18e-4aaa-84b1-18f74099d6b1" providerId="ADAL" clId="{083A307A-D291-B540-A7C7-5367A19BD4E1}" dt="2023-02-03T00:19:22.377" v="6511" actId="20577"/>
          <ac:spMkLst>
            <pc:docMk/>
            <pc:sldMk cId="440082529" sldId="556"/>
            <ac:spMk id="3" creationId="{3E666678-C704-C244-7E0E-C8B9A845141C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208521163" sldId="556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221559194" sldId="557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156227581" sldId="557"/>
        </pc:sldMkLst>
        <pc:spChg chg="mod">
          <ac:chgData name="Chuck Tomasi" userId="79514c44-a18e-4aaa-84b1-18f74099d6b1" providerId="ADAL" clId="{083A307A-D291-B540-A7C7-5367A19BD4E1}" dt="2023-02-03T00:20:00.111" v="6563" actId="20577"/>
          <ac:spMkLst>
            <pc:docMk/>
            <pc:sldMk cId="4156227581" sldId="557"/>
            <ac:spMk id="2" creationId="{BCF44882-ADA2-6C0D-7308-587CA334AD7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943099956" sldId="558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812469213" sldId="558"/>
        </pc:sldMkLst>
        <pc:spChg chg="mod">
          <ac:chgData name="Chuck Tomasi" userId="79514c44-a18e-4aaa-84b1-18f74099d6b1" providerId="ADAL" clId="{083A307A-D291-B540-A7C7-5367A19BD4E1}" dt="2023-02-03T00:20:31.813" v="6578" actId="20577"/>
          <ac:spMkLst>
            <pc:docMk/>
            <pc:sldMk cId="3812469213" sldId="558"/>
            <ac:spMk id="2" creationId="{AA30A5C4-556C-E812-CF1E-AC989160164A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797490487" sldId="559"/>
        </pc:sldMkLst>
        <pc:spChg chg="mod">
          <ac:chgData name="Chuck Tomasi" userId="79514c44-a18e-4aaa-84b1-18f74099d6b1" providerId="ADAL" clId="{083A307A-D291-B540-A7C7-5367A19BD4E1}" dt="2023-02-03T00:20:39.807" v="6593" actId="20577"/>
          <ac:spMkLst>
            <pc:docMk/>
            <pc:sldMk cId="1797490487" sldId="559"/>
            <ac:spMk id="2" creationId="{B76AB59F-72CB-7020-DA0D-5847AFCFC75C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015519447" sldId="559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613895072" sldId="560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445438409" sldId="560"/>
        </pc:sldMkLst>
        <pc:spChg chg="mod">
          <ac:chgData name="Chuck Tomasi" userId="79514c44-a18e-4aaa-84b1-18f74099d6b1" providerId="ADAL" clId="{083A307A-D291-B540-A7C7-5367A19BD4E1}" dt="2023-02-03T00:20:47.073" v="6608" actId="20577"/>
          <ac:spMkLst>
            <pc:docMk/>
            <pc:sldMk cId="1445438409" sldId="560"/>
            <ac:spMk id="2" creationId="{B2DCC971-6DC9-7777-CF36-C8462D0DD7EA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452591827" sldId="561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734645657" sldId="561"/>
        </pc:sldMkLst>
        <pc:spChg chg="mod">
          <ac:chgData name="Chuck Tomasi" userId="79514c44-a18e-4aaa-84b1-18f74099d6b1" providerId="ADAL" clId="{083A307A-D291-B540-A7C7-5367A19BD4E1}" dt="2023-02-03T00:20:54.437" v="6623" actId="20577"/>
          <ac:spMkLst>
            <pc:docMk/>
            <pc:sldMk cId="3734645657" sldId="561"/>
            <ac:spMk id="2" creationId="{CB5AE897-BEA6-73F2-99DE-A4FD0506D30F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26750148" sldId="562"/>
        </pc:sldMkLst>
        <pc:spChg chg="mod">
          <ac:chgData name="Chuck Tomasi" userId="79514c44-a18e-4aaa-84b1-18f74099d6b1" providerId="ADAL" clId="{083A307A-D291-B540-A7C7-5367A19BD4E1}" dt="2023-02-03T00:21:02.216" v="6638" actId="20577"/>
          <ac:spMkLst>
            <pc:docMk/>
            <pc:sldMk cId="326750148" sldId="562"/>
            <ac:spMk id="2" creationId="{2A340874-3605-D574-5371-A3FE0D6003B4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261430857" sldId="562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460067293" sldId="563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99349546" sldId="563"/>
        </pc:sldMkLst>
        <pc:spChg chg="mod">
          <ac:chgData name="Chuck Tomasi" userId="79514c44-a18e-4aaa-84b1-18f74099d6b1" providerId="ADAL" clId="{083A307A-D291-B540-A7C7-5367A19BD4E1}" dt="2023-02-03T00:21:14.014" v="6653" actId="20577"/>
          <ac:spMkLst>
            <pc:docMk/>
            <pc:sldMk cId="499349546" sldId="563"/>
            <ac:spMk id="2" creationId="{8FF83749-C861-52A1-6640-C8949BED3023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009388598" sldId="564"/>
        </pc:sldMkLst>
        <pc:spChg chg="mod">
          <ac:chgData name="Chuck Tomasi" userId="79514c44-a18e-4aaa-84b1-18f74099d6b1" providerId="ADAL" clId="{083A307A-D291-B540-A7C7-5367A19BD4E1}" dt="2023-02-03T00:21:28.238" v="6676" actId="20577"/>
          <ac:spMkLst>
            <pc:docMk/>
            <pc:sldMk cId="3009388598" sldId="564"/>
            <ac:spMk id="2" creationId="{3F701204-4459-E6DD-E79B-27F9F5A295A0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381523025" sldId="564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786246837" sldId="565"/>
        </pc:sldMkLst>
        <pc:spChg chg="mod">
          <ac:chgData name="Chuck Tomasi" userId="79514c44-a18e-4aaa-84b1-18f74099d6b1" providerId="ADAL" clId="{083A307A-D291-B540-A7C7-5367A19BD4E1}" dt="2023-02-03T00:21:37.438" v="6694" actId="20577"/>
          <ac:spMkLst>
            <pc:docMk/>
            <pc:sldMk cId="1786246837" sldId="565"/>
            <ac:spMk id="2" creationId="{19CB43DC-A38F-B372-880C-BFE7BD37B773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001370132" sldId="565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979187322" sldId="566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541098591" sldId="566"/>
        </pc:sldMkLst>
        <pc:spChg chg="mod">
          <ac:chgData name="Chuck Tomasi" userId="79514c44-a18e-4aaa-84b1-18f74099d6b1" providerId="ADAL" clId="{083A307A-D291-B540-A7C7-5367A19BD4E1}" dt="2023-02-03T00:21:44.244" v="6712" actId="20577"/>
          <ac:spMkLst>
            <pc:docMk/>
            <pc:sldMk cId="1541098591" sldId="566"/>
            <ac:spMk id="2" creationId="{634BDF6F-3D5B-55FD-127E-0AD807EC17D9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599829014" sldId="567"/>
        </pc:sldMkLst>
        <pc:spChg chg="mod">
          <ac:chgData name="Chuck Tomasi" userId="79514c44-a18e-4aaa-84b1-18f74099d6b1" providerId="ADAL" clId="{083A307A-D291-B540-A7C7-5367A19BD4E1}" dt="2023-02-03T00:21:55.082" v="6730" actId="20577"/>
          <ac:spMkLst>
            <pc:docMk/>
            <pc:sldMk cId="599829014" sldId="567"/>
            <ac:spMk id="2" creationId="{37A2A39A-3247-2C9B-E4EE-7A6367B41F08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302709954" sldId="567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7937979" sldId="568"/>
        </pc:sldMkLst>
        <pc:spChg chg="mod">
          <ac:chgData name="Chuck Tomasi" userId="79514c44-a18e-4aaa-84b1-18f74099d6b1" providerId="ADAL" clId="{083A307A-D291-B540-A7C7-5367A19BD4E1}" dt="2023-02-03T00:22:04.380" v="6746" actId="20577"/>
          <ac:spMkLst>
            <pc:docMk/>
            <pc:sldMk cId="7937979" sldId="568"/>
            <ac:spMk id="2" creationId="{0223E542-1F13-1C5D-A364-11A19CE4D9E3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530687061" sldId="568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41732456" sldId="569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036613250" sldId="569"/>
        </pc:sldMkLst>
        <pc:spChg chg="mod">
          <ac:chgData name="Chuck Tomasi" userId="79514c44-a18e-4aaa-84b1-18f74099d6b1" providerId="ADAL" clId="{083A307A-D291-B540-A7C7-5367A19BD4E1}" dt="2023-02-03T00:22:13.290" v="6763" actId="20577"/>
          <ac:spMkLst>
            <pc:docMk/>
            <pc:sldMk cId="4036613250" sldId="569"/>
            <ac:spMk id="2" creationId="{E45200DA-A3C9-7F41-2DBE-E964EC3A279E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693003660" sldId="570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719928498" sldId="570"/>
        </pc:sldMkLst>
        <pc:spChg chg="mod">
          <ac:chgData name="Chuck Tomasi" userId="79514c44-a18e-4aaa-84b1-18f74099d6b1" providerId="ADAL" clId="{083A307A-D291-B540-A7C7-5367A19BD4E1}" dt="2023-02-03T00:22:21.029" v="6779" actId="20577"/>
          <ac:spMkLst>
            <pc:docMk/>
            <pc:sldMk cId="3719928498" sldId="570"/>
            <ac:spMk id="2" creationId="{E4FB516B-A821-A116-3119-726A39414365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484699961" sldId="571"/>
        </pc:sldMkLst>
        <pc:spChg chg="mod">
          <ac:chgData name="Chuck Tomasi" userId="79514c44-a18e-4aaa-84b1-18f74099d6b1" providerId="ADAL" clId="{083A307A-D291-B540-A7C7-5367A19BD4E1}" dt="2023-02-03T00:22:29.395" v="6795" actId="20577"/>
          <ac:spMkLst>
            <pc:docMk/>
            <pc:sldMk cId="2484699961" sldId="571"/>
            <ac:spMk id="2" creationId="{93620B86-F5B0-8B2B-C9AE-6A301E104C9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785910779" sldId="571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20891124" sldId="572"/>
        </pc:sldMkLst>
        <pc:spChg chg="mod">
          <ac:chgData name="Chuck Tomasi" userId="79514c44-a18e-4aaa-84b1-18f74099d6b1" providerId="ADAL" clId="{083A307A-D291-B540-A7C7-5367A19BD4E1}" dt="2023-02-03T00:22:36.774" v="6811" actId="20577"/>
          <ac:spMkLst>
            <pc:docMk/>
            <pc:sldMk cId="320891124" sldId="572"/>
            <ac:spMk id="2" creationId="{627DCE05-8D6C-853A-BB3D-2993A4749B80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439927338" sldId="572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838658391" sldId="573"/>
        </pc:sldMkLst>
        <pc:spChg chg="mod">
          <ac:chgData name="Chuck Tomasi" userId="79514c44-a18e-4aaa-84b1-18f74099d6b1" providerId="ADAL" clId="{083A307A-D291-B540-A7C7-5367A19BD4E1}" dt="2023-02-03T00:22:46.110" v="6827" actId="20577"/>
          <ac:spMkLst>
            <pc:docMk/>
            <pc:sldMk cId="838658391" sldId="573"/>
            <ac:spMk id="2" creationId="{D9028E6F-CE1B-BF4D-F0E7-58C24B53BD31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869299791" sldId="573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513818329" sldId="574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071047365" sldId="574"/>
        </pc:sldMkLst>
        <pc:spChg chg="mod">
          <ac:chgData name="Chuck Tomasi" userId="79514c44-a18e-4aaa-84b1-18f74099d6b1" providerId="ADAL" clId="{083A307A-D291-B540-A7C7-5367A19BD4E1}" dt="2023-02-03T00:22:56.132" v="6843" actId="20577"/>
          <ac:spMkLst>
            <pc:docMk/>
            <pc:sldMk cId="4071047365" sldId="574"/>
            <ac:spMk id="2" creationId="{47F1A4CD-4381-00D7-5073-C50539CFE0B8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566635391" sldId="575"/>
        </pc:sldMkLst>
        <pc:spChg chg="mod">
          <ac:chgData name="Chuck Tomasi" userId="79514c44-a18e-4aaa-84b1-18f74099d6b1" providerId="ADAL" clId="{083A307A-D291-B540-A7C7-5367A19BD4E1}" dt="2023-02-03T00:25:46.107" v="6859" actId="20577"/>
          <ac:spMkLst>
            <pc:docMk/>
            <pc:sldMk cId="2566635391" sldId="575"/>
            <ac:spMk id="2" creationId="{F9AC4CA2-5FD7-0BB5-1385-1F602AFB985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951087765" sldId="575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53676991" sldId="576"/>
        </pc:sldMkLst>
        <pc:spChg chg="mod">
          <ac:chgData name="Chuck Tomasi" userId="79514c44-a18e-4aaa-84b1-18f74099d6b1" providerId="ADAL" clId="{083A307A-D291-B540-A7C7-5367A19BD4E1}" dt="2023-02-03T00:29:43.117" v="6875" actId="20577"/>
          <ac:spMkLst>
            <pc:docMk/>
            <pc:sldMk cId="153676991" sldId="576"/>
            <ac:spMk id="2" creationId="{3545B86C-C198-5FAC-5EAF-96B25A895AC4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4221138247" sldId="576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753661088" sldId="577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714290449" sldId="577"/>
        </pc:sldMkLst>
        <pc:spChg chg="mod">
          <ac:chgData name="Chuck Tomasi" userId="79514c44-a18e-4aaa-84b1-18f74099d6b1" providerId="ADAL" clId="{083A307A-D291-B540-A7C7-5367A19BD4E1}" dt="2023-02-03T00:30:00.345" v="6899" actId="20577"/>
          <ac:spMkLst>
            <pc:docMk/>
            <pc:sldMk cId="3714290449" sldId="577"/>
            <ac:spMk id="2" creationId="{614E0804-BE2F-0900-952A-938B558803F5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63361429" sldId="578"/>
        </pc:sldMkLst>
        <pc:spChg chg="mod">
          <ac:chgData name="Chuck Tomasi" userId="79514c44-a18e-4aaa-84b1-18f74099d6b1" providerId="ADAL" clId="{083A307A-D291-B540-A7C7-5367A19BD4E1}" dt="2023-02-03T00:30:21.888" v="6921" actId="20577"/>
          <ac:spMkLst>
            <pc:docMk/>
            <pc:sldMk cId="263361429" sldId="578"/>
            <ac:spMk id="2" creationId="{48F6D044-0568-808C-24A1-A70472202F72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249114136" sldId="578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677610582" sldId="579"/>
        </pc:sldMkLst>
        <pc:spChg chg="mod">
          <ac:chgData name="Chuck Tomasi" userId="79514c44-a18e-4aaa-84b1-18f74099d6b1" providerId="ADAL" clId="{083A307A-D291-B540-A7C7-5367A19BD4E1}" dt="2023-02-03T00:30:36.451" v="6937" actId="20577"/>
          <ac:spMkLst>
            <pc:docMk/>
            <pc:sldMk cId="677610582" sldId="579"/>
            <ac:spMk id="2" creationId="{F8E45579-F4C2-6197-AE68-A95D76F657D3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898405660" sldId="579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70876696" sldId="580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498489215" sldId="580"/>
        </pc:sldMkLst>
        <pc:spChg chg="mod">
          <ac:chgData name="Chuck Tomasi" userId="79514c44-a18e-4aaa-84b1-18f74099d6b1" providerId="ADAL" clId="{083A307A-D291-B540-A7C7-5367A19BD4E1}" dt="2023-02-03T00:30:45.351" v="6953" actId="20577"/>
          <ac:spMkLst>
            <pc:docMk/>
            <pc:sldMk cId="3498489215" sldId="580"/>
            <ac:spMk id="2" creationId="{12EBBE58-8005-5C37-8A8A-577CFF121B27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857524419" sldId="581"/>
        </pc:sldMkLst>
        <pc:spChg chg="mod">
          <ac:chgData name="Chuck Tomasi" userId="79514c44-a18e-4aaa-84b1-18f74099d6b1" providerId="ADAL" clId="{083A307A-D291-B540-A7C7-5367A19BD4E1}" dt="2023-02-03T00:30:54.561" v="6969" actId="20577"/>
          <ac:spMkLst>
            <pc:docMk/>
            <pc:sldMk cId="3857524419" sldId="581"/>
            <ac:spMk id="2" creationId="{FBD9C184-CDF1-9529-47BD-D6EC21DC3667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980917834" sldId="581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882055035" sldId="582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698035954" sldId="582"/>
        </pc:sldMkLst>
        <pc:spChg chg="mod">
          <ac:chgData name="Chuck Tomasi" userId="79514c44-a18e-4aaa-84b1-18f74099d6b1" providerId="ADAL" clId="{083A307A-D291-B540-A7C7-5367A19BD4E1}" dt="2023-02-03T00:31:21.033" v="6985" actId="20577"/>
          <ac:spMkLst>
            <pc:docMk/>
            <pc:sldMk cId="1698035954" sldId="582"/>
            <ac:spMk id="2" creationId="{24B0FE97-D3AF-E3EB-EF0E-643903525A61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114941335" sldId="583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499985430" sldId="583"/>
        </pc:sldMkLst>
        <pc:spChg chg="mod">
          <ac:chgData name="Chuck Tomasi" userId="79514c44-a18e-4aaa-84b1-18f74099d6b1" providerId="ADAL" clId="{083A307A-D291-B540-A7C7-5367A19BD4E1}" dt="2023-02-03T00:31:28.055" v="7001" actId="20577"/>
          <ac:spMkLst>
            <pc:docMk/>
            <pc:sldMk cId="2499985430" sldId="583"/>
            <ac:spMk id="2" creationId="{E870B3F5-E280-AB21-AC0B-AC6FE0ED4BDD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703969795" sldId="584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478929470" sldId="584"/>
        </pc:sldMkLst>
        <pc:spChg chg="mod">
          <ac:chgData name="Chuck Tomasi" userId="79514c44-a18e-4aaa-84b1-18f74099d6b1" providerId="ADAL" clId="{083A307A-D291-B540-A7C7-5367A19BD4E1}" dt="2023-02-03T00:31:35.607" v="7017" actId="20577"/>
          <ac:spMkLst>
            <pc:docMk/>
            <pc:sldMk cId="2478929470" sldId="584"/>
            <ac:spMk id="2" creationId="{8D9AB452-FF6E-A066-7104-193EAF367B1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9827254" sldId="585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662587911" sldId="585"/>
        </pc:sldMkLst>
        <pc:spChg chg="mod">
          <ac:chgData name="Chuck Tomasi" userId="79514c44-a18e-4aaa-84b1-18f74099d6b1" providerId="ADAL" clId="{083A307A-D291-B540-A7C7-5367A19BD4E1}" dt="2023-02-03T00:31:45.510" v="7033" actId="20577"/>
          <ac:spMkLst>
            <pc:docMk/>
            <pc:sldMk cId="3662587911" sldId="585"/>
            <ac:spMk id="2" creationId="{64E1B815-AD65-7BB0-2736-574DB448250F}"/>
          </ac:spMkLst>
        </pc:spChg>
      </pc:sldChg>
      <pc:sldChg chg="addSp delSp modSp new del mod ord modClrScheme chgLayout">
        <pc:chgData name="Chuck Tomasi" userId="79514c44-a18e-4aaa-84b1-18f74099d6b1" providerId="ADAL" clId="{083A307A-D291-B540-A7C7-5367A19BD4E1}" dt="2023-02-03T00:54:01.827" v="7681" actId="2696"/>
        <pc:sldMkLst>
          <pc:docMk/>
          <pc:sldMk cId="896007215" sldId="586"/>
        </pc:sldMkLst>
        <pc:spChg chg="del mod ord">
          <ac:chgData name="Chuck Tomasi" userId="79514c44-a18e-4aaa-84b1-18f74099d6b1" providerId="ADAL" clId="{083A307A-D291-B540-A7C7-5367A19BD4E1}" dt="2023-02-03T00:39:32.856" v="7073" actId="700"/>
          <ac:spMkLst>
            <pc:docMk/>
            <pc:sldMk cId="896007215" sldId="586"/>
            <ac:spMk id="2" creationId="{20F493ED-01F2-771A-987D-8E543AE90CF5}"/>
          </ac:spMkLst>
        </pc:spChg>
        <pc:spChg chg="add mod ord">
          <ac:chgData name="Chuck Tomasi" userId="79514c44-a18e-4aaa-84b1-18f74099d6b1" providerId="ADAL" clId="{083A307A-D291-B540-A7C7-5367A19BD4E1}" dt="2023-02-03T00:40:44.350" v="7095" actId="20577"/>
          <ac:spMkLst>
            <pc:docMk/>
            <pc:sldMk cId="896007215" sldId="586"/>
            <ac:spMk id="3" creationId="{7EF0F1FA-BD69-F0BA-151B-3B2DD3B133B1}"/>
          </ac:spMkLst>
        </pc:spChg>
      </pc:sldChg>
      <pc:sldChg chg="new del">
        <pc:chgData name="Chuck Tomasi" userId="79514c44-a18e-4aaa-84b1-18f74099d6b1" providerId="ADAL" clId="{083A307A-D291-B540-A7C7-5367A19BD4E1}" dt="2023-02-03T00:19:43.326" v="6544" actId="2696"/>
        <pc:sldMkLst>
          <pc:docMk/>
          <pc:sldMk cId="1040865823" sldId="586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603378708" sldId="586"/>
        </pc:sldMkLst>
      </pc:sldChg>
      <pc:sldChg chg="new del">
        <pc:chgData name="Chuck Tomasi" userId="79514c44-a18e-4aaa-84b1-18f74099d6b1" providerId="ADAL" clId="{083A307A-D291-B540-A7C7-5367A19BD4E1}" dt="2023-02-03T00:19:41.212" v="6543" actId="2696"/>
        <pc:sldMkLst>
          <pc:docMk/>
          <pc:sldMk cId="34620027" sldId="587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811292690" sldId="587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639328733" sldId="587"/>
        </pc:sldMkLst>
        <pc:spChg chg="mod">
          <ac:chgData name="Chuck Tomasi" userId="79514c44-a18e-4aaa-84b1-18f74099d6b1" providerId="ADAL" clId="{083A307A-D291-B540-A7C7-5367A19BD4E1}" dt="2023-02-03T00:42:30.608" v="7142" actId="20577"/>
          <ac:spMkLst>
            <pc:docMk/>
            <pc:sldMk cId="1639328733" sldId="587"/>
            <ac:spMk id="2" creationId="{DA1801F6-E41B-CF8B-A6DE-45E63C1CB4EC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100779671" sldId="588"/>
        </pc:sldMkLst>
        <pc:spChg chg="mod">
          <ac:chgData name="Chuck Tomasi" userId="79514c44-a18e-4aaa-84b1-18f74099d6b1" providerId="ADAL" clId="{083A307A-D291-B540-A7C7-5367A19BD4E1}" dt="2023-02-03T00:42:38.752" v="7161" actId="20577"/>
          <ac:spMkLst>
            <pc:docMk/>
            <pc:sldMk cId="1100779671" sldId="588"/>
            <ac:spMk id="2" creationId="{8642664C-43E0-5868-40E9-0F379D5CB340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958082204" sldId="588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850468967" sldId="589"/>
        </pc:sldMkLst>
        <pc:spChg chg="mod">
          <ac:chgData name="Chuck Tomasi" userId="79514c44-a18e-4aaa-84b1-18f74099d6b1" providerId="ADAL" clId="{083A307A-D291-B540-A7C7-5367A19BD4E1}" dt="2023-02-03T00:42:54.462" v="7182" actId="20577"/>
          <ac:spMkLst>
            <pc:docMk/>
            <pc:sldMk cId="850468967" sldId="589"/>
            <ac:spMk id="2" creationId="{781D2D94-274E-A804-1157-0879665352CE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195452826" sldId="589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471697113" sldId="590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783967816" sldId="590"/>
        </pc:sldMkLst>
        <pc:spChg chg="mod">
          <ac:chgData name="Chuck Tomasi" userId="79514c44-a18e-4aaa-84b1-18f74099d6b1" providerId="ADAL" clId="{083A307A-D291-B540-A7C7-5367A19BD4E1}" dt="2023-02-03T00:43:26.987" v="7202" actId="20577"/>
          <ac:spMkLst>
            <pc:docMk/>
            <pc:sldMk cId="1783967816" sldId="590"/>
            <ac:spMk id="2" creationId="{C844FAE2-EFE1-C07C-72B8-0F8651309849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306342900" sldId="591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408519702" sldId="591"/>
        </pc:sldMkLst>
        <pc:spChg chg="mod">
          <ac:chgData name="Chuck Tomasi" userId="79514c44-a18e-4aaa-84b1-18f74099d6b1" providerId="ADAL" clId="{083A307A-D291-B540-A7C7-5367A19BD4E1}" dt="2023-02-03T00:44:11.948" v="7217" actId="20577"/>
          <ac:spMkLst>
            <pc:docMk/>
            <pc:sldMk cId="1408519702" sldId="591"/>
            <ac:spMk id="2" creationId="{681F0836-811B-7F07-9738-61696F867ACF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033149171" sldId="592"/>
        </pc:sldMkLst>
        <pc:spChg chg="mod">
          <ac:chgData name="Chuck Tomasi" userId="79514c44-a18e-4aaa-84b1-18f74099d6b1" providerId="ADAL" clId="{083A307A-D291-B540-A7C7-5367A19BD4E1}" dt="2023-02-03T00:44:19.631" v="7232" actId="20577"/>
          <ac:spMkLst>
            <pc:docMk/>
            <pc:sldMk cId="1033149171" sldId="592"/>
            <ac:spMk id="2" creationId="{CE799F10-E8E2-0830-3D66-EB5CAE9305C1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250463927" sldId="592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865915774" sldId="593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2021873313" sldId="593"/>
        </pc:sldMkLst>
        <pc:spChg chg="mod">
          <ac:chgData name="Chuck Tomasi" userId="79514c44-a18e-4aaa-84b1-18f74099d6b1" providerId="ADAL" clId="{083A307A-D291-B540-A7C7-5367A19BD4E1}" dt="2023-02-03T00:44:49.413" v="7247" actId="20577"/>
          <ac:spMkLst>
            <pc:docMk/>
            <pc:sldMk cId="2021873313" sldId="593"/>
            <ac:spMk id="2" creationId="{CE23618E-63D2-889C-FFFF-51642AD469A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667651774" sldId="594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202112962" sldId="594"/>
        </pc:sldMkLst>
        <pc:spChg chg="mod">
          <ac:chgData name="Chuck Tomasi" userId="79514c44-a18e-4aaa-84b1-18f74099d6b1" providerId="ADAL" clId="{083A307A-D291-B540-A7C7-5367A19BD4E1}" dt="2023-02-03T00:44:58.925" v="7264" actId="20577"/>
          <ac:spMkLst>
            <pc:docMk/>
            <pc:sldMk cId="3202112962" sldId="594"/>
            <ac:spMk id="2" creationId="{FB05022C-B6F9-1BA9-4154-A62A77020F69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552427013" sldId="595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634610539" sldId="595"/>
        </pc:sldMkLst>
        <pc:spChg chg="mod">
          <ac:chgData name="Chuck Tomasi" userId="79514c44-a18e-4aaa-84b1-18f74099d6b1" providerId="ADAL" clId="{083A307A-D291-B540-A7C7-5367A19BD4E1}" dt="2023-02-03T00:45:09.831" v="7282" actId="20577"/>
          <ac:spMkLst>
            <pc:docMk/>
            <pc:sldMk cId="3634610539" sldId="595"/>
            <ac:spMk id="2" creationId="{79571899-21C9-7F69-100A-AAD34DB2BD1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42609425" sldId="596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447757333" sldId="596"/>
        </pc:sldMkLst>
        <pc:spChg chg="mod">
          <ac:chgData name="Chuck Tomasi" userId="79514c44-a18e-4aaa-84b1-18f74099d6b1" providerId="ADAL" clId="{083A307A-D291-B540-A7C7-5367A19BD4E1}" dt="2023-02-03T00:46:54.006" v="7304" actId="20577"/>
          <ac:spMkLst>
            <pc:docMk/>
            <pc:sldMk cId="3447757333" sldId="596"/>
            <ac:spMk id="2" creationId="{CFF19BC6-A521-D547-D220-A4868FFC885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05045957" sldId="597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2869075874" sldId="597"/>
        </pc:sldMkLst>
        <pc:spChg chg="mod">
          <ac:chgData name="Chuck Tomasi" userId="79514c44-a18e-4aaa-84b1-18f74099d6b1" providerId="ADAL" clId="{083A307A-D291-B540-A7C7-5367A19BD4E1}" dt="2023-02-03T00:47:07.415" v="7320" actId="20577"/>
          <ac:spMkLst>
            <pc:docMk/>
            <pc:sldMk cId="2869075874" sldId="597"/>
            <ac:spMk id="2" creationId="{07BCAE15-C1C9-788C-8DEB-ADA99587991A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693252540" sldId="598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2163095816" sldId="598"/>
        </pc:sldMkLst>
        <pc:spChg chg="mod">
          <ac:chgData name="Chuck Tomasi" userId="79514c44-a18e-4aaa-84b1-18f74099d6b1" providerId="ADAL" clId="{083A307A-D291-B540-A7C7-5367A19BD4E1}" dt="2023-02-03T00:47:14.004" v="7338" actId="20577"/>
          <ac:spMkLst>
            <pc:docMk/>
            <pc:sldMk cId="2163095816" sldId="598"/>
            <ac:spMk id="2" creationId="{46D7CBE3-CFC8-27F5-258D-05448F1F0833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929842552" sldId="599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827797400" sldId="599"/>
        </pc:sldMkLst>
        <pc:spChg chg="mod">
          <ac:chgData name="Chuck Tomasi" userId="79514c44-a18e-4aaa-84b1-18f74099d6b1" providerId="ADAL" clId="{083A307A-D291-B540-A7C7-5367A19BD4E1}" dt="2023-02-03T00:47:24.223" v="7354" actId="20577"/>
          <ac:spMkLst>
            <pc:docMk/>
            <pc:sldMk cId="3827797400" sldId="599"/>
            <ac:spMk id="2" creationId="{66685A3E-EB27-BBCF-484D-C0E96ACADFD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86848430" sldId="600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163693222" sldId="600"/>
        </pc:sldMkLst>
        <pc:spChg chg="mod">
          <ac:chgData name="Chuck Tomasi" userId="79514c44-a18e-4aaa-84b1-18f74099d6b1" providerId="ADAL" clId="{083A307A-D291-B540-A7C7-5367A19BD4E1}" dt="2023-02-03T00:47:29.600" v="7370" actId="20577"/>
          <ac:spMkLst>
            <pc:docMk/>
            <pc:sldMk cId="3163693222" sldId="600"/>
            <ac:spMk id="2" creationId="{445534C2-4A30-D727-AEBA-EE22841D3285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528866162" sldId="601"/>
        </pc:sldMkLst>
        <pc:spChg chg="mod">
          <ac:chgData name="Chuck Tomasi" userId="79514c44-a18e-4aaa-84b1-18f74099d6b1" providerId="ADAL" clId="{083A307A-D291-B540-A7C7-5367A19BD4E1}" dt="2023-02-03T00:47:35.510" v="7386" actId="20577"/>
          <ac:spMkLst>
            <pc:docMk/>
            <pc:sldMk cId="528866162" sldId="601"/>
            <ac:spMk id="2" creationId="{0B964417-F239-FDC0-52E8-B7F5FF6CE52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791289988" sldId="601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488340598" sldId="602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047009088" sldId="602"/>
        </pc:sldMkLst>
        <pc:spChg chg="mod">
          <ac:chgData name="Chuck Tomasi" userId="79514c44-a18e-4aaa-84b1-18f74099d6b1" providerId="ADAL" clId="{083A307A-D291-B540-A7C7-5367A19BD4E1}" dt="2023-02-03T00:47:43.871" v="7406" actId="20577"/>
          <ac:spMkLst>
            <pc:docMk/>
            <pc:sldMk cId="1047009088" sldId="602"/>
            <ac:spMk id="2" creationId="{313CCC24-3233-6CA8-DE07-EB33AD483528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681428206" sldId="603"/>
        </pc:sldMkLst>
        <pc:spChg chg="mod">
          <ac:chgData name="Chuck Tomasi" userId="79514c44-a18e-4aaa-84b1-18f74099d6b1" providerId="ADAL" clId="{083A307A-D291-B540-A7C7-5367A19BD4E1}" dt="2023-02-03T00:47:51.038" v="7426" actId="20577"/>
          <ac:spMkLst>
            <pc:docMk/>
            <pc:sldMk cId="1681428206" sldId="603"/>
            <ac:spMk id="2" creationId="{33E161CC-3885-D776-B981-9858539D54AC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86906699" sldId="603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279716716" sldId="604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436922506" sldId="604"/>
        </pc:sldMkLst>
        <pc:spChg chg="mod">
          <ac:chgData name="Chuck Tomasi" userId="79514c44-a18e-4aaa-84b1-18f74099d6b1" providerId="ADAL" clId="{083A307A-D291-B540-A7C7-5367A19BD4E1}" dt="2023-02-03T00:47:58.457" v="7442" actId="20577"/>
          <ac:spMkLst>
            <pc:docMk/>
            <pc:sldMk cId="3436922506" sldId="604"/>
            <ac:spMk id="2" creationId="{AC357DB4-8816-71D6-2FF2-CB57F87262A9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526770344" sldId="605"/>
        </pc:sldMkLst>
        <pc:spChg chg="mod">
          <ac:chgData name="Chuck Tomasi" userId="79514c44-a18e-4aaa-84b1-18f74099d6b1" providerId="ADAL" clId="{083A307A-D291-B540-A7C7-5367A19BD4E1}" dt="2023-02-03T00:48:05.058" v="7462" actId="20577"/>
          <ac:spMkLst>
            <pc:docMk/>
            <pc:sldMk cId="1526770344" sldId="605"/>
            <ac:spMk id="2" creationId="{293ADCF3-EAF2-EF07-0C41-6E63E444F825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425295471" sldId="605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013981030" sldId="606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682535962" sldId="606"/>
        </pc:sldMkLst>
        <pc:spChg chg="mod">
          <ac:chgData name="Chuck Tomasi" userId="79514c44-a18e-4aaa-84b1-18f74099d6b1" providerId="ADAL" clId="{083A307A-D291-B540-A7C7-5367A19BD4E1}" dt="2023-02-03T00:48:14.091" v="7478" actId="20577"/>
          <ac:spMkLst>
            <pc:docMk/>
            <pc:sldMk cId="3682535962" sldId="606"/>
            <ac:spMk id="2" creationId="{72305F4C-3F2F-92A8-6EFE-7532CA475110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729684210" sldId="607"/>
        </pc:sldMkLst>
        <pc:spChg chg="mod">
          <ac:chgData name="Chuck Tomasi" userId="79514c44-a18e-4aaa-84b1-18f74099d6b1" providerId="ADAL" clId="{083A307A-D291-B540-A7C7-5367A19BD4E1}" dt="2023-02-03T00:48:21.425" v="7496" actId="20577"/>
          <ac:spMkLst>
            <pc:docMk/>
            <pc:sldMk cId="729684210" sldId="607"/>
            <ac:spMk id="2" creationId="{63F21BFF-16DD-EFD0-8B44-2119C9DE9575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290139251" sldId="607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040776328" sldId="608"/>
        </pc:sldMkLst>
        <pc:spChg chg="mod">
          <ac:chgData name="Chuck Tomasi" userId="79514c44-a18e-4aaa-84b1-18f74099d6b1" providerId="ADAL" clId="{083A307A-D291-B540-A7C7-5367A19BD4E1}" dt="2023-02-03T00:48:31.833" v="7512" actId="20577"/>
          <ac:spMkLst>
            <pc:docMk/>
            <pc:sldMk cId="1040776328" sldId="608"/>
            <ac:spMk id="2" creationId="{8DD5535C-71B2-60D4-4470-B32835628AA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512782287" sldId="608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859481078" sldId="609"/>
        </pc:sldMkLst>
        <pc:spChg chg="mod">
          <ac:chgData name="Chuck Tomasi" userId="79514c44-a18e-4aaa-84b1-18f74099d6b1" providerId="ADAL" clId="{083A307A-D291-B540-A7C7-5367A19BD4E1}" dt="2023-02-03T00:48:38.736" v="7528" actId="20577"/>
          <ac:spMkLst>
            <pc:docMk/>
            <pc:sldMk cId="859481078" sldId="609"/>
            <ac:spMk id="2" creationId="{AE743BFB-FC6F-EF18-C3B7-77DA2FD9C611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887599186" sldId="609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358400780" sldId="610"/>
        </pc:sldMkLst>
        <pc:spChg chg="mod">
          <ac:chgData name="Chuck Tomasi" userId="79514c44-a18e-4aaa-84b1-18f74099d6b1" providerId="ADAL" clId="{083A307A-D291-B540-A7C7-5367A19BD4E1}" dt="2023-02-03T00:48:48.354" v="7546" actId="20577"/>
          <ac:spMkLst>
            <pc:docMk/>
            <pc:sldMk cId="1358400780" sldId="610"/>
            <ac:spMk id="2" creationId="{D8FCFCD2-6522-08EE-197B-5AD6812A894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828850782" sldId="610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412400444" sldId="611"/>
        </pc:sldMkLst>
        <pc:spChg chg="mod">
          <ac:chgData name="Chuck Tomasi" userId="79514c44-a18e-4aaa-84b1-18f74099d6b1" providerId="ADAL" clId="{083A307A-D291-B540-A7C7-5367A19BD4E1}" dt="2023-02-03T00:48:56.596" v="7562" actId="20577"/>
          <ac:spMkLst>
            <pc:docMk/>
            <pc:sldMk cId="1412400444" sldId="611"/>
            <ac:spMk id="2" creationId="{B0CBE6C5-6A21-4A43-E5A1-6BF6EB2CF74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139481973" sldId="611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328845949" sldId="612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541544659" sldId="612"/>
        </pc:sldMkLst>
        <pc:spChg chg="mod">
          <ac:chgData name="Chuck Tomasi" userId="79514c44-a18e-4aaa-84b1-18f74099d6b1" providerId="ADAL" clId="{083A307A-D291-B540-A7C7-5367A19BD4E1}" dt="2023-02-03T00:49:04.022" v="7578" actId="20577"/>
          <ac:spMkLst>
            <pc:docMk/>
            <pc:sldMk cId="3541544659" sldId="612"/>
            <ac:spMk id="2" creationId="{ED9EC273-82CE-C4FB-596A-16B885783263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12246781" sldId="613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091965073" sldId="613"/>
        </pc:sldMkLst>
        <pc:spChg chg="mod">
          <ac:chgData name="Chuck Tomasi" userId="79514c44-a18e-4aaa-84b1-18f74099d6b1" providerId="ADAL" clId="{083A307A-D291-B540-A7C7-5367A19BD4E1}" dt="2023-02-03T00:49:13.955" v="7594" actId="20577"/>
          <ac:spMkLst>
            <pc:docMk/>
            <pc:sldMk cId="3091965073" sldId="613"/>
            <ac:spMk id="2" creationId="{E18D9208-F209-DA8C-40D4-A83D0CB55879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493990018" sldId="614"/>
        </pc:sldMkLst>
        <pc:spChg chg="mod">
          <ac:chgData name="Chuck Tomasi" userId="79514c44-a18e-4aaa-84b1-18f74099d6b1" providerId="ADAL" clId="{083A307A-D291-B540-A7C7-5367A19BD4E1}" dt="2023-02-03T00:49:20.875" v="7610" actId="20577"/>
          <ac:spMkLst>
            <pc:docMk/>
            <pc:sldMk cId="1493990018" sldId="614"/>
            <ac:spMk id="2" creationId="{6074DC41-E630-E17A-517D-C8E922A8EFEA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55662522" sldId="614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884816762" sldId="615"/>
        </pc:sldMkLst>
        <pc:spChg chg="mod">
          <ac:chgData name="Chuck Tomasi" userId="79514c44-a18e-4aaa-84b1-18f74099d6b1" providerId="ADAL" clId="{083A307A-D291-B540-A7C7-5367A19BD4E1}" dt="2023-02-03T00:49:29.145" v="7626" actId="20577"/>
          <ac:spMkLst>
            <pc:docMk/>
            <pc:sldMk cId="1884816762" sldId="615"/>
            <ac:spMk id="2" creationId="{4C4BAF60-517A-E11A-B784-0403CE761569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829722724" sldId="615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006779293" sldId="616"/>
        </pc:sldMkLst>
        <pc:spChg chg="mod">
          <ac:chgData name="Chuck Tomasi" userId="79514c44-a18e-4aaa-84b1-18f74099d6b1" providerId="ADAL" clId="{083A307A-D291-B540-A7C7-5367A19BD4E1}" dt="2023-02-03T00:49:36.350" v="7644" actId="20577"/>
          <ac:spMkLst>
            <pc:docMk/>
            <pc:sldMk cId="3006779293" sldId="616"/>
            <ac:spMk id="2" creationId="{AFF816F4-513A-C9E5-7FB3-8C43A0AF4956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463843599" sldId="616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3T13:46:34.102" v="8242" actId="2696"/>
        <pc:sldMkLst>
          <pc:docMk/>
          <pc:sldMk cId="3387186972" sldId="617"/>
        </pc:sldMkLst>
        <pc:spChg chg="del mod ord">
          <ac:chgData name="Chuck Tomasi" userId="79514c44-a18e-4aaa-84b1-18f74099d6b1" providerId="ADAL" clId="{083A307A-D291-B540-A7C7-5367A19BD4E1}" dt="2023-02-03T00:55:11.890" v="7687" actId="700"/>
          <ac:spMkLst>
            <pc:docMk/>
            <pc:sldMk cId="3387186972" sldId="617"/>
            <ac:spMk id="2" creationId="{93A6CB3D-765E-295E-3407-7F9B8BAF5479}"/>
          </ac:spMkLst>
        </pc:spChg>
        <pc:spChg chg="add mod ord">
          <ac:chgData name="Chuck Tomasi" userId="79514c44-a18e-4aaa-84b1-18f74099d6b1" providerId="ADAL" clId="{083A307A-D291-B540-A7C7-5367A19BD4E1}" dt="2023-02-03T00:55:20.445" v="7702" actId="20577"/>
          <ac:spMkLst>
            <pc:docMk/>
            <pc:sldMk cId="3387186972" sldId="617"/>
            <ac:spMk id="3" creationId="{73307BF3-1FC7-EE4A-0360-8E491AEB1D0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442560579" sldId="617"/>
        </pc:sldMkLst>
      </pc:sldChg>
      <pc:sldChg chg="add del">
        <pc:chgData name="Chuck Tomasi" userId="79514c44-a18e-4aaa-84b1-18f74099d6b1" providerId="ADAL" clId="{083A307A-D291-B540-A7C7-5367A19BD4E1}" dt="2023-02-03T00:55:30.133" v="7704" actId="2890"/>
        <pc:sldMkLst>
          <pc:docMk/>
          <pc:sldMk cId="2562032444" sldId="61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430216122" sldId="618"/>
        </pc:sldMkLst>
        <pc:spChg chg="mod">
          <ac:chgData name="Chuck Tomasi" userId="79514c44-a18e-4aaa-84b1-18f74099d6b1" providerId="ADAL" clId="{083A307A-D291-B540-A7C7-5367A19BD4E1}" dt="2023-02-03T00:55:58.455" v="7748" actId="20577"/>
          <ac:spMkLst>
            <pc:docMk/>
            <pc:sldMk cId="3430216122" sldId="618"/>
            <ac:spMk id="2" creationId="{5533BAC5-59C5-3255-00BF-3D975B7DF15F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625814521" sldId="61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186216931" sldId="619"/>
        </pc:sldMkLst>
        <pc:spChg chg="mod">
          <ac:chgData name="Chuck Tomasi" userId="79514c44-a18e-4aaa-84b1-18f74099d6b1" providerId="ADAL" clId="{083A307A-D291-B540-A7C7-5367A19BD4E1}" dt="2023-02-03T00:56:04.909" v="7763" actId="20577"/>
          <ac:spMkLst>
            <pc:docMk/>
            <pc:sldMk cId="1186216931" sldId="619"/>
            <ac:spMk id="2" creationId="{6E270472-35E1-8961-A30D-6A85E696165E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596753048" sldId="619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668772370" sldId="620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4076190541" sldId="620"/>
        </pc:sldMkLst>
        <pc:spChg chg="mod">
          <ac:chgData name="Chuck Tomasi" userId="79514c44-a18e-4aaa-84b1-18f74099d6b1" providerId="ADAL" clId="{083A307A-D291-B540-A7C7-5367A19BD4E1}" dt="2023-02-03T00:56:13.739" v="7778" actId="20577"/>
          <ac:spMkLst>
            <pc:docMk/>
            <pc:sldMk cId="4076190541" sldId="620"/>
            <ac:spMk id="2" creationId="{99EC65AE-C4BE-E7E6-50D8-4DFA5B9089E1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737023664" sldId="621"/>
        </pc:sldMkLst>
        <pc:spChg chg="mod">
          <ac:chgData name="Chuck Tomasi" userId="79514c44-a18e-4aaa-84b1-18f74099d6b1" providerId="ADAL" clId="{083A307A-D291-B540-A7C7-5367A19BD4E1}" dt="2023-02-03T00:56:19.365" v="7793" actId="20577"/>
          <ac:spMkLst>
            <pc:docMk/>
            <pc:sldMk cId="1737023664" sldId="621"/>
            <ac:spMk id="2" creationId="{77E4AC1A-7627-A8D4-005E-8A110DB49B62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815933858" sldId="621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562922703" sldId="622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133188982" sldId="622"/>
        </pc:sldMkLst>
        <pc:spChg chg="mod">
          <ac:chgData name="Chuck Tomasi" userId="79514c44-a18e-4aaa-84b1-18f74099d6b1" providerId="ADAL" clId="{083A307A-D291-B540-A7C7-5367A19BD4E1}" dt="2023-02-03T00:56:27.406" v="7808" actId="20577"/>
          <ac:spMkLst>
            <pc:docMk/>
            <pc:sldMk cId="3133188982" sldId="622"/>
            <ac:spMk id="2" creationId="{6CA6CFF8-7FA0-E9D4-4956-B779BB4CFB9D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937917463" sldId="623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900225707" sldId="623"/>
        </pc:sldMkLst>
        <pc:spChg chg="mod">
          <ac:chgData name="Chuck Tomasi" userId="79514c44-a18e-4aaa-84b1-18f74099d6b1" providerId="ADAL" clId="{083A307A-D291-B540-A7C7-5367A19BD4E1}" dt="2023-02-03T00:56:36.167" v="7825" actId="20577"/>
          <ac:spMkLst>
            <pc:docMk/>
            <pc:sldMk cId="3900225707" sldId="623"/>
            <ac:spMk id="2" creationId="{EEEB42B2-DA96-9BC1-7DAB-343CCCC7143D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26698568" sldId="624"/>
        </pc:sldMkLst>
        <pc:spChg chg="mod">
          <ac:chgData name="Chuck Tomasi" userId="79514c44-a18e-4aaa-84b1-18f74099d6b1" providerId="ADAL" clId="{083A307A-D291-B540-A7C7-5367A19BD4E1}" dt="2023-02-03T00:56:42.990" v="7840" actId="20577"/>
          <ac:spMkLst>
            <pc:docMk/>
            <pc:sldMk cId="326698568" sldId="624"/>
            <ac:spMk id="2" creationId="{C3A0DFAC-FC42-7948-4D74-AD7E0F005E66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4015980942" sldId="624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639881924" sldId="625"/>
        </pc:sldMkLst>
        <pc:spChg chg="mod">
          <ac:chgData name="Chuck Tomasi" userId="79514c44-a18e-4aaa-84b1-18f74099d6b1" providerId="ADAL" clId="{083A307A-D291-B540-A7C7-5367A19BD4E1}" dt="2023-02-03T00:56:51.731" v="7857" actId="20577"/>
          <ac:spMkLst>
            <pc:docMk/>
            <pc:sldMk cId="639881924" sldId="625"/>
            <ac:spMk id="2" creationId="{FDE068A0-6127-5FE7-CCE3-A42FFB86EF79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198126013" sldId="625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434395044" sldId="626"/>
        </pc:sldMkLst>
        <pc:spChg chg="mod">
          <ac:chgData name="Chuck Tomasi" userId="79514c44-a18e-4aaa-84b1-18f74099d6b1" providerId="ADAL" clId="{083A307A-D291-B540-A7C7-5367A19BD4E1}" dt="2023-02-03T00:56:57.943" v="7873" actId="20577"/>
          <ac:spMkLst>
            <pc:docMk/>
            <pc:sldMk cId="1434395044" sldId="626"/>
            <ac:spMk id="2" creationId="{8D375E21-1A86-4B7E-A10D-B28F94DAB9E1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485964164" sldId="626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083504809" sldId="627"/>
        </pc:sldMkLst>
        <pc:spChg chg="mod">
          <ac:chgData name="Chuck Tomasi" userId="79514c44-a18e-4aaa-84b1-18f74099d6b1" providerId="ADAL" clId="{083A307A-D291-B540-A7C7-5367A19BD4E1}" dt="2023-02-03T00:57:04.401" v="7889" actId="20577"/>
          <ac:spMkLst>
            <pc:docMk/>
            <pc:sldMk cId="1083504809" sldId="627"/>
            <ac:spMk id="2" creationId="{04D2A816-D731-6623-FF1B-EB3D61D149B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959105994" sldId="627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57824882" sldId="62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194110724" sldId="628"/>
        </pc:sldMkLst>
        <pc:spChg chg="mod">
          <ac:chgData name="Chuck Tomasi" userId="79514c44-a18e-4aaa-84b1-18f74099d6b1" providerId="ADAL" clId="{083A307A-D291-B540-A7C7-5367A19BD4E1}" dt="2023-02-03T00:57:09.928" v="7905" actId="20577"/>
          <ac:spMkLst>
            <pc:docMk/>
            <pc:sldMk cId="3194110724" sldId="628"/>
            <ac:spMk id="2" creationId="{89589D2F-4161-476E-90FD-A739321FEFB5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031591304" sldId="629"/>
        </pc:sldMkLst>
        <pc:spChg chg="mod">
          <ac:chgData name="Chuck Tomasi" userId="79514c44-a18e-4aaa-84b1-18f74099d6b1" providerId="ADAL" clId="{083A307A-D291-B540-A7C7-5367A19BD4E1}" dt="2023-02-03T00:57:17.248" v="7921" actId="20577"/>
          <ac:spMkLst>
            <pc:docMk/>
            <pc:sldMk cId="1031591304" sldId="629"/>
            <ac:spMk id="2" creationId="{8FBAEE56-88CC-FC43-32E0-19A27BA013CD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492669765" sldId="629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477391228" sldId="630"/>
        </pc:sldMkLst>
        <pc:spChg chg="mod">
          <ac:chgData name="Chuck Tomasi" userId="79514c44-a18e-4aaa-84b1-18f74099d6b1" providerId="ADAL" clId="{083A307A-D291-B540-A7C7-5367A19BD4E1}" dt="2023-02-03T00:57:24.613" v="7937" actId="20577"/>
          <ac:spMkLst>
            <pc:docMk/>
            <pc:sldMk cId="477391228" sldId="630"/>
            <ac:spMk id="2" creationId="{85B22477-1A31-8DEC-2E27-7FE3536FF892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578474519" sldId="630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455469969" sldId="631"/>
        </pc:sldMkLst>
        <pc:spChg chg="mod">
          <ac:chgData name="Chuck Tomasi" userId="79514c44-a18e-4aaa-84b1-18f74099d6b1" providerId="ADAL" clId="{083A307A-D291-B540-A7C7-5367A19BD4E1}" dt="2023-02-03T00:57:30.650" v="7953" actId="20577"/>
          <ac:spMkLst>
            <pc:docMk/>
            <pc:sldMk cId="1455469969" sldId="631"/>
            <ac:spMk id="2" creationId="{E5242148-5BDB-5808-346E-4451D7180927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986945296" sldId="631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87470494" sldId="632"/>
        </pc:sldMkLst>
        <pc:spChg chg="mod">
          <ac:chgData name="Chuck Tomasi" userId="79514c44-a18e-4aaa-84b1-18f74099d6b1" providerId="ADAL" clId="{083A307A-D291-B540-A7C7-5367A19BD4E1}" dt="2023-02-03T00:57:39.080" v="7969" actId="20577"/>
          <ac:spMkLst>
            <pc:docMk/>
            <pc:sldMk cId="87470494" sldId="632"/>
            <ac:spMk id="2" creationId="{D3A7EC61-6C21-A96E-0113-92D454229D71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039726412" sldId="632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114495723" sldId="633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868010083" sldId="633"/>
        </pc:sldMkLst>
        <pc:spChg chg="mod">
          <ac:chgData name="Chuck Tomasi" userId="79514c44-a18e-4aaa-84b1-18f74099d6b1" providerId="ADAL" clId="{083A307A-D291-B540-A7C7-5367A19BD4E1}" dt="2023-02-03T00:57:47.959" v="7985" actId="20577"/>
          <ac:spMkLst>
            <pc:docMk/>
            <pc:sldMk cId="2868010083" sldId="633"/>
            <ac:spMk id="2" creationId="{32B10352-15D5-4C1A-5917-3363359D34C9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491163331" sldId="634"/>
        </pc:sldMkLst>
        <pc:spChg chg="mod">
          <ac:chgData name="Chuck Tomasi" userId="79514c44-a18e-4aaa-84b1-18f74099d6b1" providerId="ADAL" clId="{083A307A-D291-B540-A7C7-5367A19BD4E1}" dt="2023-02-03T00:57:57.195" v="8001" actId="20577"/>
          <ac:spMkLst>
            <pc:docMk/>
            <pc:sldMk cId="1491163331" sldId="634"/>
            <ac:spMk id="2" creationId="{DB59ACDB-923A-D6C4-0C7D-80A69AF41B6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255120862" sldId="634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108763552" sldId="635"/>
        </pc:sldMkLst>
        <pc:spChg chg="mod">
          <ac:chgData name="Chuck Tomasi" userId="79514c44-a18e-4aaa-84b1-18f74099d6b1" providerId="ADAL" clId="{083A307A-D291-B540-A7C7-5367A19BD4E1}" dt="2023-02-03T00:58:04.299" v="8017" actId="20577"/>
          <ac:spMkLst>
            <pc:docMk/>
            <pc:sldMk cId="1108763552" sldId="635"/>
            <ac:spMk id="2" creationId="{AE15EEF2-04B5-DA53-6DC0-DC17E1D31BC4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784957471" sldId="635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362695962" sldId="636"/>
        </pc:sldMkLst>
        <pc:spChg chg="mod">
          <ac:chgData name="Chuck Tomasi" userId="79514c44-a18e-4aaa-84b1-18f74099d6b1" providerId="ADAL" clId="{083A307A-D291-B540-A7C7-5367A19BD4E1}" dt="2023-02-03T00:58:15.173" v="8033" actId="20577"/>
          <ac:spMkLst>
            <pc:docMk/>
            <pc:sldMk cId="2362695962" sldId="636"/>
            <ac:spMk id="2" creationId="{19BB2F62-05F8-9B06-B441-43BFBA0B5424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4046453463" sldId="636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194769909" sldId="637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023918132" sldId="637"/>
        </pc:sldMkLst>
        <pc:spChg chg="mod">
          <ac:chgData name="Chuck Tomasi" userId="79514c44-a18e-4aaa-84b1-18f74099d6b1" providerId="ADAL" clId="{083A307A-D291-B540-A7C7-5367A19BD4E1}" dt="2023-02-03T00:58:20.914" v="8049" actId="20577"/>
          <ac:spMkLst>
            <pc:docMk/>
            <pc:sldMk cId="3023918132" sldId="637"/>
            <ac:spMk id="2" creationId="{C0A1CA24-B46D-FF75-7F76-A1D4C7D507F1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413452883" sldId="63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712487457" sldId="638"/>
        </pc:sldMkLst>
        <pc:spChg chg="mod">
          <ac:chgData name="Chuck Tomasi" userId="79514c44-a18e-4aaa-84b1-18f74099d6b1" providerId="ADAL" clId="{083A307A-D291-B540-A7C7-5367A19BD4E1}" dt="2023-02-03T00:58:29.517" v="8067" actId="20577"/>
          <ac:spMkLst>
            <pc:docMk/>
            <pc:sldMk cId="3712487457" sldId="638"/>
            <ac:spMk id="2" creationId="{92C8C43F-5C03-369C-C7DA-C49F8CBDEA3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713063199" sldId="639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899245259" sldId="639"/>
        </pc:sldMkLst>
        <pc:spChg chg="mod">
          <ac:chgData name="Chuck Tomasi" userId="79514c44-a18e-4aaa-84b1-18f74099d6b1" providerId="ADAL" clId="{083A307A-D291-B540-A7C7-5367A19BD4E1}" dt="2023-02-03T00:58:41.478" v="8083" actId="20577"/>
          <ac:spMkLst>
            <pc:docMk/>
            <pc:sldMk cId="1899245259" sldId="639"/>
            <ac:spMk id="2" creationId="{9AFF61B6-A057-4030-D1B4-D78B01644835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227442020" sldId="640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4189055305" sldId="640"/>
        </pc:sldMkLst>
        <pc:spChg chg="mod">
          <ac:chgData name="Chuck Tomasi" userId="79514c44-a18e-4aaa-84b1-18f74099d6b1" providerId="ADAL" clId="{083A307A-D291-B540-A7C7-5367A19BD4E1}" dt="2023-02-03T00:58:47.524" v="8099" actId="20577"/>
          <ac:spMkLst>
            <pc:docMk/>
            <pc:sldMk cId="4189055305" sldId="640"/>
            <ac:spMk id="2" creationId="{FB15BC97-D687-FABC-22E5-EC729DC9546D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69117377" sldId="641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797104930" sldId="641"/>
        </pc:sldMkLst>
        <pc:spChg chg="mod">
          <ac:chgData name="Chuck Tomasi" userId="79514c44-a18e-4aaa-84b1-18f74099d6b1" providerId="ADAL" clId="{083A307A-D291-B540-A7C7-5367A19BD4E1}" dt="2023-02-03T00:58:54.488" v="8115" actId="20577"/>
          <ac:spMkLst>
            <pc:docMk/>
            <pc:sldMk cId="1797104930" sldId="641"/>
            <ac:spMk id="2" creationId="{7EFE2CD2-DCD0-4D72-5FEB-C9211D872666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689101766" sldId="642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874725151" sldId="642"/>
        </pc:sldMkLst>
        <pc:spChg chg="mod">
          <ac:chgData name="Chuck Tomasi" userId="79514c44-a18e-4aaa-84b1-18f74099d6b1" providerId="ADAL" clId="{083A307A-D291-B540-A7C7-5367A19BD4E1}" dt="2023-02-03T00:59:01.450" v="8131" actId="20577"/>
          <ac:spMkLst>
            <pc:docMk/>
            <pc:sldMk cId="3874725151" sldId="642"/>
            <ac:spMk id="2" creationId="{3CE4F6E3-FE12-FADF-2CDB-498DF2908A16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757416918" sldId="643"/>
        </pc:sldMkLst>
        <pc:spChg chg="mod">
          <ac:chgData name="Chuck Tomasi" userId="79514c44-a18e-4aaa-84b1-18f74099d6b1" providerId="ADAL" clId="{083A307A-D291-B540-A7C7-5367A19BD4E1}" dt="2023-02-03T00:59:08.263" v="8148" actId="20577"/>
          <ac:spMkLst>
            <pc:docMk/>
            <pc:sldMk cId="3757416918" sldId="643"/>
            <ac:spMk id="2" creationId="{CF9C5376-39D5-5487-A807-CE04413CA928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837643968" sldId="643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422840376" sldId="644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461596502" sldId="644"/>
        </pc:sldMkLst>
        <pc:spChg chg="mod">
          <ac:chgData name="Chuck Tomasi" userId="79514c44-a18e-4aaa-84b1-18f74099d6b1" providerId="ADAL" clId="{083A307A-D291-B540-A7C7-5367A19BD4E1}" dt="2023-02-03T00:59:15.676" v="8166" actId="20577"/>
          <ac:spMkLst>
            <pc:docMk/>
            <pc:sldMk cId="2461596502" sldId="644"/>
            <ac:spMk id="2" creationId="{C39CAF0C-F463-19AC-7B6A-11ED32B2B30F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813824878" sldId="645"/>
        </pc:sldMkLst>
        <pc:spChg chg="mod">
          <ac:chgData name="Chuck Tomasi" userId="79514c44-a18e-4aaa-84b1-18f74099d6b1" providerId="ADAL" clId="{083A307A-D291-B540-A7C7-5367A19BD4E1}" dt="2023-02-03T00:59:25.272" v="8190" actId="20577"/>
          <ac:spMkLst>
            <pc:docMk/>
            <pc:sldMk cId="2813824878" sldId="645"/>
            <ac:spMk id="2" creationId="{C1C092B8-9A8B-501A-AA1F-079DE846A820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4069241421" sldId="645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621147247" sldId="646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041284764" sldId="646"/>
        </pc:sldMkLst>
        <pc:spChg chg="mod">
          <ac:chgData name="Chuck Tomasi" userId="79514c44-a18e-4aaa-84b1-18f74099d6b1" providerId="ADAL" clId="{083A307A-D291-B540-A7C7-5367A19BD4E1}" dt="2023-02-03T00:59:35.999" v="8210" actId="20577"/>
          <ac:spMkLst>
            <pc:docMk/>
            <pc:sldMk cId="3041284764" sldId="646"/>
            <ac:spMk id="2" creationId="{59C65E94-373B-BDE6-EDFB-2FBA73A24B0C}"/>
          </ac:spMkLst>
        </pc:spChg>
      </pc:sldChg>
      <pc:sldChg chg="addSp delSp modSp new del mod ord modClrScheme chgLayout">
        <pc:chgData name="Chuck Tomasi" userId="79514c44-a18e-4aaa-84b1-18f74099d6b1" providerId="ADAL" clId="{083A307A-D291-B540-A7C7-5367A19BD4E1}" dt="2023-02-03T13:56:59.364" v="8832" actId="2696"/>
        <pc:sldMkLst>
          <pc:docMk/>
          <pc:sldMk cId="976855422" sldId="647"/>
        </pc:sldMkLst>
        <pc:spChg chg="del mod ord">
          <ac:chgData name="Chuck Tomasi" userId="79514c44-a18e-4aaa-84b1-18f74099d6b1" providerId="ADAL" clId="{083A307A-D291-B540-A7C7-5367A19BD4E1}" dt="2023-02-03T13:47:22.033" v="8247" actId="700"/>
          <ac:spMkLst>
            <pc:docMk/>
            <pc:sldMk cId="976855422" sldId="647"/>
            <ac:spMk id="2" creationId="{E93FFD19-06FA-021D-C952-EA297C006666}"/>
          </ac:spMkLst>
        </pc:spChg>
        <pc:spChg chg="add mod ord">
          <ac:chgData name="Chuck Tomasi" userId="79514c44-a18e-4aaa-84b1-18f74099d6b1" providerId="ADAL" clId="{083A307A-D291-B540-A7C7-5367A19BD4E1}" dt="2023-02-03T13:47:44.097" v="8267" actId="20577"/>
          <ac:spMkLst>
            <pc:docMk/>
            <pc:sldMk cId="976855422" sldId="647"/>
            <ac:spMk id="3" creationId="{50E069F0-712C-BA78-F451-C7C1DEC32D39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062861436" sldId="647"/>
        </pc:sldMkLst>
      </pc:sldChg>
      <pc:sldChg chg="addSp 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36662652" sldId="648"/>
        </pc:sldMkLst>
        <pc:spChg chg="mod">
          <ac:chgData name="Chuck Tomasi" userId="79514c44-a18e-4aaa-84b1-18f74099d6b1" providerId="ADAL" clId="{083A307A-D291-B540-A7C7-5367A19BD4E1}" dt="2023-02-03T13:48:09.094" v="8312" actId="20577"/>
          <ac:spMkLst>
            <pc:docMk/>
            <pc:sldMk cId="236662652" sldId="648"/>
            <ac:spMk id="2" creationId="{1BAD7E6C-16B4-E586-2875-2A889850DDB5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" creationId="{1DC07129-F394-4368-E83A-4AD1EA40AF2D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" creationId="{BF403678-BDD2-BC25-D293-BD5D8462951B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5" creationId="{A370FB16-7E64-A0F9-2730-0FE771987A4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6" creationId="{B5ABF816-A376-4C7B-37DA-D1698EE4C4B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7" creationId="{C4EAF101-99E2-0F1A-E03C-094AB34531D3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8" creationId="{68CBBFDF-FA74-F48D-2753-05CAF46EB280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9" creationId="{5C34D49A-DEA0-7A36-1178-B04D85699FC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0" creationId="{C2180788-5BD1-F555-8F90-70B88658630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1" creationId="{118D56EF-3A62-3253-620D-4C7C4A69E21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2" creationId="{530E0154-C8E5-0256-3397-EC9619E689A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3" creationId="{BC47ABBC-4BC8-8D64-E2BF-AA8FED0EDED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4" creationId="{7D100692-75CD-0BE0-DFE7-059AC8DD493A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5" creationId="{72C31294-708F-21F8-64F2-7B36A43BA2E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6" creationId="{97BC0465-E41D-A077-E1FB-B1F1F3D6B46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7" creationId="{0D1D6DB8-6658-57CB-4C1C-F299F343933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8" creationId="{729E61B5-7FED-89DA-0CDD-BA45E3511BA7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9" creationId="{A2100A2C-34AD-8375-097F-87AA9B4AC597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0" creationId="{E0D8012B-9F2A-0170-197A-BDD4616F8B4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1" creationId="{F3EC0D00-111E-791D-2E15-4121B347F235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2" creationId="{AFA48947-D570-3E4D-6238-DE52A22AEDE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3" creationId="{F3142520-C654-27E8-7242-A9CDFAB0A7C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4" creationId="{5DAF7691-D01F-6601-1CF7-408629E39997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5" creationId="{C8FA8B77-15E1-F4F3-81E7-579D13A6AD2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6" creationId="{ED9BF876-893A-AF43-72A0-4EB0213E5F04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7" creationId="{B2DC2605-7C54-A17E-78C6-D128AA4D9151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8" creationId="{1BAB7D56-AA03-5498-C696-3527819CE968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9" creationId="{B1670DDD-CFB9-7C7B-8A6D-565A03EA3B8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0" creationId="{07871C77-8C14-990B-C8DD-3F21C795357E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1" creationId="{0433F6F5-30FA-7CA9-0A15-25486AE6141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2" creationId="{92DFA34F-103C-129F-A84D-68A8F4DCD18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3" creationId="{5C4A5C12-8A78-DA04-3219-3E8A35162904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4" creationId="{066A9EBD-33A7-47E5-5280-7798B5CD501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5" creationId="{5458F1FB-E0E5-B0EC-B917-CF30F2C2450D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6" creationId="{4D5093F3-D0E4-1D96-CE3A-713303DADCF9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7" creationId="{92EAC216-EFAF-3A43-39E7-D5A2B509997B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8" creationId="{EDDCB6C4-72AE-1AD6-B396-4BAA039B70F1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9" creationId="{AC473D15-EE59-DEA2-C280-000E6E3F13A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0" creationId="{FBE1857F-0956-8C14-3C98-2C6EAE45C60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1" creationId="{9C4FC74C-FC45-36CC-0E8A-A3FBF6912820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2" creationId="{FEBC2A3A-69C1-3F37-A7FD-6A55FD26D563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3" creationId="{FF63E232-414B-7AAE-6CDE-32FF2A1A82F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4" creationId="{A51CC7F8-3A36-2189-8686-A27E2ADD72BE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5" creationId="{0D1D1AC0-DACA-772F-58EE-475BF7476CC1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682502463" sldId="648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851089362" sldId="649"/>
        </pc:sldMkLst>
        <pc:spChg chg="mod">
          <ac:chgData name="Chuck Tomasi" userId="79514c44-a18e-4aaa-84b1-18f74099d6b1" providerId="ADAL" clId="{083A307A-D291-B540-A7C7-5367A19BD4E1}" dt="2023-02-03T13:48:15.454" v="8327" actId="20577"/>
          <ac:spMkLst>
            <pc:docMk/>
            <pc:sldMk cId="2851089362" sldId="649"/>
            <ac:spMk id="2" creationId="{83BDD851-9F1F-7245-811D-37B34B748A6E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448522951" sldId="649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50321664" sldId="650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296241112" sldId="650"/>
        </pc:sldMkLst>
        <pc:spChg chg="mod">
          <ac:chgData name="Chuck Tomasi" userId="79514c44-a18e-4aaa-84b1-18f74099d6b1" providerId="ADAL" clId="{083A307A-D291-B540-A7C7-5367A19BD4E1}" dt="2023-02-03T13:48:31.102" v="8342" actId="20577"/>
          <ac:spMkLst>
            <pc:docMk/>
            <pc:sldMk cId="1296241112" sldId="650"/>
            <ac:spMk id="2" creationId="{E87D293C-014C-EA5F-DC7F-C51E1ABA4259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531760969" sldId="651"/>
        </pc:sldMkLst>
        <pc:spChg chg="mod">
          <ac:chgData name="Chuck Tomasi" userId="79514c44-a18e-4aaa-84b1-18f74099d6b1" providerId="ADAL" clId="{083A307A-D291-B540-A7C7-5367A19BD4E1}" dt="2023-02-03T13:48:38.487" v="8359" actId="20577"/>
          <ac:spMkLst>
            <pc:docMk/>
            <pc:sldMk cId="1531760969" sldId="651"/>
            <ac:spMk id="2" creationId="{9AC61F9B-48C1-0DB4-6471-0E7CE080F3B3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485141821" sldId="651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781097865" sldId="652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624311745" sldId="652"/>
        </pc:sldMkLst>
        <pc:spChg chg="mod">
          <ac:chgData name="Chuck Tomasi" userId="79514c44-a18e-4aaa-84b1-18f74099d6b1" providerId="ADAL" clId="{083A307A-D291-B540-A7C7-5367A19BD4E1}" dt="2023-02-03T13:48:46.451" v="8374" actId="20577"/>
          <ac:spMkLst>
            <pc:docMk/>
            <pc:sldMk cId="1624311745" sldId="652"/>
            <ac:spMk id="2" creationId="{8554DCF6-C5E2-3E27-E715-576C8F816586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483714807" sldId="653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460874817" sldId="653"/>
        </pc:sldMkLst>
        <pc:spChg chg="mod">
          <ac:chgData name="Chuck Tomasi" userId="79514c44-a18e-4aaa-84b1-18f74099d6b1" providerId="ADAL" clId="{083A307A-D291-B540-A7C7-5367A19BD4E1}" dt="2023-02-03T13:48:57.598" v="8389" actId="20577"/>
          <ac:spMkLst>
            <pc:docMk/>
            <pc:sldMk cId="1460874817" sldId="653"/>
            <ac:spMk id="2" creationId="{3ADD1A8F-5823-059A-1211-A856E83130B5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414035778" sldId="654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954371793" sldId="654"/>
        </pc:sldMkLst>
        <pc:spChg chg="mod">
          <ac:chgData name="Chuck Tomasi" userId="79514c44-a18e-4aaa-84b1-18f74099d6b1" providerId="ADAL" clId="{083A307A-D291-B540-A7C7-5367A19BD4E1}" dt="2023-02-03T13:49:06.046" v="8404" actId="20577"/>
          <ac:spMkLst>
            <pc:docMk/>
            <pc:sldMk cId="2954371793" sldId="654"/>
            <ac:spMk id="2" creationId="{4A959B06-0862-1426-7EF3-D627579ED91C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351348944" sldId="655"/>
        </pc:sldMkLst>
        <pc:spChg chg="mod">
          <ac:chgData name="Chuck Tomasi" userId="79514c44-a18e-4aaa-84b1-18f74099d6b1" providerId="ADAL" clId="{083A307A-D291-B540-A7C7-5367A19BD4E1}" dt="2023-02-03T13:49:16.447" v="8419" actId="20577"/>
          <ac:spMkLst>
            <pc:docMk/>
            <pc:sldMk cId="1351348944" sldId="655"/>
            <ac:spMk id="2" creationId="{B27FE1E6-4CFE-5D0C-882F-F196F3FC1A8C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800005752" sldId="655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004493734" sldId="656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736467202" sldId="656"/>
        </pc:sldMkLst>
        <pc:spChg chg="mod">
          <ac:chgData name="Chuck Tomasi" userId="79514c44-a18e-4aaa-84b1-18f74099d6b1" providerId="ADAL" clId="{083A307A-D291-B540-A7C7-5367A19BD4E1}" dt="2023-02-03T13:49:27.285" v="8445" actId="20577"/>
          <ac:spMkLst>
            <pc:docMk/>
            <pc:sldMk cId="3736467202" sldId="656"/>
            <ac:spMk id="2" creationId="{1245CA07-C643-BE73-B6CB-6455CA835165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05658165" sldId="657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338049088" sldId="657"/>
        </pc:sldMkLst>
        <pc:spChg chg="mod">
          <ac:chgData name="Chuck Tomasi" userId="79514c44-a18e-4aaa-84b1-18f74099d6b1" providerId="ADAL" clId="{083A307A-D291-B540-A7C7-5367A19BD4E1}" dt="2023-02-03T13:49:34.101" v="8461" actId="20577"/>
          <ac:spMkLst>
            <pc:docMk/>
            <pc:sldMk cId="3338049088" sldId="657"/>
            <ac:spMk id="2" creationId="{37362979-6319-06BF-0BBB-9D0D859E392A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744160313" sldId="658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4264809509" sldId="658"/>
        </pc:sldMkLst>
        <pc:spChg chg="mod">
          <ac:chgData name="Chuck Tomasi" userId="79514c44-a18e-4aaa-84b1-18f74099d6b1" providerId="ADAL" clId="{083A307A-D291-B540-A7C7-5367A19BD4E1}" dt="2023-02-03T13:49:41.217" v="8477" actId="20577"/>
          <ac:spMkLst>
            <pc:docMk/>
            <pc:sldMk cId="4264809509" sldId="658"/>
            <ac:spMk id="2" creationId="{FA0AB1B8-46C1-D98E-0E2D-63D3CEE7F537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347767689" sldId="659"/>
        </pc:sldMkLst>
        <pc:spChg chg="mod">
          <ac:chgData name="Chuck Tomasi" userId="79514c44-a18e-4aaa-84b1-18f74099d6b1" providerId="ADAL" clId="{083A307A-D291-B540-A7C7-5367A19BD4E1}" dt="2023-02-03T13:49:47.866" v="8493" actId="20577"/>
          <ac:spMkLst>
            <pc:docMk/>
            <pc:sldMk cId="1347767689" sldId="659"/>
            <ac:spMk id="2" creationId="{5A1F73F5-FE71-6713-4172-5A34E3998F72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266087039" sldId="659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92974679" sldId="660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138113996" sldId="660"/>
        </pc:sldMkLst>
        <pc:spChg chg="mod">
          <ac:chgData name="Chuck Tomasi" userId="79514c44-a18e-4aaa-84b1-18f74099d6b1" providerId="ADAL" clId="{083A307A-D291-B540-A7C7-5367A19BD4E1}" dt="2023-02-03T13:49:57.100" v="8513" actId="20577"/>
          <ac:spMkLst>
            <pc:docMk/>
            <pc:sldMk cId="3138113996" sldId="660"/>
            <ac:spMk id="2" creationId="{DFC4640C-6451-83A8-C92C-FF8E64779C94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68263539" sldId="661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368600540" sldId="661"/>
        </pc:sldMkLst>
        <pc:spChg chg="mod">
          <ac:chgData name="Chuck Tomasi" userId="79514c44-a18e-4aaa-84b1-18f74099d6b1" providerId="ADAL" clId="{083A307A-D291-B540-A7C7-5367A19BD4E1}" dt="2023-02-03T13:50:07.742" v="8539" actId="20577"/>
          <ac:spMkLst>
            <pc:docMk/>
            <pc:sldMk cId="1368600540" sldId="661"/>
            <ac:spMk id="2" creationId="{1DC761C4-D4DE-D1B8-8D7C-DF6ABF41A48E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600136598" sldId="662"/>
        </pc:sldMkLst>
        <pc:spChg chg="mod">
          <ac:chgData name="Chuck Tomasi" userId="79514c44-a18e-4aaa-84b1-18f74099d6b1" providerId="ADAL" clId="{083A307A-D291-B540-A7C7-5367A19BD4E1}" dt="2023-02-03T13:50:14.585" v="8554" actId="20577"/>
          <ac:spMkLst>
            <pc:docMk/>
            <pc:sldMk cId="600136598" sldId="662"/>
            <ac:spMk id="2" creationId="{825850FD-0D04-195E-A140-E534BB10EEEB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322845930" sldId="662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467804024" sldId="663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4030893737" sldId="663"/>
        </pc:sldMkLst>
        <pc:spChg chg="mod">
          <ac:chgData name="Chuck Tomasi" userId="79514c44-a18e-4aaa-84b1-18f74099d6b1" providerId="ADAL" clId="{083A307A-D291-B540-A7C7-5367A19BD4E1}" dt="2023-02-03T13:50:23.066" v="8570" actId="20577"/>
          <ac:spMkLst>
            <pc:docMk/>
            <pc:sldMk cId="4030893737" sldId="663"/>
            <ac:spMk id="2" creationId="{F9F0E58A-53A6-1F16-099E-DB1F844F71ED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521915074" sldId="664"/>
        </pc:sldMkLst>
        <pc:spChg chg="mod">
          <ac:chgData name="Chuck Tomasi" userId="79514c44-a18e-4aaa-84b1-18f74099d6b1" providerId="ADAL" clId="{083A307A-D291-B540-A7C7-5367A19BD4E1}" dt="2023-02-03T13:50:30.231" v="8586" actId="20577"/>
          <ac:spMkLst>
            <pc:docMk/>
            <pc:sldMk cId="521915074" sldId="664"/>
            <ac:spMk id="2" creationId="{EA618431-2A8C-2F8F-82F2-A6B0DA01B688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549352846" sldId="664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385793694" sldId="665"/>
        </pc:sldMkLst>
        <pc:spChg chg="mod">
          <ac:chgData name="Chuck Tomasi" userId="79514c44-a18e-4aaa-84b1-18f74099d6b1" providerId="ADAL" clId="{083A307A-D291-B540-A7C7-5367A19BD4E1}" dt="2023-02-03T13:50:37.428" v="8602" actId="20577"/>
          <ac:spMkLst>
            <pc:docMk/>
            <pc:sldMk cId="2385793694" sldId="665"/>
            <ac:spMk id="2" creationId="{0BF75A86-2946-F97E-AC8E-6FBBAB29EEF0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668251250" sldId="665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749431616" sldId="666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58494327" sldId="666"/>
        </pc:sldMkLst>
        <pc:spChg chg="mod">
          <ac:chgData name="Chuck Tomasi" userId="79514c44-a18e-4aaa-84b1-18f74099d6b1" providerId="ADAL" clId="{083A307A-D291-B540-A7C7-5367A19BD4E1}" dt="2023-02-03T13:50:46.999" v="8618" actId="20577"/>
          <ac:spMkLst>
            <pc:docMk/>
            <pc:sldMk cId="3458494327" sldId="666"/>
            <ac:spMk id="2" creationId="{4A5E18F7-87D4-29FF-E5D6-4A229F9CFFEC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078801152" sldId="667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58251683" sldId="667"/>
        </pc:sldMkLst>
        <pc:spChg chg="mod">
          <ac:chgData name="Chuck Tomasi" userId="79514c44-a18e-4aaa-84b1-18f74099d6b1" providerId="ADAL" clId="{083A307A-D291-B540-A7C7-5367A19BD4E1}" dt="2023-02-03T13:50:58.974" v="8634" actId="20577"/>
          <ac:spMkLst>
            <pc:docMk/>
            <pc:sldMk cId="3458251683" sldId="667"/>
            <ac:spMk id="2" creationId="{1A86DCF5-7773-F7D0-D904-C3E9D5A31381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61802101" sldId="668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203966071" sldId="668"/>
        </pc:sldMkLst>
        <pc:spChg chg="mod">
          <ac:chgData name="Chuck Tomasi" userId="79514c44-a18e-4aaa-84b1-18f74099d6b1" providerId="ADAL" clId="{083A307A-D291-B540-A7C7-5367A19BD4E1}" dt="2023-02-03T13:51:05.822" v="8650" actId="20577"/>
          <ac:spMkLst>
            <pc:docMk/>
            <pc:sldMk cId="2203966071" sldId="668"/>
            <ac:spMk id="2" creationId="{F2B7B3F0-44C4-3B74-6664-52B84FA2BE19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232038227" sldId="669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4006652362" sldId="669"/>
        </pc:sldMkLst>
        <pc:spChg chg="mod">
          <ac:chgData name="Chuck Tomasi" userId="79514c44-a18e-4aaa-84b1-18f74099d6b1" providerId="ADAL" clId="{083A307A-D291-B540-A7C7-5367A19BD4E1}" dt="2023-02-03T13:51:15.418" v="8666" actId="20577"/>
          <ac:spMkLst>
            <pc:docMk/>
            <pc:sldMk cId="4006652362" sldId="669"/>
            <ac:spMk id="2" creationId="{EF3CDE05-9E30-8167-5CE0-E3E549F5AA8A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046574669" sldId="670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607303223" sldId="670"/>
        </pc:sldMkLst>
        <pc:spChg chg="mod">
          <ac:chgData name="Chuck Tomasi" userId="79514c44-a18e-4aaa-84b1-18f74099d6b1" providerId="ADAL" clId="{083A307A-D291-B540-A7C7-5367A19BD4E1}" dt="2023-02-03T13:51:21.469" v="8682" actId="20577"/>
          <ac:spMkLst>
            <pc:docMk/>
            <pc:sldMk cId="1607303223" sldId="670"/>
            <ac:spMk id="2" creationId="{F1AD2B9C-B83B-99A0-0C8E-6DD081FFD952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95409536" sldId="671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286001632" sldId="671"/>
        </pc:sldMkLst>
        <pc:spChg chg="mod">
          <ac:chgData name="Chuck Tomasi" userId="79514c44-a18e-4aaa-84b1-18f74099d6b1" providerId="ADAL" clId="{083A307A-D291-B540-A7C7-5367A19BD4E1}" dt="2023-02-03T13:51:27.095" v="8698" actId="20577"/>
          <ac:spMkLst>
            <pc:docMk/>
            <pc:sldMk cId="2286001632" sldId="671"/>
            <ac:spMk id="2" creationId="{38811A07-E5D2-8F30-3890-3197B717429D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794612268" sldId="672"/>
        </pc:sldMkLst>
        <pc:spChg chg="mod">
          <ac:chgData name="Chuck Tomasi" userId="79514c44-a18e-4aaa-84b1-18f74099d6b1" providerId="ADAL" clId="{083A307A-D291-B540-A7C7-5367A19BD4E1}" dt="2023-02-03T13:51:34.642" v="8714" actId="20577"/>
          <ac:spMkLst>
            <pc:docMk/>
            <pc:sldMk cId="794612268" sldId="672"/>
            <ac:spMk id="2" creationId="{EEDB2E44-D236-2BB2-8B72-6751DF422048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35015319" sldId="672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185269426" sldId="673"/>
        </pc:sldMkLst>
        <pc:spChg chg="mod">
          <ac:chgData name="Chuck Tomasi" userId="79514c44-a18e-4aaa-84b1-18f74099d6b1" providerId="ADAL" clId="{083A307A-D291-B540-A7C7-5367A19BD4E1}" dt="2023-02-03T13:51:42.429" v="8730" actId="20577"/>
          <ac:spMkLst>
            <pc:docMk/>
            <pc:sldMk cId="1185269426" sldId="673"/>
            <ac:spMk id="2" creationId="{E8EA5AFB-5B15-54CD-899F-DEC33DEA4F81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782266149" sldId="673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16403455" sldId="674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686824690" sldId="674"/>
        </pc:sldMkLst>
        <pc:spChg chg="mod">
          <ac:chgData name="Chuck Tomasi" userId="79514c44-a18e-4aaa-84b1-18f74099d6b1" providerId="ADAL" clId="{083A307A-D291-B540-A7C7-5367A19BD4E1}" dt="2023-02-03T13:51:50.652" v="8746" actId="20577"/>
          <ac:spMkLst>
            <pc:docMk/>
            <pc:sldMk cId="2686824690" sldId="674"/>
            <ac:spMk id="2" creationId="{D68A73F2-0CF4-8A40-2B40-7C34A571BCE6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56981695" sldId="675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701096887" sldId="675"/>
        </pc:sldMkLst>
        <pc:spChg chg="mod">
          <ac:chgData name="Chuck Tomasi" userId="79514c44-a18e-4aaa-84b1-18f74099d6b1" providerId="ADAL" clId="{083A307A-D291-B540-A7C7-5367A19BD4E1}" dt="2023-02-03T13:51:57.898" v="8762" actId="20577"/>
          <ac:spMkLst>
            <pc:docMk/>
            <pc:sldMk cId="3701096887" sldId="675"/>
            <ac:spMk id="2" creationId="{B4B9E7F6-56D8-84EE-A104-7843C88787D5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034716324" sldId="676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26784246" sldId="676"/>
        </pc:sldMkLst>
        <pc:spChg chg="mod">
          <ac:chgData name="Chuck Tomasi" userId="79514c44-a18e-4aaa-84b1-18f74099d6b1" providerId="ADAL" clId="{083A307A-D291-B540-A7C7-5367A19BD4E1}" dt="2023-02-03T13:52:05.745" v="8780" actId="20577"/>
          <ac:spMkLst>
            <pc:docMk/>
            <pc:sldMk cId="3426784246" sldId="676"/>
            <ac:spMk id="2" creationId="{855EA8FA-F9B1-1EE5-7242-850A390F10D8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014456402" sldId="677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07320567" sldId="677"/>
        </pc:sldMkLst>
        <pc:spChg chg="mod">
          <ac:chgData name="Chuck Tomasi" userId="79514c44-a18e-4aaa-84b1-18f74099d6b1" providerId="ADAL" clId="{083A307A-D291-B540-A7C7-5367A19BD4E1}" dt="2023-02-03T13:52:12.733" v="8796" actId="20577"/>
          <ac:spMkLst>
            <pc:docMk/>
            <pc:sldMk cId="3407320567" sldId="677"/>
            <ac:spMk id="2" creationId="{13580161-18EF-54CE-3A48-9F735CB2A7F9}"/>
          </ac:spMkLst>
        </pc:spChg>
      </pc:sldChg>
      <pc:sldChg chg="addSp delSp modSp new mod chgLayout">
        <pc:chgData name="Chuck Tomasi" userId="79514c44-a18e-4aaa-84b1-18f74099d6b1" providerId="ADAL" clId="{083A307A-D291-B540-A7C7-5367A19BD4E1}" dt="2023-02-03T14:01:32.071" v="8867" actId="20577"/>
        <pc:sldMkLst>
          <pc:docMk/>
          <pc:sldMk cId="542260705" sldId="678"/>
        </pc:sldMkLst>
        <pc:spChg chg="del">
          <ac:chgData name="Chuck Tomasi" userId="79514c44-a18e-4aaa-84b1-18f74099d6b1" providerId="ADAL" clId="{083A307A-D291-B540-A7C7-5367A19BD4E1}" dt="2023-02-03T14:01:26.960" v="8857" actId="700"/>
          <ac:spMkLst>
            <pc:docMk/>
            <pc:sldMk cId="542260705" sldId="678"/>
            <ac:spMk id="2" creationId="{80798C9F-0F36-E099-2D90-A3B789D29DC1}"/>
          </ac:spMkLst>
        </pc:spChg>
        <pc:spChg chg="add mod ord">
          <ac:chgData name="Chuck Tomasi" userId="79514c44-a18e-4aaa-84b1-18f74099d6b1" providerId="ADAL" clId="{083A307A-D291-B540-A7C7-5367A19BD4E1}" dt="2023-02-03T14:01:32.071" v="8867" actId="20577"/>
          <ac:spMkLst>
            <pc:docMk/>
            <pc:sldMk cId="542260705" sldId="678"/>
            <ac:spMk id="3" creationId="{DA3EF4E1-D277-8F2E-7618-55A35DD8D3E4}"/>
          </ac:spMkLst>
        </pc:spChg>
      </pc:sldChg>
      <pc:sldChg chg="new del">
        <pc:chgData name="Chuck Tomasi" userId="79514c44-a18e-4aaa-84b1-18f74099d6b1" providerId="ADAL" clId="{083A307A-D291-B540-A7C7-5367A19BD4E1}" dt="2023-02-03T14:01:12.897" v="8855" actId="680"/>
        <pc:sldMkLst>
          <pc:docMk/>
          <pc:sldMk cId="3200650965" sldId="678"/>
        </pc:sldMkLst>
      </pc:sldChg>
      <pc:sldMasterChg chg="addSldLayout delSldLayout modSldLayout sldLayoutOrd">
        <pc:chgData name="Chuck Tomasi" userId="79514c44-a18e-4aaa-84b1-18f74099d6b1" providerId="ADAL" clId="{083A307A-D291-B540-A7C7-5367A19BD4E1}" dt="2023-02-03T20:24:09.801" v="9658" actId="21"/>
        <pc:sldMasterMkLst>
          <pc:docMk/>
          <pc:sldMasterMk cId="2317532505" sldId="2147483672"/>
        </pc:sldMasterMkLst>
        <pc:sldLayoutChg chg="addSp delSp modSp mod">
          <pc:chgData name="Chuck Tomasi" userId="79514c44-a18e-4aaa-84b1-18f74099d6b1" providerId="ADAL" clId="{083A307A-D291-B540-A7C7-5367A19BD4E1}" dt="2023-02-03T17:35:45.405" v="9593" actId="14100"/>
          <pc:sldLayoutMkLst>
            <pc:docMk/>
            <pc:sldMasterMk cId="2317532505" sldId="2147483672"/>
            <pc:sldLayoutMk cId="1645841540" sldId="2147483674"/>
          </pc:sldLayoutMkLst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2" creationId="{C6614C5F-A601-17A0-C32C-9C138F37BBB9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3" creationId="{FDD96ED0-F21B-D60A-DB7D-F5279C120E64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4" creationId="{4CBF3DDD-8342-1FD0-79DE-B12DFDF8CF74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5" creationId="{6CF675D3-5F94-C7FD-089A-0282E5B647BA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6" creationId="{22D9BFB1-EAB4-76B9-754F-BEDBC0DAA871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4" creationId="{B6150CB4-5DD1-131F-6CB3-4DACF26850A8}"/>
            </ac:spMkLst>
          </pc:spChg>
          <pc:spChg chg="add del mod">
            <ac:chgData name="Chuck Tomasi" userId="79514c44-a18e-4aaa-84b1-18f74099d6b1" providerId="ADAL" clId="{083A307A-D291-B540-A7C7-5367A19BD4E1}" dt="2023-02-02T00:59:18.813" v="1079" actId="478"/>
            <ac:spMkLst>
              <pc:docMk/>
              <pc:sldMasterMk cId="2317532505" sldId="2147483672"/>
              <pc:sldLayoutMk cId="1645841540" sldId="2147483674"/>
              <ac:spMk id="14" creationId="{C2BE04A7-50FA-22EC-A598-E29CB0846505}"/>
            </ac:spMkLst>
          </pc:spChg>
          <pc:spChg chg="add mod">
            <ac:chgData name="Chuck Tomasi" userId="79514c44-a18e-4aaa-84b1-18f74099d6b1" providerId="ADAL" clId="{083A307A-D291-B540-A7C7-5367A19BD4E1}" dt="2023-02-02T02:06:55.674" v="1249" actId="14100"/>
            <ac:spMkLst>
              <pc:docMk/>
              <pc:sldMasterMk cId="2317532505" sldId="2147483672"/>
              <pc:sldLayoutMk cId="1645841540" sldId="2147483674"/>
              <ac:spMk id="15" creationId="{B887D142-1913-4AF5-FE7C-F7D25A54E51A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17" creationId="{499ED178-D1A3-26BC-42EB-66CD58BAF0DA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18" creationId="{827257DC-F55A-C797-C56F-35866AE69AAD}"/>
            </ac:spMkLst>
          </pc:spChg>
          <pc:spChg chg="add mod">
            <ac:chgData name="Chuck Tomasi" userId="79514c44-a18e-4aaa-84b1-18f74099d6b1" providerId="ADAL" clId="{083A307A-D291-B540-A7C7-5367A19BD4E1}" dt="2023-02-03T17:35:45.405" v="9593" actId="14100"/>
            <ac:spMkLst>
              <pc:docMk/>
              <pc:sldMasterMk cId="2317532505" sldId="2147483672"/>
              <pc:sldLayoutMk cId="1645841540" sldId="2147483674"/>
              <ac:spMk id="19" creationId="{3D42C6F7-289F-5897-3AF0-F8D9045233AD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0" creationId="{BB6A02FC-2EE5-953A-FA3C-6E353E164FC1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1" creationId="{EC3F4747-C9EA-0ADE-5BAA-16A0EFFAD48B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2" creationId="{8A742A47-477F-E64A-004C-A98DEE502B63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3" creationId="{4AD12E51-0336-3EC3-1D56-6E56F4C7B05C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4" creationId="{D41135B4-50EC-E173-CDEC-A1E9C20F1B43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5" creationId="{7B108486-2FA7-2BDD-1A80-6841154B898C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6" creationId="{289B7271-2BC4-2ACC-60C5-B3E600FDF8EF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7" creationId="{0656D43E-F0F5-57F2-8C42-BB4B89ED2249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8" creationId="{6AA9915F-881C-3D59-E040-FD028CDAFBAF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9" creationId="{BC655383-5597-C84D-334F-185E474FA30C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58" creationId="{EB6EB10B-5DEA-02D9-DAFD-5D43D0401EC5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59" creationId="{773A1F4F-C8CA-2E91-A41C-F4B66CBEDD16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3" creationId="{F8D23A68-6976-5019-95B6-8403F4B66EB9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04" creationId="{80068C50-53E0-6F95-FB63-297B8A700AD8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05" creationId="{2C2ADADF-568B-133A-63E6-EEB3D8FD8262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06" creationId="{7599C612-8AAF-5B47-2222-B46A9AD9148E}"/>
            </ac:spMkLst>
          </pc:spChg>
          <pc:spChg chg="add del mod">
            <ac:chgData name="Chuck Tomasi" userId="79514c44-a18e-4aaa-84b1-18f74099d6b1" providerId="ADAL" clId="{083A307A-D291-B540-A7C7-5367A19BD4E1}" dt="2023-02-01T21:24:53.833" v="216" actId="478"/>
            <ac:spMkLst>
              <pc:docMk/>
              <pc:sldMasterMk cId="2317532505" sldId="2147483672"/>
              <pc:sldLayoutMk cId="1645841540" sldId="2147483674"/>
              <ac:spMk id="107" creationId="{58DCB1C0-2443-27D9-8F2A-A459E5284483}"/>
            </ac:spMkLst>
          </pc:spChg>
          <pc:grpChg chg="add mod">
            <ac:chgData name="Chuck Tomasi" userId="79514c44-a18e-4aaa-84b1-18f74099d6b1" providerId="ADAL" clId="{083A307A-D291-B540-A7C7-5367A19BD4E1}" dt="2023-02-03T14:11:44.232" v="8981" actId="164"/>
            <ac:grpSpMkLst>
              <pc:docMk/>
              <pc:sldMasterMk cId="2317532505" sldId="2147483672"/>
              <pc:sldLayoutMk cId="1645841540" sldId="2147483674"/>
              <ac:grpSpMk id="16" creationId="{1D180351-E4B3-D9D7-FE13-3F1ED8510709}"/>
            </ac:grpSpMkLst>
          </pc:grpChg>
          <pc:graphicFrameChg chg="add mod modGraphic">
            <ac:chgData name="Chuck Tomasi" userId="79514c44-a18e-4aaa-84b1-18f74099d6b1" providerId="ADAL" clId="{083A307A-D291-B540-A7C7-5367A19BD4E1}" dt="2023-02-01T21:58:20.198" v="757" actId="2161"/>
            <ac:graphicFrameMkLst>
              <pc:docMk/>
              <pc:sldMasterMk cId="2317532505" sldId="2147483672"/>
              <pc:sldLayoutMk cId="1645841540" sldId="2147483674"/>
              <ac:graphicFrameMk id="153" creationId="{E3701B5F-9F05-B99B-2C27-FE7A58DD6F8B}"/>
            </ac:graphicFrameMkLst>
          </pc:graphicFrameChg>
          <pc:picChg chg="mod">
            <ac:chgData name="Chuck Tomasi" userId="79514c44-a18e-4aaa-84b1-18f74099d6b1" providerId="ADAL" clId="{083A307A-D291-B540-A7C7-5367A19BD4E1}" dt="2023-02-01T21:42:53.011" v="542"/>
            <ac:picMkLst>
              <pc:docMk/>
              <pc:sldMasterMk cId="2317532505" sldId="2147483672"/>
              <pc:sldLayoutMk cId="1645841540" sldId="2147483674"/>
              <ac:picMk id="57" creationId="{69324FBE-DFBA-F6D2-1011-D622F337C1F6}"/>
            </ac:picMkLst>
          </pc:picChg>
          <pc:cxnChg chg="mod">
            <ac:chgData name="Chuck Tomasi" userId="79514c44-a18e-4aaa-84b1-18f74099d6b1" providerId="ADAL" clId="{083A307A-D291-B540-A7C7-5367A19BD4E1}" dt="2023-02-01T21:45:49.514" v="555" actId="14100"/>
            <ac:cxnSpMkLst>
              <pc:docMk/>
              <pc:sldMasterMk cId="2317532505" sldId="2147483672"/>
              <pc:sldLayoutMk cId="1645841540" sldId="2147483674"/>
              <ac:cxnSpMk id="10" creationId="{ED71AF66-A479-1729-3AE2-A02D913D0092}"/>
            </ac:cxnSpMkLst>
          </pc:cxnChg>
          <pc:cxnChg chg="mod">
            <ac:chgData name="Chuck Tomasi" userId="79514c44-a18e-4aaa-84b1-18f74099d6b1" providerId="ADAL" clId="{083A307A-D291-B540-A7C7-5367A19BD4E1}" dt="2023-02-01T21:45:49.514" v="555" actId="14100"/>
            <ac:cxnSpMkLst>
              <pc:docMk/>
              <pc:sldMasterMk cId="2317532505" sldId="2147483672"/>
              <pc:sldLayoutMk cId="1645841540" sldId="2147483674"/>
              <ac:cxnSpMk id="11" creationId="{2A705A15-9213-0DA9-A1F3-33FEDE57631F}"/>
            </ac:cxnSpMkLst>
          </pc:cxnChg>
          <pc:cxnChg chg="mod">
            <ac:chgData name="Chuck Tomasi" userId="79514c44-a18e-4aaa-84b1-18f74099d6b1" providerId="ADAL" clId="{083A307A-D291-B540-A7C7-5367A19BD4E1}" dt="2023-02-01T21:45:49.514" v="555" actId="14100"/>
            <ac:cxnSpMkLst>
              <pc:docMk/>
              <pc:sldMasterMk cId="2317532505" sldId="2147483672"/>
              <pc:sldLayoutMk cId="1645841540" sldId="2147483674"/>
              <ac:cxnSpMk id="12" creationId="{B3ED8BC3-0A93-F648-0E98-F2D85E4A31B0}"/>
            </ac:cxnSpMkLst>
          </pc:cxnChg>
          <pc:cxnChg chg="del">
            <ac:chgData name="Chuck Tomasi" userId="79514c44-a18e-4aaa-84b1-18f74099d6b1" providerId="ADAL" clId="{083A307A-D291-B540-A7C7-5367A19BD4E1}" dt="2023-02-01T21:46:47.098" v="596" actId="478"/>
            <ac:cxnSpMkLst>
              <pc:docMk/>
              <pc:sldMasterMk cId="2317532505" sldId="2147483672"/>
              <pc:sldLayoutMk cId="1645841540" sldId="2147483674"/>
              <ac:cxnSpMk id="13" creationId="{55E8C2E3-D20B-0369-1F2C-2EF1C2829ACF}"/>
            </ac:cxnSpMkLst>
          </pc:cxnChg>
          <pc:cxnChg chg="del">
            <ac:chgData name="Chuck Tomasi" userId="79514c44-a18e-4aaa-84b1-18f74099d6b1" providerId="ADAL" clId="{083A307A-D291-B540-A7C7-5367A19BD4E1}" dt="2023-02-01T21:46:49.334" v="597" actId="478"/>
            <ac:cxnSpMkLst>
              <pc:docMk/>
              <pc:sldMasterMk cId="2317532505" sldId="2147483672"/>
              <pc:sldLayoutMk cId="1645841540" sldId="2147483674"/>
              <ac:cxnSpMk id="14" creationId="{16416C9F-4886-D07C-DDB9-A784800E3661}"/>
            </ac:cxnSpMkLst>
          </pc:cxnChg>
          <pc:cxnChg chg="del">
            <ac:chgData name="Chuck Tomasi" userId="79514c44-a18e-4aaa-84b1-18f74099d6b1" providerId="ADAL" clId="{083A307A-D291-B540-A7C7-5367A19BD4E1}" dt="2023-02-01T21:46:51.312" v="598" actId="478"/>
            <ac:cxnSpMkLst>
              <pc:docMk/>
              <pc:sldMasterMk cId="2317532505" sldId="2147483672"/>
              <pc:sldLayoutMk cId="1645841540" sldId="2147483674"/>
              <ac:cxnSpMk id="15" creationId="{01475B8A-E3D4-0762-57AD-E29DD7861075}"/>
            </ac:cxnSpMkLst>
          </pc:cxnChg>
          <pc:cxnChg chg="del">
            <ac:chgData name="Chuck Tomasi" userId="79514c44-a18e-4aaa-84b1-18f74099d6b1" providerId="ADAL" clId="{083A307A-D291-B540-A7C7-5367A19BD4E1}" dt="2023-02-01T21:46:52.995" v="599" actId="478"/>
            <ac:cxnSpMkLst>
              <pc:docMk/>
              <pc:sldMasterMk cId="2317532505" sldId="2147483672"/>
              <pc:sldLayoutMk cId="1645841540" sldId="2147483674"/>
              <ac:cxnSpMk id="16" creationId="{C2995807-E240-DB29-BAA6-1223A21FEB94}"/>
            </ac:cxnSpMkLst>
          </pc:cxnChg>
          <pc:cxnChg chg="del">
            <ac:chgData name="Chuck Tomasi" userId="79514c44-a18e-4aaa-84b1-18f74099d6b1" providerId="ADAL" clId="{083A307A-D291-B540-A7C7-5367A19BD4E1}" dt="2023-02-01T21:46:54.594" v="600" actId="478"/>
            <ac:cxnSpMkLst>
              <pc:docMk/>
              <pc:sldMasterMk cId="2317532505" sldId="2147483672"/>
              <pc:sldLayoutMk cId="1645841540" sldId="2147483674"/>
              <ac:cxnSpMk id="17" creationId="{753D1745-2E98-16E8-C986-AC59EC685CD7}"/>
            </ac:cxnSpMkLst>
          </pc:cxnChg>
          <pc:cxnChg chg="del">
            <ac:chgData name="Chuck Tomasi" userId="79514c44-a18e-4aaa-84b1-18f74099d6b1" providerId="ADAL" clId="{083A307A-D291-B540-A7C7-5367A19BD4E1}" dt="2023-02-01T21:46:56.518" v="601" actId="478"/>
            <ac:cxnSpMkLst>
              <pc:docMk/>
              <pc:sldMasterMk cId="2317532505" sldId="2147483672"/>
              <pc:sldLayoutMk cId="1645841540" sldId="2147483674"/>
              <ac:cxnSpMk id="18" creationId="{200B1FCC-76BD-13BB-5663-E483212B9F70}"/>
            </ac:cxnSpMkLst>
          </pc:cxnChg>
          <pc:cxnChg chg="del">
            <ac:chgData name="Chuck Tomasi" userId="79514c44-a18e-4aaa-84b1-18f74099d6b1" providerId="ADAL" clId="{083A307A-D291-B540-A7C7-5367A19BD4E1}" dt="2023-02-01T21:46:58.145" v="602" actId="478"/>
            <ac:cxnSpMkLst>
              <pc:docMk/>
              <pc:sldMasterMk cId="2317532505" sldId="2147483672"/>
              <pc:sldLayoutMk cId="1645841540" sldId="2147483674"/>
              <ac:cxnSpMk id="19" creationId="{38FE80A0-3AE4-EDA8-4EC7-3354102D7287}"/>
            </ac:cxnSpMkLst>
          </pc:cxnChg>
          <pc:cxnChg chg="del">
            <ac:chgData name="Chuck Tomasi" userId="79514c44-a18e-4aaa-84b1-18f74099d6b1" providerId="ADAL" clId="{083A307A-D291-B540-A7C7-5367A19BD4E1}" dt="2023-02-01T21:47:00.233" v="603" actId="478"/>
            <ac:cxnSpMkLst>
              <pc:docMk/>
              <pc:sldMasterMk cId="2317532505" sldId="2147483672"/>
              <pc:sldLayoutMk cId="1645841540" sldId="2147483674"/>
              <ac:cxnSpMk id="20" creationId="{87B17CD0-7603-8187-8009-240C1D88A5C0}"/>
            </ac:cxnSpMkLst>
          </pc:cxnChg>
          <pc:cxnChg chg="del">
            <ac:chgData name="Chuck Tomasi" userId="79514c44-a18e-4aaa-84b1-18f74099d6b1" providerId="ADAL" clId="{083A307A-D291-B540-A7C7-5367A19BD4E1}" dt="2023-02-01T21:47:03.505" v="604" actId="478"/>
            <ac:cxnSpMkLst>
              <pc:docMk/>
              <pc:sldMasterMk cId="2317532505" sldId="2147483672"/>
              <pc:sldLayoutMk cId="1645841540" sldId="2147483674"/>
              <ac:cxnSpMk id="21" creationId="{C9D509C2-955A-31F5-2F68-763053C19E52}"/>
            </ac:cxnSpMkLst>
          </pc:cxnChg>
          <pc:cxnChg chg="del">
            <ac:chgData name="Chuck Tomasi" userId="79514c44-a18e-4aaa-84b1-18f74099d6b1" providerId="ADAL" clId="{083A307A-D291-B540-A7C7-5367A19BD4E1}" dt="2023-02-01T21:47:05.042" v="605" actId="478"/>
            <ac:cxnSpMkLst>
              <pc:docMk/>
              <pc:sldMasterMk cId="2317532505" sldId="2147483672"/>
              <pc:sldLayoutMk cId="1645841540" sldId="2147483674"/>
              <ac:cxnSpMk id="22" creationId="{0D09D6E3-990E-C73F-A1B0-D94EB5C85A3B}"/>
            </ac:cxnSpMkLst>
          </pc:cxnChg>
          <pc:cxnChg chg="add 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3" creationId="{8B3F9631-2F30-7B2E-9AB8-64F0162F099F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4" creationId="{7558C42C-B514-9644-BD40-83A7B22940A6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5" creationId="{9369B530-0D65-CD56-C55D-54634EA919F5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6" creationId="{128B6B17-8698-B732-25ED-50885C1D5A42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7" creationId="{01FB2B37-B316-AD1C-3755-15FA792F336B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8" creationId="{B47AA7C9-F89A-223C-943B-809E98D095E3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9" creationId="{0BB20D69-904F-EF21-71EB-B661B3FBC4B6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0" creationId="{8BDB4C1B-9CD1-417F-49B6-0C768C858A91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1" creationId="{920A599D-E7D5-B627-1669-5B58F3A15B40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2" creationId="{80237400-1A87-06BE-25B3-6454EF9BA32A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3" creationId="{BE038A13-5843-D433-6EB6-7D463D30AFDE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4" creationId="{906B0871-0BDA-7A63-6506-3FF6A76151CC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5" creationId="{A167AB1F-6F52-8D25-C1B8-B39F9BF2D211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6" creationId="{4D08BD83-6958-A372-4B1B-0FEA5B8C216C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7" creationId="{5846A9A1-FB4E-52E8-3859-3E8EE017BF1D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8" creationId="{5414F6EE-0BD9-A66B-67F1-88082F5F094A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39" creationId="{D930B8A9-6CD3-635B-3C89-42F28FBE783E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0" creationId="{E2A8068C-5193-40B0-F760-A74223DAECA3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1" creationId="{CAF7BCF8-57D9-886B-4040-8F9167476208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2" creationId="{82F1ADE4-1497-447C-5EB8-929047B353BF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3" creationId="{725963A2-4DDF-E752-6D26-0884F4CDA2C5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4" creationId="{DCFD6DAC-CB2F-D735-009E-980323E51F9F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5" creationId="{239891F1-363A-1B6C-A1DC-01AD5F359B40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6" creationId="{DAF9834C-5F18-A38C-DF9B-C7446C1448DC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7" creationId="{2BDE15A0-CCE0-B5B0-60F2-976EF07F6EB9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8" creationId="{7E5A7912-D6E6-14C3-C9A5-EEC282C67F03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9" creationId="{59D1A885-F8BC-B739-4A3A-7F896D5F162C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0" creationId="{11178C97-D63B-1CAA-D41D-8C22FF41EF53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1" creationId="{D208616D-EB1F-068E-3AF8-5EEF8E73E8FA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2" creationId="{30E02BB8-CCA9-8828-21FD-05E7F9D06D18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3" creationId="{B32D5B59-B4B3-15B6-ED32-CCC7C7C84A10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4" creationId="{BE9E2B00-C121-6DEC-5637-61BE8B42B681}"/>
            </ac:cxnSpMkLst>
          </pc:cxnChg>
          <pc:cxnChg chg="del">
            <ac:chgData name="Chuck Tomasi" userId="79514c44-a18e-4aaa-84b1-18f74099d6b1" providerId="ADAL" clId="{083A307A-D291-B540-A7C7-5367A19BD4E1}" dt="2023-02-01T21:46:44.243" v="595" actId="478"/>
            <ac:cxnSpMkLst>
              <pc:docMk/>
              <pc:sldMasterMk cId="2317532505" sldId="2147483672"/>
              <pc:sldLayoutMk cId="1645841540" sldId="2147483674"/>
              <ac:cxnSpMk id="55" creationId="{643097A5-73F5-A576-D87D-A56FD565A937}"/>
            </ac:cxnSpMkLst>
          </pc:cxnChg>
          <pc:cxnChg chg="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56" creationId="{1EA0C42B-02A9-8334-C76E-B2F1839F153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39" creationId="{F824AF72-CD73-3E14-5788-963987E2E7CB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0" creationId="{EBC69C43-D7D4-96C2-E4E8-7DFF1116AB4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1" creationId="{BA39B6DD-D4F3-9FB6-81C7-AD5BAD1324DF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2" creationId="{09DA6415-6C6A-D3A6-B08F-D6537D11DD8B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3" creationId="{E00C47AF-44CE-CC82-1616-C85B23B50143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4" creationId="{B3C73FA3-B605-3F41-D5F9-D49BEC947178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5" creationId="{DB369571-B67A-BA45-8312-783D2CDD345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6" creationId="{A3548BAF-9CB6-F954-FB3F-5AD865AD60D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7" creationId="{89750CD7-CFC6-D9F3-A610-D1EEBD2A62B7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8" creationId="{4986643A-AF09-B106-554F-38B51A91AFA2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9" creationId="{5311DFB5-56B6-797B-E197-B1F223414DB2}"/>
            </ac:cxnSpMkLst>
          </pc:cxnChg>
          <pc:cxnChg chg="add del mod">
            <ac:chgData name="Chuck Tomasi" userId="79514c44-a18e-4aaa-84b1-18f74099d6b1" providerId="ADAL" clId="{083A307A-D291-B540-A7C7-5367A19BD4E1}" dt="2023-02-01T21:47:57.008" v="629" actId="478"/>
            <ac:cxnSpMkLst>
              <pc:docMk/>
              <pc:sldMasterMk cId="2317532505" sldId="2147483672"/>
              <pc:sldLayoutMk cId="1645841540" sldId="2147483674"/>
              <ac:cxnSpMk id="150" creationId="{3768855E-EA16-50CC-7540-7754E674093B}"/>
            </ac:cxnSpMkLst>
          </pc:cxnChg>
          <pc:cxnChg chg="add del mod">
            <ac:chgData name="Chuck Tomasi" userId="79514c44-a18e-4aaa-84b1-18f74099d6b1" providerId="ADAL" clId="{083A307A-D291-B540-A7C7-5367A19BD4E1}" dt="2023-02-01T21:47:54.192" v="628" actId="478"/>
            <ac:cxnSpMkLst>
              <pc:docMk/>
              <pc:sldMasterMk cId="2317532505" sldId="2147483672"/>
              <pc:sldLayoutMk cId="1645841540" sldId="2147483674"/>
              <ac:cxnSpMk id="151" creationId="{01BBF23D-B376-71D0-208A-9DD3A280059F}"/>
            </ac:cxnSpMkLst>
          </pc:cxnChg>
          <pc:cxnChg chg="add del mod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152" creationId="{990B5359-E4D6-460A-A67D-990D9285EC8E}"/>
            </ac:cxnSpMkLst>
          </pc:cxnChg>
        </pc:sldLayoutChg>
        <pc:sldLayoutChg chg="addSp delSp modSp mod ord">
          <pc:chgData name="Chuck Tomasi" userId="79514c44-a18e-4aaa-84b1-18f74099d6b1" providerId="ADAL" clId="{083A307A-D291-B540-A7C7-5367A19BD4E1}" dt="2023-02-02T02:04:06.817" v="1226" actId="20578"/>
          <pc:sldLayoutMkLst>
            <pc:docMk/>
            <pc:sldMasterMk cId="2317532505" sldId="2147483672"/>
            <pc:sldLayoutMk cId="695368461" sldId="2147483679"/>
          </pc:sldLayoutMkLst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2" creationId="{5937979E-AD75-3B7C-2993-5922A7DF384F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3" creationId="{C19C8669-AC59-51D7-9E3A-D5AAE8D5778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4" creationId="{7240DFE4-1DDD-CE01-6275-B6F956116C41}"/>
            </ac:spMkLst>
          </pc:spChg>
          <pc:spChg chg="mod">
            <ac:chgData name="Chuck Tomasi" userId="79514c44-a18e-4aaa-84b1-18f74099d6b1" providerId="ADAL" clId="{083A307A-D291-B540-A7C7-5367A19BD4E1}" dt="2023-02-01T21:15:26.641" v="131" actId="20577"/>
            <ac:spMkLst>
              <pc:docMk/>
              <pc:sldMasterMk cId="2317532505" sldId="2147483672"/>
              <pc:sldLayoutMk cId="695368461" sldId="2147483679"/>
              <ac:spMk id="6" creationId="{A239834A-7403-3178-675C-213B915169C3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1" creationId="{E5A627A9-C0DD-8057-0B60-4A0D4C0CA09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2" creationId="{FF92821A-ED77-A39F-E884-BF06939A31C9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3" creationId="{C9C20886-1550-2542-C551-D6D3A085D931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4" creationId="{BD099B5B-D3BD-73C5-5513-E896957DCB1C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5" creationId="{EDFC2592-8DDC-4D34-ABC9-64000CE71E7A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6" creationId="{622B076F-8881-837C-4D76-416CF7B19A27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7" creationId="{E2524581-6A97-E76F-5C4A-20180D46384A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8" creationId="{A814B2EA-C03F-3378-7021-F6360B8FF258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9" creationId="{EC0F3DF0-896F-E231-198E-0052A982548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0" creationId="{EA7175C5-4493-9606-5B41-203D9AFACBC8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1" creationId="{DFE8914D-8B1B-2480-D877-9AB812814B7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2" creationId="{E0505150-9FDD-3801-ABAE-DF3A4B0CA2F8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3" creationId="{83394C3F-CEAE-D268-0D1C-B406B930C810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4" creationId="{5A0D9E48-B033-C2B5-19EE-D963597E979F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5" creationId="{6919F647-F85D-C241-2F71-520D8604A17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6" creationId="{9CC8A217-8D0D-34AB-6AEA-995802EF90B7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7" creationId="{A70F1B1E-EF6B-D148-3E4B-9FD02F8F2DB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8" creationId="{23F442E0-210C-25DA-C6E4-E6017A43FA4D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9" creationId="{AE548A3B-C6C9-A7C1-9625-F3E96B53ED4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0" creationId="{F2C599AE-A5C4-7848-B23D-34DFE4C62665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1" creationId="{7FF167DF-198E-D2E6-5157-8DA4F7B5D9F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2" creationId="{7D85CA3A-B5BC-3D37-B2D0-4E41F31A47A3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3" creationId="{A93C38ED-7EEA-BC63-4840-23271F50E6F1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4" creationId="{856D2135-D083-B0B2-65B3-3B655D03F74C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5" creationId="{441C7973-2FEE-37CB-1281-FABD4141503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6" creationId="{8579D867-EE07-31BD-B6C2-4798BBAA5A77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7" creationId="{A1C334E3-D1CC-6524-B136-85FE6BFA0C6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8" creationId="{9D44485C-8D40-3B62-1D37-C4361B25855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9" creationId="{EE21AB10-8A1E-3E1E-E2AE-28328ABF1FE2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0" creationId="{EA316CB8-4F93-84BF-B4A3-7C031A40D823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1" creationId="{3FADD07D-94E8-3490-0CA0-12531F7A2A9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2" creationId="{6AF20165-4D94-BCC0-611A-7CCF4DF89FB0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3" creationId="{150D8632-6E1B-8D75-1371-9A2BAF5DA889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4" creationId="{585ED88C-51D4-7591-E666-4EE1DF1DAA1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5" creationId="{279EE23E-36D4-58D8-4789-96C6DF1B983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6" creationId="{823E2314-52DC-DAE9-C31B-458AF8055BFD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7" creationId="{38E11A6A-F3EF-3BF1-E23D-F2CF8D9B24DA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8" creationId="{415B9C2A-9107-4BC6-D437-5092FA38A820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9" creationId="{746BCDBE-EEB5-8AA7-2535-FA19FD73C542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60" creationId="{839DBE43-C9B5-C9CA-15F4-AC286567FE41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61" creationId="{9B375CB4-FFE6-4179-CB33-1020275725C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62" creationId="{B6EF24DC-7F26-AE0F-4D54-9AB27AC4E96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3" creationId="{CC69A27B-0F96-DCDF-1861-3C4FB89DE748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4" creationId="{69BDF995-497E-3338-4326-BB6EAD8C6B2D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5" creationId="{67E62428-95DC-BDEB-FCBE-0E5072B94157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6" creationId="{00BA4007-FB5F-6764-5B82-1BE26508479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7" creationId="{F3DD8858-5967-B01A-3F68-DE920679C682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8" creationId="{642B81D4-311B-BAF2-F927-47914943F312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9" creationId="{84D08E29-D22A-4769-A672-E9D4DE7818F8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70" creationId="{DAB099F3-BF4A-D4E5-A543-CA6EF632BAE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71" creationId="{90A32387-3CDD-18F0-BFCB-2C6608C9583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2" creationId="{A8F11CC8-270E-8F9B-1F84-FD6912E1158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3" creationId="{FAEE2A92-E6A6-07E5-ADF6-B9235779697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4" creationId="{0A6F3741-B42D-EE9F-E2F6-CF430163E98B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5" creationId="{61BD8CBE-10F0-4342-DF4D-76B8716DE141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6" creationId="{7BC297F7-53E7-9428-1178-9553DAA78E6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7" creationId="{26FE528A-94B2-8D53-2A38-45AC42AA2B1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8" creationId="{D8FEC552-1998-EE93-556A-65F0845F4FC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9" creationId="{A3BE344C-74CB-385C-5987-B7FE781AEF85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0" creationId="{690E54BF-8820-91BE-F36A-4472ADCBD273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1" creationId="{32950435-3013-89D3-DFBB-C38DE920EC9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2" creationId="{E99AAF16-FEC8-D232-5F5F-408059483CF3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3" creationId="{7A47F4FD-026E-0F10-56A7-A6368550316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4" creationId="{D69F10E3-19F2-A435-97D0-03D9C7853E05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5" creationId="{281E8567-EED3-EBA9-1DFC-53B1B253F42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6" creationId="{A1C9AE34-4E95-B8A0-C576-5C4D7E469241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7" creationId="{BC027E62-9E27-7EE1-9613-88AC3D81025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8" creationId="{0F89BAEC-A403-A75B-11F0-60086FF3FBE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9" creationId="{071AF232-DA9D-A535-F196-2138FA4716A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0" creationId="{528B1DF8-0F0A-D76F-84E8-468FCA51B425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1" creationId="{5AE7AF1F-F1D5-C623-E95C-D60ED01CB75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2" creationId="{265D4156-E8DD-03FC-9CA4-01B4F17BA11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3" creationId="{BB786304-8719-33AD-3DFB-4A93C1A5D48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4" creationId="{8A7551BE-3479-F42C-AA62-0D29615C8C1F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5" creationId="{3EA34D7C-EEBE-0DE6-C827-201ED786A0C7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6" creationId="{D30C7859-08D9-43FC-4ECA-F212AFDCBA0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7" creationId="{3483F4AC-6843-46E6-85E7-6A7FE06168E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8" creationId="{28DFBA33-2BD6-074E-EED4-3B5904BA1DDF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9" creationId="{AE752017-77E9-28EF-1D74-4301C00F78BD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0" creationId="{E18E178C-9101-51E1-69D1-E79D3B2ACF8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1" creationId="{B759684C-27BB-A69E-AD60-426467F6713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2" creationId="{059C73C5-CCC1-65C1-2769-473D5EBC137A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3" creationId="{86C37B7C-0A76-F3D0-2AB1-D524B6BC158C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4" creationId="{8A0639E0-088D-0512-7DE6-92DF05C43FCD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5" creationId="{4C09AB97-1577-F43F-A4F8-CF8D4A6BBF4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6" creationId="{A6A28B89-BC15-317D-8479-CDAD0A88FE1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7" creationId="{D720D477-DC3A-B2BA-0E50-15AED88B1657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8" creationId="{64F6F968-C68F-C414-8303-F3E1F243726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9" creationId="{103C0262-2BD2-BB66-D59B-7AC20BC149CD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0" creationId="{401782F0-E2C2-9592-0954-E75155C2AB83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1" creationId="{26BA745E-B272-5D0D-BE9D-14A7E545B0E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2" creationId="{61C5D42C-BF7D-D666-36CB-3340F317F512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3" creationId="{B778BAE4-292B-69CD-494C-DF815FF6D41C}"/>
            </ac:spMkLst>
          </pc:spChg>
        </pc:sldLayoutChg>
        <pc:sldLayoutChg chg="addSp delSp modSp mod ord">
          <pc:chgData name="Chuck Tomasi" userId="79514c44-a18e-4aaa-84b1-18f74099d6b1" providerId="ADAL" clId="{083A307A-D291-B540-A7C7-5367A19BD4E1}" dt="2023-02-03T17:30:02.087" v="9542"/>
          <pc:sldLayoutMkLst>
            <pc:docMk/>
            <pc:sldMasterMk cId="2317532505" sldId="2147483672"/>
            <pc:sldLayoutMk cId="2411766969" sldId="2147483684"/>
          </pc:sldLayoutMkLst>
          <pc:spChg chg="add mod">
            <ac:chgData name="Chuck Tomasi" userId="79514c44-a18e-4aaa-84b1-18f74099d6b1" providerId="ADAL" clId="{083A307A-D291-B540-A7C7-5367A19BD4E1}" dt="2023-02-01T21:27:57.828" v="217"/>
            <ac:spMkLst>
              <pc:docMk/>
              <pc:sldMasterMk cId="2317532505" sldId="2147483672"/>
              <pc:sldLayoutMk cId="2411766969" sldId="2147483684"/>
              <ac:spMk id="2" creationId="{A327CC0D-8AA0-4855-F523-58610D8D3D2A}"/>
            </ac:spMkLst>
          </pc:spChg>
          <pc:spChg chg="add mod">
            <ac:chgData name="Chuck Tomasi" userId="79514c44-a18e-4aaa-84b1-18f74099d6b1" providerId="ADAL" clId="{083A307A-D291-B540-A7C7-5367A19BD4E1}" dt="2023-02-01T21:28:16.862" v="235" actId="20577"/>
            <ac:spMkLst>
              <pc:docMk/>
              <pc:sldMasterMk cId="2317532505" sldId="2147483672"/>
              <pc:sldLayoutMk cId="2411766969" sldId="2147483684"/>
              <ac:spMk id="3" creationId="{209011F5-2B8B-B96D-33C5-CBD0658C481D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4" creationId="{3B459551-AAA4-DE45-F27B-8BFC1691EC81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5" creationId="{50742815-74DA-3284-49E5-5217C8080C66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6" creationId="{30E61DC7-82C0-A85C-04A5-2AC5398D9480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7" creationId="{28EFE0B6-9F30-5810-BC9B-00F47472983D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8" creationId="{9FC652ED-5E04-D7C8-A906-EBF230C28204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9" creationId="{87E9A7B7-2C0F-89FB-E45B-6C515E4915C3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0" creationId="{3EC66481-9934-8982-FB6F-4542AA27AA29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1" creationId="{3AF52DDB-8903-C062-CFB3-6E3A6BE4A09C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2" creationId="{D0FEF09E-C0ED-06DE-0575-39DF41EB0FD8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3" creationId="{ED3A2B4B-2213-3494-E9E2-7A11E60468EB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4" creationId="{23C1B0E2-E00A-2832-B6FB-84B592EB3AA5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5" creationId="{678DB2AD-097D-52FE-8121-724CEE6FE45B}"/>
            </ac:spMkLst>
          </pc:spChg>
          <pc:spChg chg="add mod">
            <ac:chgData name="Chuck Tomasi" userId="79514c44-a18e-4aaa-84b1-18f74099d6b1" providerId="ADAL" clId="{083A307A-D291-B540-A7C7-5367A19BD4E1}" dt="2023-02-02T02:00:06.756" v="1211" actId="20577"/>
            <ac:spMkLst>
              <pc:docMk/>
              <pc:sldMasterMk cId="2317532505" sldId="2147483672"/>
              <pc:sldLayoutMk cId="2411766969" sldId="2147483684"/>
              <ac:spMk id="17" creationId="{000B42E6-CDBC-01D3-4975-9FC4F7E59C9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18" creationId="{7B2A68F9-EF91-40B0-FBF0-03BB92D0D697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8" creationId="{F0A0A6A2-6593-4A20-119D-C0AC0DE72F31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19" creationId="{6BB014D5-4F86-724B-0355-9131A4818B9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19" creationId="{FBE03C32-B8D0-6FD5-4BA0-B93E9AEE142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0" creationId="{5FFF1240-977D-7EAC-FAB6-9145C7469C60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0" creationId="{78C033FD-4E21-9AF8-AF70-BFC5ABE37521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1" creationId="{B6139050-6D47-10D1-6EE6-938CD8ADC19F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1" creationId="{FA862A3C-192A-9822-4841-64E75DF5B901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2" creationId="{107A9AB5-5EE2-532B-AF2B-4B37968BD7E1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2" creationId="{31CF68F9-0B77-4DC2-18A6-131B4E08A566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3" creationId="{296A7B96-29D9-A9CB-7762-4C8778905D19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3" creationId="{8E7C8455-D38C-D7F2-E822-ADC670DB08F5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4" creationId="{22B8FA90-EC86-18FD-E30E-580D6777A1E2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4" creationId="{7C68DCD0-EF20-1A97-BBE5-F35DEF1DC1A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5" creationId="{3A4BC3FA-CFB0-FF3D-2A1D-2BC28FCC69E5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5" creationId="{D8420EBC-1567-50EC-EC5F-48F31244DFE7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6" creationId="{2E7DB7E1-C9C2-EDB4-AFB8-9C6BF521B39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6" creationId="{92889DF6-B0D2-374B-B5CA-567F9B5182D6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7" creationId="{12384961-E9FD-2C6D-FDF5-80F9EFC3016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7" creationId="{349612CF-8451-AD98-FDC9-8E3F6110185D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8" creationId="{112ACB1D-305F-2127-A381-3D5F172BDF50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8" creationId="{D07106A0-BD1D-7689-28A6-AC166BA9311A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9" creationId="{C193C0D9-0532-0EAF-6480-A3BF466BCE43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9" creationId="{E4D2738A-AC46-87AC-0F6A-8EE1CC94D9B4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30" creationId="{262D1EB9-5173-9B0F-5D69-A3569A845FA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0" creationId="{E00D2392-6B8A-E93B-ECEF-2A079AC0B33C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31" creationId="{3D837737-A956-2F4E-D86B-BCEC091470D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1" creationId="{F6CA4CF5-F8E1-16E5-94AE-83321BD9EA7B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2" creationId="{724509C4-7396-145E-E7BA-79A56552AB3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3" creationId="{3DB4C668-F50E-2C10-E174-21492C8EC13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4" creationId="{A58AEB06-AEFD-4E3F-DF54-4A9E66C78288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5" creationId="{AA8FCC06-97DA-21A8-04B8-EE4A108420EF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6" creationId="{3FE31830-92AB-4C12-DEC1-EF16A96EDBBE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7" creationId="{35A78C67-DB49-6234-1750-5FCBDE003FF4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8" creationId="{1B8309ED-3A63-A0F8-4DB3-8A7524AD6F42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9" creationId="{7415B20C-6FC3-0F3F-7E5B-EEE0AAB393E2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0" creationId="{3B3AB1C1-5FF2-3D49-17E4-F8524FB6ADBA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1" creationId="{FF2F547C-B6F3-470F-BA37-B92C2C17778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2" creationId="{2AC4C397-80B0-86F9-1F6E-BD8DAD216F0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3" creationId="{795C3360-2D5D-9BDB-4F2B-78BBC801F08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4" creationId="{074B705A-6057-8F46-2854-126C56F6DB0B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5" creationId="{8A2B3C2B-4807-A0A9-54F9-A8B30C329081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6" creationId="{BA531221-CB47-B672-0FDA-4C139619FB5C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7" creationId="{6D96EAB5-7ADB-E4FA-87FB-542AC3B73E5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8" creationId="{72B2B3E1-E453-CFF6-27CB-EA48A3912FE6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9" creationId="{F560AE79-EF3A-3E07-285F-AD0E396C159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0" creationId="{1AF46FE2-6988-4031-A722-0445BD506C9C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1" creationId="{92392CA0-ED87-2B72-73B9-1F09AE3A07C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2" creationId="{5CAB6D46-6523-C752-8FCE-6FA5367C73B0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3" creationId="{25E3D1C2-797F-5DCA-14AF-C27CFD3B2895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4" creationId="{18DB1BF8-F340-4F69-0C0B-99C9886FA9D6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5" creationId="{7A1B651E-9321-7300-59E1-356B188C908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6" creationId="{7B3C6E13-BE59-9CBE-9A4E-E323D79EBCDF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7" creationId="{0493A079-DCAB-9A5C-9EE6-913A9E9B4331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8" creationId="{8AEAFA2B-3619-000E-29F6-8AB361808E84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9" creationId="{DB2164E8-746B-4358-7907-F46225DFE40A}"/>
            </ac:spMkLst>
          </pc:spChg>
          <pc:graphicFrameChg chg="add mod modGraphic">
            <ac:chgData name="Chuck Tomasi" userId="79514c44-a18e-4aaa-84b1-18f74099d6b1" providerId="ADAL" clId="{083A307A-D291-B540-A7C7-5367A19BD4E1}" dt="2023-02-03T14:08:21.326" v="8969" actId="2165"/>
            <ac:graphicFrameMkLst>
              <pc:docMk/>
              <pc:sldMasterMk cId="2317532505" sldId="2147483672"/>
              <pc:sldLayoutMk cId="2411766969" sldId="2147483684"/>
              <ac:graphicFrameMk id="16" creationId="{DEEEE25B-78FF-F6B9-1261-49A1A527CA5B}"/>
            </ac:graphicFrameMkLst>
          </pc:graphicFrameChg>
          <pc:picChg chg="add mod">
            <ac:chgData name="Chuck Tomasi" userId="79514c44-a18e-4aaa-84b1-18f74099d6b1" providerId="ADAL" clId="{083A307A-D291-B540-A7C7-5367A19BD4E1}" dt="2023-02-02T02:03:19.321" v="1222"/>
            <ac:picMkLst>
              <pc:docMk/>
              <pc:sldMasterMk cId="2317532505" sldId="2147483672"/>
              <pc:sldLayoutMk cId="2411766969" sldId="2147483684"/>
              <ac:picMk id="60" creationId="{F8E10197-E708-D13E-3ACE-DD63C6664241}"/>
            </ac:picMkLst>
          </pc:picChg>
        </pc:sldLayoutChg>
        <pc:sldLayoutChg chg="addSp delSp modSp add mod modTransition">
          <pc:chgData name="Chuck Tomasi" userId="79514c44-a18e-4aaa-84b1-18f74099d6b1" providerId="ADAL" clId="{083A307A-D291-B540-A7C7-5367A19BD4E1}" dt="2023-02-03T17:54:14.868" v="9651" actId="1037"/>
          <pc:sldLayoutMkLst>
            <pc:docMk/>
            <pc:sldMasterMk cId="2317532505" sldId="2147483672"/>
            <pc:sldLayoutMk cId="1438527250" sldId="2147483686"/>
          </pc:sldLayoutMkLst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2" creationId="{1A80D116-473B-6E15-17DD-8414F99E0C34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3" creationId="{0F58970B-D726-041D-B46C-FA9E79C05872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4" creationId="{FBB6D9DE-EEFE-279D-42E5-AD520706AE08}"/>
            </ac:spMkLst>
          </pc:spChg>
          <pc:spChg chg="mod">
            <ac:chgData name="Chuck Tomasi" userId="79514c44-a18e-4aaa-84b1-18f74099d6b1" providerId="ADAL" clId="{083A307A-D291-B540-A7C7-5367A19BD4E1}" dt="2023-02-01T21:09:31.574" v="7" actId="20577"/>
            <ac:spMkLst>
              <pc:docMk/>
              <pc:sldMasterMk cId="2317532505" sldId="2147483672"/>
              <pc:sldLayoutMk cId="1438527250" sldId="2147483686"/>
              <ac:spMk id="6" creationId="{A239834A-7403-3178-675C-213B915169C3}"/>
            </ac:spMkLst>
          </pc:spChg>
          <pc:spChg chg="del mod">
            <ac:chgData name="Chuck Tomasi" userId="79514c44-a18e-4aaa-84b1-18f74099d6b1" providerId="ADAL" clId="{083A307A-D291-B540-A7C7-5367A19BD4E1}" dt="2023-02-03T13:59:41.501" v="8843" actId="478"/>
            <ac:spMkLst>
              <pc:docMk/>
              <pc:sldMasterMk cId="2317532505" sldId="2147483672"/>
              <pc:sldLayoutMk cId="1438527250" sldId="2147483686"/>
              <ac:spMk id="7" creationId="{3A1FF5CD-CBFA-137B-77C1-DD44C676E50B}"/>
            </ac:spMkLst>
          </pc:spChg>
          <pc:spChg chg="add mod">
            <ac:chgData name="Chuck Tomasi" userId="79514c44-a18e-4aaa-84b1-18f74099d6b1" providerId="ADAL" clId="{083A307A-D291-B540-A7C7-5367A19BD4E1}" dt="2023-02-03T17:52:27.507" v="9637" actId="1035"/>
            <ac:spMkLst>
              <pc:docMk/>
              <pc:sldMasterMk cId="2317532505" sldId="2147483672"/>
              <pc:sldLayoutMk cId="1438527250" sldId="2147483686"/>
              <ac:spMk id="7" creationId="{DE0DC8AF-CD58-2B55-95B4-DCDA32163D88}"/>
            </ac:spMkLst>
          </pc:spChg>
          <pc:spChg chg="add del mod">
            <ac:chgData name="Chuck Tomasi" userId="79514c44-a18e-4aaa-84b1-18f74099d6b1" providerId="ADAL" clId="{083A307A-D291-B540-A7C7-5367A19BD4E1}" dt="2023-02-03T17:06:36.163" v="9270" actId="478"/>
            <ac:spMkLst>
              <pc:docMk/>
              <pc:sldMasterMk cId="2317532505" sldId="2147483672"/>
              <pc:sldLayoutMk cId="1438527250" sldId="2147483686"/>
              <ac:spMk id="7" creationId="{FD0C9D98-50E3-30CD-A7CF-57D2B09DDFE6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8" creationId="{8E46C8F3-3CE0-3C37-50AA-ED6132727B95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9" creationId="{4B8C1585-D2E9-4CE7-EFF9-B8B5183A9F83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0" creationId="{F50DF5DE-D8FA-78C9-9FF7-D9738A4EADC9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1" creationId="{4FF29835-D453-8F8F-CA4B-044D2F3C3C1E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2" creationId="{0B6A0268-12A9-4F37-6BC7-0ACB1E2223D8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3" creationId="{F5DCD31F-4E05-6D4F-3971-DCA6B520B92C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4" creationId="{2BFD4665-42CE-7B49-DA77-FA6F38EE8221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5" creationId="{1F07C869-D61F-2260-E84D-E17E73763ECD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6" creationId="{1AD1B754-B91C-7AD8-FDBC-1C7F0ED5CCBB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7" creationId="{44B82052-C648-93BC-0E8C-CDE85C0149A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18" creationId="{F8040855-7F34-B065-FDA0-4BC1AE25D223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19" creationId="{27FD9FBC-7D1A-E0A8-DA58-2FB9B91CD60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0" creationId="{05B41929-554A-A5FF-39F3-C9FFC094654E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1" creationId="{A26D913C-4EA1-E5CA-0A7D-CE7EB265F28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1" creationId="{E5A627A9-C0DD-8057-0B60-4A0D4C0CA09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2" creationId="{D87A263C-CCA0-F28D-E1E8-CD0E5EF57253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2" creationId="{FF92821A-ED77-A39F-E884-BF06939A31C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3" creationId="{C9C20886-1550-2542-C551-D6D3A085D93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3" creationId="{FBABE22F-0CC8-E302-7420-CE1CDB07F89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4" creationId="{2D17532B-A71B-D20A-7464-F211FD3C7818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4" creationId="{BD099B5B-D3BD-73C5-5513-E896957DCB1C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5" creationId="{9C0BF7C5-71F9-B1A8-E839-D6DD869643E7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5" creationId="{EDFC2592-8DDC-4D34-ABC9-64000CE71E7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6" creationId="{622B076F-8881-837C-4D76-416CF7B19A2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6" creationId="{DC8455F4-3933-21D4-D72A-5E9167A7A47F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7" creationId="{3CBFE834-F4C9-9D45-E770-29E17C52239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7" creationId="{E2524581-6A97-E76F-5C4A-20180D46384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8" creationId="{A814B2EA-C03F-3378-7021-F6360B8FF25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8" creationId="{E069850D-98F7-F664-6188-F958AFF7628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9" creationId="{63AB1DC3-FF14-AC66-B3F6-5F03533A130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9" creationId="{EC0F3DF0-896F-E231-198E-0052A982548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0" creationId="{EA7175C5-4493-9606-5B41-203D9AFACBC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0" creationId="{EF4BFBA4-BEDA-D855-E918-B05860218A8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1" creationId="{806A67FA-6D6C-9741-BB6B-33960B8587C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1" creationId="{DFE8914D-8B1B-2480-D877-9AB812814B7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2" creationId="{29F52E29-3D2F-F245-3FC1-18CA4FCB45D1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2" creationId="{E0505150-9FDD-3801-ABAE-DF3A4B0CA2F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3" creationId="{4B1586CD-5BE3-6B7F-0962-3870247ED2E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3" creationId="{83394C3F-CEAE-D268-0D1C-B406B930C810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4" creationId="{5A0D9E48-B033-C2B5-19EE-D963597E979F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4" creationId="{F141A0F7-D90C-5DB6-CF93-88E4C47ADDD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5" creationId="{6919F647-F85D-C241-2F71-520D8604A17B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5" creationId="{B1A0E920-9235-E15A-45ED-ECEF0236A20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6" creationId="{86060EC0-91EF-EF93-1BB6-0AAE113730C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6" creationId="{9CC8A217-8D0D-34AB-6AEA-995802EF90B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7" creationId="{7E8DFB78-7BFD-20AD-ECFF-202C797E46D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7" creationId="{A70F1B1E-EF6B-D148-3E4B-9FD02F8F2DB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8" creationId="{23F442E0-210C-25DA-C6E4-E6017A43FA4D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8" creationId="{B93C5D76-81CA-2281-0652-79B7556FAC4F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9" creationId="{A23ACE9D-FA22-8C42-BE8C-3C5C5D87646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9" creationId="{AE548A3B-C6C9-A7C1-9625-F3E96B53ED4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0" creationId="{14CA401A-33B7-DAF7-9108-BEA90193872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0" creationId="{F2C599AE-A5C4-7848-B23D-34DFE4C62665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1" creationId="{231F28E4-5E36-3D81-3709-B818082ED7E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1" creationId="{7FF167DF-198E-D2E6-5157-8DA4F7B5D9F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2" creationId="{7D85CA3A-B5BC-3D37-B2D0-4E41F31A47A3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2" creationId="{CA7946B2-AED8-6D76-F6CD-77777BEE6480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3" creationId="{A93C38ED-7EEA-BC63-4840-23271F50E6F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3" creationId="{C690B17E-A940-C7CD-F956-2DA3EFBADBA6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4" creationId="{3EAAB1EB-206A-A86B-6E2A-4DD42D4C3E68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4" creationId="{856D2135-D083-B0B2-65B3-3B655D03F74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5" creationId="{441C7973-2FEE-37CB-1281-FABD4141503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5" creationId="{A0EE65BF-651C-8950-7074-F7EED2B369FF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6" creationId="{8579D867-EE07-31BD-B6C2-4798BBAA5A7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6" creationId="{DEF803AD-E263-675E-D436-6871021003BA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7" creationId="{1777785C-DBCA-73F4-7F90-F4CF5043A1E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7" creationId="{A1C334E3-D1CC-6524-B136-85FE6BFA0C6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8" creationId="{9D44485C-8D40-3B62-1D37-C4361B25855B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8" creationId="{B27E44F6-AB58-2B20-83F2-AC3CB1D370B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9" creationId="{B4694127-2D44-2012-0294-A6990AC4E435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9" creationId="{EE21AB10-8A1E-3E1E-E2AE-28328ABF1FE2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0" creationId="{6057BF20-8EDC-6107-4BC5-A499DC21F89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0" creationId="{EA316CB8-4F93-84BF-B4A3-7C031A40D823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1" creationId="{3FADD07D-94E8-3490-0CA0-12531F7A2A9E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1" creationId="{B1528C93-29E1-F8BC-8D74-546348BC842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2" creationId="{6AF20165-4D94-BCC0-611A-7CCF4DF89FB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2" creationId="{EFFC0EF0-05EA-E8EF-36F0-4D25E93D53B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3" creationId="{150D8632-6E1B-8D75-1371-9A2BAF5DA889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3" creationId="{EFAC0D19-A5F9-7ADC-09F8-376FF67C0F2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4" creationId="{33A71DED-246B-35A8-F4D2-133A882E47F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4" creationId="{585ED88C-51D4-7591-E666-4EE1DF1DAA1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5" creationId="{279EE23E-36D4-58D8-4789-96C6DF1B983E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5" creationId="{F1B665EB-F4F9-09BF-5925-440538DD553D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6" creationId="{823E2314-52DC-DAE9-C31B-458AF8055BFD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6" creationId="{8E1A70DA-7435-F788-576A-751BBFADDEC9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7" creationId="{044123C4-D059-D849-4F34-AD539D3373D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7" creationId="{38E11A6A-F3EF-3BF1-E23D-F2CF8D9B24DA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8" creationId="{0228847B-87B7-4126-BF5C-43B1AA07D54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8" creationId="{415B9C2A-9107-4BC6-D437-5092FA38A82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9" creationId="{658773A5-1124-70B2-3A8B-AB1CB0EA9A4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9" creationId="{746BCDBE-EEB5-8AA7-2535-FA19FD73C54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60" creationId="{839DBE43-C9B5-C9CA-15F4-AC286567FE41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0" creationId="{EA0098E2-BBAC-837E-4FA6-9C33AF3DBB65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1" creationId="{53674DDA-6949-F9CC-2BDA-E9DDE040963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61" creationId="{9B375CB4-FFE6-4179-CB33-1020275725C4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2" creationId="{320BBFFC-15CB-2563-EEAB-3B8AD7D2A0AD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62" creationId="{B6EF24DC-7F26-AE0F-4D54-9AB27AC4E96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3" creationId="{E64F16BC-B55A-43AF-29EF-AF686607DF01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4" creationId="{3B5F556C-934D-FDC8-6965-AFF70B1EA37E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5" creationId="{63FF1ACD-FDCE-959E-29D5-7F7803001CE1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6" creationId="{AD306520-134F-1BCC-71E0-03BBAE8421C7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7" creationId="{F9C7AEC7-D3B8-36CF-ABC7-252DFA288D5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8" creationId="{0B5C1DC0-0D6D-B315-F251-47F8654960CD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9" creationId="{51265344-3905-327F-DC8A-E42283E6926A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0" creationId="{318DB5A7-1914-8A84-FABD-2E8060A7F19C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1" creationId="{8DBDED08-B3A3-FBC1-8FE9-E9BFCCCB08E5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2" creationId="{7E70D12F-72F5-BD1E-767B-BF25AC5A140B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3" creationId="{F82153DE-351A-6B57-729B-881080206DBB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4" creationId="{33129513-20C8-AA79-8FDB-1C26C96A70E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5" creationId="{9D4EF5A5-F4E6-205B-7EF0-687FEA6ED01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6" creationId="{B1715202-B485-9DF0-6F5F-FCC796359BD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7" creationId="{97869FDB-6106-3A57-AC81-4F3B39DD9B4A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8" creationId="{6B435322-E9D0-30D9-C286-C56DF247538A}"/>
            </ac:spMkLst>
          </pc:spChg>
          <pc:spChg chg="add mod">
            <ac:chgData name="Chuck Tomasi" userId="79514c44-a18e-4aaa-84b1-18f74099d6b1" providerId="ADAL" clId="{083A307A-D291-B540-A7C7-5367A19BD4E1}" dt="2023-02-03T17:49:39.682" v="9620" actId="14861"/>
            <ac:spMkLst>
              <pc:docMk/>
              <pc:sldMasterMk cId="2317532505" sldId="2147483672"/>
              <pc:sldLayoutMk cId="1438527250" sldId="2147483686"/>
              <ac:spMk id="79" creationId="{721F0743-A5F9-0963-A73A-9030BACDB85A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0" creationId="{15408BBF-1479-43AA-1FED-281A6AE93D6C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1" creationId="{2F6E20E8-7963-1EA6-03C5-7802B593371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2" creationId="{11B1528F-A84D-CA09-79AF-7F53B5383A9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3" creationId="{9E710C0A-9328-3A40-B7D9-BBDB80BEF26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4" creationId="{A52E2AAD-0707-C1CE-8494-42E19967E982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5" creationId="{9CF0E553-96A5-7753-32E2-5031648E9BC9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6" creationId="{88758E74-21C8-8144-55DD-87368B11FD58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7" creationId="{84C7088F-0E48-9BEF-D2C7-AA7209FEAA4C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8" creationId="{03956D93-3161-BCBF-4D8A-9C53E196DE8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9" creationId="{216AFECF-63DD-26EA-3856-847481D6FD3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0" creationId="{50798039-E1A4-3748-38D9-C7C18794BA8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1" creationId="{0AAE6E8D-7772-56FA-1D78-43B1AB8FE77A}"/>
            </ac:spMkLst>
          </pc:spChg>
          <pc:spChg chg="add del mod">
            <ac:chgData name="Chuck Tomasi" userId="79514c44-a18e-4aaa-84b1-18f74099d6b1" providerId="ADAL" clId="{083A307A-D291-B540-A7C7-5367A19BD4E1}" dt="2023-02-03T13:59:33.858" v="8841" actId="478"/>
            <ac:spMkLst>
              <pc:docMk/>
              <pc:sldMasterMk cId="2317532505" sldId="2147483672"/>
              <pc:sldLayoutMk cId="1438527250" sldId="2147483686"/>
              <ac:spMk id="92" creationId="{91E05106-0F16-C84E-F5AB-967103B81BB7}"/>
            </ac:spMkLst>
          </pc:spChg>
          <pc:spChg chg="add mod">
            <ac:chgData name="Chuck Tomasi" userId="79514c44-a18e-4aaa-84b1-18f74099d6b1" providerId="ADAL" clId="{083A307A-D291-B540-A7C7-5367A19BD4E1}" dt="2023-02-03T17:50:26.443" v="9624" actId="1076"/>
            <ac:spMkLst>
              <pc:docMk/>
              <pc:sldMasterMk cId="2317532505" sldId="2147483672"/>
              <pc:sldLayoutMk cId="1438527250" sldId="2147483686"/>
              <ac:spMk id="92" creationId="{9805D2D6-7FFE-CEAD-7335-D9C7F5FC7088}"/>
            </ac:spMkLst>
          </pc:spChg>
          <pc:spChg chg="add mod">
            <ac:chgData name="Chuck Tomasi" userId="79514c44-a18e-4aaa-84b1-18f74099d6b1" providerId="ADAL" clId="{083A307A-D291-B540-A7C7-5367A19BD4E1}" dt="2023-02-03T17:51:11.202" v="9628" actId="1038"/>
            <ac:spMkLst>
              <pc:docMk/>
              <pc:sldMasterMk cId="2317532505" sldId="2147483672"/>
              <pc:sldLayoutMk cId="1438527250" sldId="2147483686"/>
              <ac:spMk id="93" creationId="{2AF4350A-649B-FE8D-2636-BCD34E9A1CEF}"/>
            </ac:spMkLst>
          </pc:spChg>
          <pc:spChg chg="add del mod">
            <ac:chgData name="Chuck Tomasi" userId="79514c44-a18e-4aaa-84b1-18f74099d6b1" providerId="ADAL" clId="{083A307A-D291-B540-A7C7-5367A19BD4E1}" dt="2023-02-01T21:21:00.891" v="146" actId="21"/>
            <ac:spMkLst>
              <pc:docMk/>
              <pc:sldMasterMk cId="2317532505" sldId="2147483672"/>
              <pc:sldLayoutMk cId="1438527250" sldId="2147483686"/>
              <ac:spMk id="94" creationId="{E658199F-5D7E-6FBE-EA3A-FAB319B3C44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4" creationId="{FA09F590-56DF-291C-ECAE-686933454C1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5" creationId="{4AE59F39-C391-32A5-B1C8-FD5C5CEAC8F4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6" creationId="{44708DD8-826B-24EA-71CB-8F9799D1C678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7" creationId="{0E21EA23-AB11-E420-2CD9-D16859F3000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8" creationId="{F02A0BE1-79C4-C04B-934E-F46EF73DFE0D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9" creationId="{FCB79011-FD28-EF6C-2C2B-EFCE77D3BEFD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0" creationId="{4094A94B-C3A4-2C9B-BCC0-4343D838656B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1" creationId="{68434C09-F8A9-9115-2D97-B5421A41EB3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2" creationId="{86DCA27B-15D9-F434-579A-6E5C86C4D2C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3" creationId="{AE964FE1-497D-5F3D-B220-DC129CB782D4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4" creationId="{E83E2FFF-C0E1-0093-AA73-E1D2728FAD9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08" creationId="{C012B387-684B-AA89-4B1B-9E33122F2F97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09" creationId="{BD06B199-B5A3-28E1-719B-C7136B3B332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0" creationId="{2FA0C9DF-FD72-284C-E939-A26358371BD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1" creationId="{5A17F8BC-B0EF-55EC-568E-028C61322674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2" creationId="{124CD1B5-3CA0-52ED-1F48-20A890AAA0C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3" creationId="{B66383D8-F622-48F2-235D-50B2B06EEF9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4" creationId="{751EDC21-59F1-EA8F-B4EC-638978E66C53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5" creationId="{FB123219-DD88-3417-9ED3-41F49BD424D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6" creationId="{BE841B03-0DB1-8C6D-F263-E203027DEDB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7" creationId="{73D87CD7-CE90-4A4C-23B7-16C894F03F7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8" creationId="{F7465D3A-0F64-113D-80B4-E6183C7C029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9" creationId="{EDA8BEE1-DBC6-25FB-4005-729218E1288B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0" creationId="{C2E0AF07-201C-BFFB-64D2-F17BD01386A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1" creationId="{A0D871C5-EF20-9FF1-3400-17692307F0E0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2" creationId="{8D875F0F-3909-8960-5AA7-0B05A9F1C79A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3" creationId="{E1E0FDBD-FB01-57D1-9353-046AA4A89306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4" creationId="{FAEF07E1-E661-3FB1-E4DA-9BC10AE1F7D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5" creationId="{00470E62-448B-8523-6FB4-23FB41F65DB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6" creationId="{BA953C4A-04B4-F994-057B-3DF4DB476B19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7" creationId="{22E511A7-CB40-5738-B62D-1B7EA5A0F512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8" creationId="{706ABBBA-7672-C91E-9096-DEE05BE4D40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9" creationId="{5F1919FB-CA8F-9AA8-A8EB-9545150FFAC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0" creationId="{62C468DD-6F1E-2158-5595-AF983D88AAB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1" creationId="{4B0BFE64-A7DD-9558-26EC-FA7ECA9E130D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2" creationId="{6AAAAEA7-5A5C-D38B-BC7F-CB447597AAD3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3" creationId="{4E2FB3FE-6E41-6C55-326A-1583E56F38D0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4" creationId="{A444E1FC-2097-09C4-2775-E94FB3546DD6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5" creationId="{07A4C493-0A90-BD99-79DA-012F81A407AB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6" creationId="{E3C6CB4B-AAD5-1CA0-41F7-FCBBE380B35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7" creationId="{D9028C90-7D12-C52D-7C24-2395C980623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8" creationId="{C4994A92-297E-E1CB-F639-39F79708A82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9" creationId="{7BA2DC8A-FB98-08F2-9DFA-2F6C9D91C2F2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0" creationId="{F728C973-DCD0-995C-FABD-DF92BC5A22F7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1" creationId="{140B8851-AB84-1249-EBDF-A157F2ADBECC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2" creationId="{FB12F3AF-C64C-97CC-3DC6-CE1626A9BE4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3" creationId="{934D8CCC-B990-80FA-FCA2-9282F27B8A8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4" creationId="{62165299-F5F7-55D6-EE7B-A1F51B76B73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5" creationId="{5FC327E2-89E7-086D-7BE6-AC6E8448D9FD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6" creationId="{EE59D7C3-491D-F5D2-978A-6EF4DF412C79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7" creationId="{7B28DAE7-5E32-8716-4867-06C9D8616AD2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8" creationId="{3473819D-3C90-AC79-23F7-75D2BA176A5A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9" creationId="{6710813F-9057-C9B0-8881-637730218ABF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1" creationId="{5A158B91-FB0D-2082-AF2F-A6343A3A137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2" creationId="{2762F676-2066-50D7-B674-B6E9C5630F26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3" creationId="{A16B0982-DD23-04A3-F204-A483FF040D8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4" creationId="{1A819CD9-5022-29B7-AF14-81849EED85D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5" creationId="{FAF24D0D-16CE-F14A-FC96-432B2F80F24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6" creationId="{0CFB929B-438D-7D61-DC47-75A5B8E89527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7" creationId="{85F2D0A6-7099-F53D-7183-B52FD8F9352F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8" creationId="{8ABCABDD-072D-DC93-E045-F131B84FF1A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9" creationId="{A0EFB90A-B62F-622B-D11C-8B1EB85CE456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0" creationId="{8D52BAAA-B68D-8C5F-6AA0-F6C36296FF38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1" creationId="{9BB27924-D192-8C90-26A8-59245F7AB30A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2" creationId="{B603EBBF-6661-D72D-3154-C680221349B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3" creationId="{0622C6C1-1724-B31E-E2A6-6D123A7718B1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4" creationId="{88DAB818-1494-11B2-EBC4-11A33C99BE3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5" creationId="{5A4AF045-3DA7-4929-7E10-C83D24D7847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6" creationId="{E3D29AD0-A31F-092C-1B2F-5A7B73D35B9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7" creationId="{816418A9-1681-86E7-7210-1C079D83E23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8" creationId="{1194B04C-7032-CD85-E5C9-3BF5C4D751A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9" creationId="{1BEDFAEE-30AB-E782-E5AE-4E3E18AF702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0" creationId="{AA799BB0-FF56-F771-8D8F-AEF1F0D4341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1" creationId="{C3936490-65FC-9853-C211-054D7C9E08D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2" creationId="{5E585658-9AD3-EEBB-EB27-96B85A11012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3" creationId="{F0F0979A-9D52-64F0-BC69-F390F5FCBA0F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4" creationId="{8E8F5D6A-DDEA-88EC-A219-D35E0B243DD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5" creationId="{1576DEE3-BF13-F8C5-67E7-62EADB667E0D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6" creationId="{49891E54-B2E4-2945-8777-1EBEF4E01773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7" creationId="{0316D85D-74C9-2820-2EE2-38AB2A551AA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8" creationId="{84101025-EDE6-E6A4-06D5-243445B73113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9" creationId="{CD507BE8-D39A-4F12-0E60-14A69E00C8D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0" creationId="{BA49CCA5-4510-B23C-AC67-20D53E62ECE2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1" creationId="{404C486C-7913-8353-702D-50D9C934003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2" creationId="{0254D34E-E84B-45A3-73A6-ADBA922488D1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3" creationId="{69C7A2F3-6189-5416-5D81-803D378290E1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4" creationId="{1AA79023-EF52-E61A-11D9-578B1D6E6076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5" creationId="{DB7C4863-48AB-97E1-4BA2-465D2575AA4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6" creationId="{A806346B-1307-0DC5-890C-7845D6BD5758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7" creationId="{ABFE39AA-2246-AEDE-566C-08EBC4ACE742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8" creationId="{1088CE7A-FEAC-E6FD-AF42-D3B6C46BEB87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9" creationId="{1A9F7A08-A4AD-3B80-C57D-F730A5EBC85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0" creationId="{F465E419-F956-35BF-B94B-726FB522269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1" creationId="{2EB8E793-80E3-2E08-DB9A-7D81CCA157F8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2" creationId="{EA8C53F5-ED72-4E22-840E-47262A0678E2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3" creationId="{A13862FF-A8A8-BE72-1F46-9C566E80A9B1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5" creationId="{479C897F-81F3-800B-D6A2-466E5AF81A6A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6" creationId="{80BE6B8B-BB6D-F8F1-B481-BA6CA5D1A08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7" creationId="{9B0F8823-E127-B994-ED48-9DE16DC9D3E3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8" creationId="{E98419AE-4B7D-44AE-7162-5B9A830524D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9" creationId="{55D1D6D0-0653-2109-D7D9-88BF1CE89A80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0" creationId="{4F29626A-F999-304F-7C62-EED956B3435F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1" creationId="{B3485C4C-E108-0686-7733-072BDDB63E16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2" creationId="{8629E14E-120F-E16B-5F4C-BFD31BA26301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3" creationId="{377B0C89-F244-0FF8-4DA1-7F99BD41B9DB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4" creationId="{66E3AF70-FBF0-2207-B0AF-3E560FEBA39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5" creationId="{2CCEEAF4-6E6F-DF4E-68D9-055B3911ED1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6" creationId="{5B2B2EE5-F4D4-0FD9-B045-A117105FCF4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7" creationId="{982D48E0-11CB-C255-3D91-2C88E71EAC84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8" creationId="{309C603E-6C8B-4E8B-9B2D-6CAD9F11332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9" creationId="{2362236A-F3EF-AB9C-BD26-DF3D2F88F2D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0" creationId="{9095330A-A5B1-FB26-76CD-56CE9F97174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1" creationId="{C487FE18-803C-8A1E-898F-38BF419D354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2" creationId="{73293DCC-6AFD-A67D-5606-2CE6ADF2E65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3" creationId="{6B6F706F-6C75-43CF-EF3B-C3722672CF4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4" creationId="{B8617D08-38CF-2F9D-EAA6-F08EAF979810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5" creationId="{199865CF-1A09-8F2A-7EED-7A2A7C9FF0C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6" creationId="{EE859B65-E416-249C-826D-F1A117634A1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7" creationId="{4AEE9B45-973F-A01B-49CA-32965916C783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8" creationId="{58A0680A-9245-4EEF-877A-961139C62E9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9" creationId="{C40DC0E9-0F67-4830-C2C2-D7F08592F92C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0" creationId="{9021F070-59D1-A466-C78C-F71995D8273C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1" creationId="{AE1F7164-DFE9-E6D2-40E7-6CEA64846ED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2" creationId="{8C73581A-74DC-128C-60FC-03967F95A2A5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3" creationId="{67C0A624-7CCC-EC03-30FA-B4B41FD62537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4" creationId="{5CA0188E-1BC6-7994-D910-0703696C3E6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5" creationId="{2E0AF98C-215C-C8A0-74E9-8520303834E5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6" creationId="{028EADA9-5405-6CD4-BDA2-E0B77C46D701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7" creationId="{D60A8FE6-EA55-EAC2-8DEA-A9FF7402D4DA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8" creationId="{EC849AFC-E740-2DA5-5758-E608FC8AF0A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9" creationId="{E56D2E84-8B4C-8B23-4D1A-7B1F9DE9ABC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0" creationId="{62DAAE37-2619-9CBC-AC1C-94EC8737010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1" creationId="{30C79F91-738F-FEBF-4E9C-3E2D7449F0B4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2" creationId="{984D95FE-DB02-6334-C6BC-B0600449C895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3" creationId="{A78F5455-F63D-2774-2E0E-DF63BEAA3AC6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4" creationId="{4487D3E7-3C28-A49D-1D23-BE56FBB01D1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5" creationId="{BDFE0592-CC32-A6EA-A97B-5B1758F9B0D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6" creationId="{E2843C9D-F671-8462-F1CB-E24EEF3817EE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38" creationId="{17418361-1845-DD8E-0F18-E54974149EAF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39" creationId="{AD54AFBC-35E6-50A4-829B-9E8CF28FAB7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0" creationId="{CFC1C98F-B3A2-807E-1BCF-C70BE84A57A1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1" creationId="{57E4D6B9-9EC5-B0EB-ACB3-DE62A8B55D5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2" creationId="{FBB02D93-1C9F-9809-8CF7-003E4593C879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3" creationId="{DBC28281-EE66-D171-6B2B-5E8815C9A30A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4" creationId="{B690FD60-8570-2626-34B5-0A9696E236B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5" creationId="{6BA04C51-2220-A473-3F2F-0DC1B658509F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6" creationId="{733111A6-3944-182F-A6CD-F6A70020681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7" creationId="{6FD8AB9C-17C9-B484-337E-08B700698E3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8" creationId="{1AD4F4B2-0437-3B58-B484-B4F2DDC3FBF5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9" creationId="{C5E2340D-E95B-7E1F-1772-3BBB2E2EC28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0" creationId="{F8582FC5-9966-3201-EB1F-BAB55F74DCF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1" creationId="{A675967C-355B-53F8-7737-C1BC4D78233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2" creationId="{9E82FAC5-7AAE-9273-0220-70E8A287602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3" creationId="{121913D8-E46E-A40B-2F02-9D0D83D8D6B9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4" creationId="{E34E6BEC-8300-36A6-D4CC-C6F2109CBBE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5" creationId="{4ACDB119-5584-41CC-589A-9B4CB1D164F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6" creationId="{85CBD9DF-092D-DF96-7843-6132C6B98745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7" creationId="{F5BC32FD-04FB-CCA7-CD9F-EE7AF944D0A5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8" creationId="{39A0EE6D-7580-21EE-7178-35EFC8D3CC1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9" creationId="{A321AE3D-E39A-8A89-8C5E-54A87F1AB4C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0" creationId="{86F01E1D-EAEF-1A27-6976-8D123727635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1" creationId="{535BE304-1876-BF9E-C10C-E8C5C37B320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2" creationId="{8FC94351-8F0F-2C2D-A93F-EFE807D75D5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3" creationId="{020393E2-8FB8-73E2-2101-D69257DEDC8D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4" creationId="{8FB09ABD-6301-CE1F-09BC-7D55B2A66C4A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5" creationId="{F2317BE1-71CA-8CE6-8D01-4C7C9116121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6" creationId="{3BF59F48-0D82-2508-B247-40B322FF59E8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7" creationId="{57C730E7-7AAB-81EF-2016-5065D07D0CE1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8" creationId="{B2B1C725-4348-496A-7C57-66080E703B1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9" creationId="{DC7193B4-7F61-147B-F646-9393ADA3615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0" creationId="{CC16FD4C-AC3C-D8CE-55A8-C36648C2EF5E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1" creationId="{CD018274-126D-9CB8-FE6A-7694C9ACA31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2" creationId="{91B44F78-70EA-AB6F-38E0-BF8899B41EB0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3" creationId="{CE5A23FC-9042-2A78-8089-035B4658307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4" creationId="{D9E8D255-EDA2-85E4-7878-D41BBB7A1BCD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5" creationId="{20BDD21A-22A4-FAB6-107C-EE813A16B9B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6" creationId="{F2CA9724-84D8-BBCD-17F0-C7F9B5BD9280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7" creationId="{EEC89F0D-21F0-E35F-5CFB-092B0BA9019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8" creationId="{7B9F93A3-678B-DC50-AB85-20C7ECA690C9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9" creationId="{367ACB11-5EBF-538D-51CC-8E1668EFDA5E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1" creationId="{DA99C1E1-8DF7-3ED9-9AF6-43063ADEA3DC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2" creationId="{2CDFF9AE-20D3-891F-CB4B-E1EC0E1946C2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3" creationId="{1CD09579-DF42-D7A0-7F91-178C16008EDF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4" creationId="{521F31C7-12E5-D262-81D2-1D2268E1558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5" creationId="{56AA62EA-F54D-8214-42DB-534FF66619E7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6" creationId="{924C1990-70E3-FDC9-3A81-04E1605BE15A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7" creationId="{FE00E9B8-0A9F-A293-282F-21E3867F0630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8" creationId="{B19EAD13-A6F5-113F-76EA-0CF3BB6890C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9" creationId="{0352ACBE-1B82-B47C-0145-B2E08D225BCA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0" creationId="{BD58B6D3-E1DA-D145-D154-16EE950BBD5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1" creationId="{00323C32-85D6-B2E9-E55C-23E6B5E3E10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2" creationId="{53543920-1337-AF1C-CD73-4BFAB2604BED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3" creationId="{8B9E2185-CC5A-D74F-2249-E55B671C15D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4" creationId="{869F7019-3C9B-3F0E-CD01-2FE3C8EFAB6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5" creationId="{394CC2EB-D2CA-8237-CF43-0432F32AAB17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6" creationId="{25069390-CF45-A591-8F88-83741920901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7" creationId="{18E6D11C-A4B7-8181-7917-CCEF9F748B4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8" creationId="{1AB060F0-71B0-73F1-2887-9866942B553F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9" creationId="{D049D220-E0EA-8998-8141-6CAAC56EA01D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0" creationId="{C644CF94-9B8F-C6F3-CEB5-40A28BA50D1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1" creationId="{0C290302-0D13-62B5-4B06-B0006C469A79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2" creationId="{13B7BA20-5C68-F365-E01B-B0EC3B9E92D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3" creationId="{16C00F51-C5BD-05EC-E669-E05B220099E7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4" creationId="{EEBE97DA-29A1-1DA9-3250-DC39F5135034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5" creationId="{1FBC222B-6906-A6EB-C5CC-E58122B04ADD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6" creationId="{104C5F0C-A4E9-A71C-8CAE-A873B08E39D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7" creationId="{44BC5091-715E-B733-5F55-138865D7CB12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8" creationId="{ACCCFC15-EB6E-880E-E1C7-E60F4F7785A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9" creationId="{EE0BDE97-EB5A-3D81-2214-7508701982D9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0" creationId="{9E5A5C92-DE3F-79AC-F769-C77CF132C40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1" creationId="{16E24563-3E07-E857-4DB5-F7302DAAC47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2" creationId="{561FA5B6-7A9F-0411-B50D-085530A8E6C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3" creationId="{EC888860-F2DE-D8D4-C4B1-BEC241139BA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4" creationId="{C2A03A63-D1D5-BB6D-7636-3BF347CAA68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5" creationId="{FA5CB6EC-6E83-0A64-893E-0B8AE7DC1359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6" creationId="{41055EA8-462C-469C-F295-64380E4A0A3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7" creationId="{D7608D17-F041-DA00-0194-61F936E4213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8" creationId="{A55C5592-0707-5DBB-DE8E-FD8512100BB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9" creationId="{D58EF87C-8DAE-16CE-F804-1B31FD0FF7A5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0" creationId="{9FDBE54B-EC68-801C-3AA7-3A2E79572EF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1" creationId="{9F4A4B7A-5AD9-256E-6BB3-3D6978C47550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2" creationId="{2FE65CFF-2278-3809-0332-2003371774BC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3" creationId="{F8554EE7-E998-C58B-D31F-07285DE9357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4" creationId="{DA66415D-21C6-7C13-B658-EAF31588232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6" creationId="{8BFFBDA2-AB3B-C5EB-2EEA-48DB5470C319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7" creationId="{C7241839-57CC-BBA2-1301-265FF86C4987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8" creationId="{9392DD2B-FA2C-FA3C-BC99-47E78C0DBF4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9" creationId="{17F21DA2-2EC7-8464-3F03-AA828482A3DF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0" creationId="{ABB866E2-11F8-CE88-FD15-4E9B5BCA81BA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1" creationId="{3FC5AE2B-F0BA-11E5-906E-40753704AB5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2" creationId="{25F17665-C63F-DAE8-8E58-0BDA6B11265E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3" creationId="{EA89216B-BBD6-C904-12E4-7402A398A17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4" creationId="{EDFC904A-71AE-2339-F92E-C3302162C27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5" creationId="{012904A9-419B-1ECE-BD9A-0005DDB503E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6" creationId="{2E0F8E77-25A1-A40C-03C1-BA5312553A31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7" creationId="{127871EA-37FC-542E-D7C5-D4F210F17061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8" creationId="{33AD2CDA-DD00-4D06-C622-F775B67323E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9" creationId="{A3978399-A11B-94DF-7BFA-FB7B2AD2AB0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0" creationId="{D8429D8F-F79A-2854-0739-5854D362B25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1" creationId="{000AEECF-819B-4FBA-987B-42C12993D3E7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2" creationId="{B4EEA5F2-6FDD-B4AF-6DF5-FA8B452C626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3" creationId="{4BD2F6A4-030C-7792-2B66-C9F2818193BF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4" creationId="{15018697-0B12-F1E4-69E1-3CBCC83ABE9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5" creationId="{0199A43F-08D2-18E1-60DA-4A4BBAC8331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6" creationId="{C1B806EB-3DB7-83D8-39D8-5675DA51B3A2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7" creationId="{14100725-111B-87B1-7997-BC5CEE10874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8" creationId="{5055E195-FC6B-04E4-12F2-4D6628CB503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9" creationId="{7E816AF3-5E05-A5AA-5C33-A7BF9EE06446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0" creationId="{DAA56883-DD76-876C-579F-5B45188D9A7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1" creationId="{7FA56620-6664-2201-CBB5-1194F4B14EB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2" creationId="{F33CA31B-68C8-B482-61E8-AAF88B255D9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3" creationId="{E1406425-435B-F5E2-8952-15E59BEF0F2C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4" creationId="{C62F9C5C-9977-3217-5BA9-BD5512A86C8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5" creationId="{9DDEE5F0-FAC0-CD61-A9CF-2C7B1971BFC2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6" creationId="{0EC5F0F4-6539-D945-7B3C-0FF07B17C9B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7" creationId="{F7390470-494F-2A68-06B3-6FF2AA12996C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8" creationId="{88DABC78-A72E-E7CD-54BE-F11C1A5AC12A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9" creationId="{4C438529-96B3-8660-2BA0-19F5856B351A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0" creationId="{0A42A785-E432-C630-9CD3-44107FA9E04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1" creationId="{FE07F936-1F72-9C3E-94EE-35239B44219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2" creationId="{5C9A630D-79C2-6262-49F6-9F980AAC88F6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3" creationId="{192763E1-2896-4311-E721-9EBA56F3B2B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4" creationId="{E2AFD812-C34D-31E5-0E70-55D97AA7A383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5" creationId="{5A55D808-F818-6A50-BC89-23C3B05833A7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6" creationId="{7B7C6F7C-789F-BFA0-FFBF-7F9D9EFD6F4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7" creationId="{C485B1D4-D685-88AC-5269-E7ADE5BB9927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69" creationId="{12FB8841-EE24-0187-D7E1-E952F2A62F12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0" creationId="{7A1E4A34-67BD-0AD9-6B43-BB2B20AAAC1D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1" creationId="{5AA79380-F1A6-572F-D36F-8FF4A1F98627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2" creationId="{CBECF52E-72B9-1CFC-ABEC-0556B3E1339C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3" creationId="{0B287B28-FD7F-BC00-47C3-03D799354736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4" creationId="{3D536666-A848-99A2-CF9C-EE67BDED01C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5" creationId="{ED1BBAE4-0FEF-D201-DA51-8E93AD315A05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6" creationId="{8A160DFA-66A9-AB85-7AC1-1E1DCB42B4F3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7" creationId="{39D92866-F5B6-C955-8642-04789F567F7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8" creationId="{7C03EBED-D1B5-13CD-27F9-86BD5A20FA3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9" creationId="{6953B14E-4BD7-707F-DF49-23097634482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0" creationId="{50E61337-8B37-896F-FC9D-6E6CECD0F4A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1" creationId="{A4F11FA0-4C33-3BC6-DE68-BF77B73BE8C5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2" creationId="{71CA12CE-1D70-05FB-C9E9-558E18BAF4AB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3" creationId="{C73071CB-39C7-B44D-6743-6178FF3C6C00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4" creationId="{FBFD0B06-1D1E-16C4-2654-289022B2A89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5" creationId="{BDDE4DCE-3E4C-31EC-1DB8-327587231D2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6" creationId="{1C6E7D80-D489-9F99-B927-4C2C7FEA9250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7" creationId="{4DD25F74-65EE-6817-180A-BD2E8C3EDFF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8" creationId="{E315D483-BB78-0E8C-2371-22BF677089C4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9" creationId="{7D4EA269-ACA5-FF31-57ED-8D52F55A4E2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0" creationId="{8DD5C20C-8E8C-E8E4-1168-DDA3F76B03CA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1" creationId="{45A6CE09-45B4-94B3-ECE0-E7539446996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2" creationId="{ECCF5280-0B9F-C661-54F0-0F6ED73127CE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3" creationId="{C8F88B32-E1ED-18E2-9998-A8562B696162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4" creationId="{5BD169DD-8323-A8DF-414A-25F393A963EC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5" creationId="{9C83D0C2-16F2-D8B2-9F6D-CBFB9F907C09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6" creationId="{BBAC472F-28F6-BEA4-CAE1-77FA8CF581D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7" creationId="{1B3D5FD8-0EC0-1569-BA91-B7973A4F0670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8" creationId="{64C58A7F-2180-4B77-5B9C-0298AE28099B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9" creationId="{3B93FC0B-6388-EA12-8385-4B117F41B8B7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0" creationId="{EFAC16A5-455E-FF9C-B8AF-7A1B74542BE4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1" creationId="{12610B84-292F-06DD-EE00-CF4C8025EA1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2" creationId="{081B91E0-D0E0-AD6E-70DA-507F3E628F6E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3" creationId="{187E7F58-B120-A473-16E4-C6CDA3287A9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4" creationId="{36D110E3-9B6B-EDA8-B453-CAD7859AFAD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5" creationId="{0E59D838-180C-24AE-D0DA-786CCA62533E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6" creationId="{5C5E58EB-8E80-4BE1-018D-EE52F1761F14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7" creationId="{66AB3483-7DD6-26DF-5CB8-E8898AC4E5C5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8" creationId="{BFD19F0D-A0BB-FA36-0C6A-4A55CEB6A47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9" creationId="{7A74A0AE-F290-076E-0A0A-F64C24D653D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10" creationId="{6538B7E8-03BD-05EA-336C-88C13EC521E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2" creationId="{E49D602D-290B-E68B-64FB-2DD53E3385B7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3" creationId="{A9DBD0C2-B67F-1467-5854-3FBB58C479DB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4" creationId="{8EDDF5C4-DF8C-A8A6-49FF-ED6E37E17054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5" creationId="{EBA29FC2-E8B0-EF55-C430-2531BB2048F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6" creationId="{6A012D92-23E0-C2D2-A5FB-F014A5ED00F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7" creationId="{0C4E9F4D-C116-36BE-C037-EB9EAEBB0AB8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8" creationId="{773D8D9D-3E5A-EAD3-0348-461B8498286C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9" creationId="{70B1EABF-8A09-D118-D1CB-BDA996DB076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0" creationId="{0AF50D78-E25F-A8AC-AC0C-5779D6E2ED13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1" creationId="{4B3A5650-A49B-1699-1333-14E02616942D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2" creationId="{02348177-6396-25C8-0E2D-E3D41C7BEF3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3" creationId="{4B93C9E1-0A20-CF8F-93D5-7D2936FCD8A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4" creationId="{DD6EF875-88F0-0E6F-BCF4-DEF9CD25F77F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5" creationId="{9256FF97-EC91-09CF-847E-4EAD6A86F4B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6" creationId="{1600AFDB-4119-9C0B-F165-51DFB8078B4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7" creationId="{D77143B6-D6DB-14E2-2B25-2D92BD9E3C2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8" creationId="{9F170CF5-BDEC-5C21-3AD9-0AFEA16E41B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9" creationId="{D35BCD24-E0AD-9172-2394-5B3AA4079A17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0" creationId="{2CF16856-EB81-9630-294A-734A87FCB70F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1" creationId="{B60C9893-D86E-67C4-19C4-9E54CC5D1A3D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2" creationId="{CC66EECF-3A52-9AA7-02BC-9B472342A044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3" creationId="{4B911E48-9BEC-2F35-43D9-C27DF8D2F678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4" creationId="{BF8D1357-8F68-64A5-74A2-B59171D94F83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5" creationId="{DD01226A-23D0-1D21-5214-88EBC885A17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6" creationId="{C2351B10-E89B-DE05-830B-649F704ABE09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7" creationId="{3DD9224E-F244-6021-566F-DF6E6AA6772A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8" creationId="{950F1033-DC92-7DB9-47D4-B3EBD277D4F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9" creationId="{71BC08A9-F0CB-BD96-A39A-4F38BF4DDB23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0" creationId="{47939C7D-7E8B-3AF4-9757-1C317828D4DA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1" creationId="{932413C7-DD69-458F-3CE6-C0A4AD32470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2" creationId="{8A89555B-7D45-F2E5-BBF7-2D593A06C57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3" creationId="{DBD928A0-0B91-9EF7-5C9B-C2B6DFC42830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4" creationId="{F4BF0A52-BB98-6E40-D89B-0CE7FAE41431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5" creationId="{14E9FF3E-E757-72C1-8B3E-1276974F277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6" creationId="{102A1CAD-C7C5-0C78-5E6B-250C71B82160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7" creationId="{4D5D0DFC-D3B4-BE14-700C-FEADC1D2745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8" creationId="{45DBC113-E31F-5FCC-365F-D707ED05424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9" creationId="{BE57D584-6460-DD0B-EEC3-A9F504F5F98A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0" creationId="{9DE7ECF7-2D6F-716F-6116-198E786193B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1" creationId="{3CCC58CA-76CF-C6D6-FEFB-3BE7B999F90B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2" creationId="{EE6987A5-600A-E255-2AA1-FA70DB37746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3" creationId="{773436F2-DA2C-DA36-047C-1BB38E3F0482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4" creationId="{5563046A-E353-80B0-D95D-59364310E7BA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5" creationId="{71770E82-C00C-1ECF-A5E8-51144D5B5527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6" creationId="{B1F7E0AB-1694-29A3-DBB2-8A6E3BA3835D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7" creationId="{CB4B36AE-61A1-755B-E578-56A33904F154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8" creationId="{7E5976D7-33C0-FB2E-5320-33100FD7F84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9" creationId="{45C6D1E5-0A2C-3E2B-A382-D28D86D59B96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0" creationId="{8C209DC5-ECBD-2227-B359-500EF434214F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1" creationId="{A61F8AE0-0580-7527-786A-1FB520CE235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2" creationId="{01E2218B-8332-0F7F-C543-B6AD87D6136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3" creationId="{E6CBEBEB-F2D0-AC21-0592-736813894716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4" creationId="{66A3DC3A-DF53-F04F-2030-981721267BF4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5" creationId="{B961EEC1-70E1-97EB-2685-463A6E5AE024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6" creationId="{72F5882B-222B-BB7B-F59F-BDDE604BCB53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7" creationId="{3A8EC1CC-9D55-1E29-F922-2A874D6D9E73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8" creationId="{A7719C79-04DD-2261-CB85-F3C015A7F67D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9" creationId="{208E8292-DEB4-DFB3-36D0-AA09435A400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0" creationId="{D150B5A3-AB31-98A8-3E52-81A7C5C52D4E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1" creationId="{0C95E0B1-1975-6D83-9881-306BE8FA2133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2" creationId="{9E26E400-A632-869E-CCA5-8295DFF496C7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3" creationId="{40494E9A-002E-57CF-CCA4-7937729A8EA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4" creationId="{091CB843-DE96-5B27-7495-932509282B4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5" creationId="{F12A6395-6308-859C-A289-AA0CC9617BFB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6" creationId="{84E54019-BCE8-E123-C511-2A863F855E9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7" creationId="{47EB6E93-B09E-D4B2-295F-9C796B55778B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8" creationId="{C588ADF4-2112-7C12-66D1-B6BB0A367E02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9" creationId="{F8725D7B-2C50-7D7A-74C9-F8F42F7A1B3B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0" creationId="{716E721A-A905-8A70-F096-1253186B8B4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1" creationId="{7FE451D3-B988-6787-89F4-637F1F4BC55D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2" creationId="{C3E4B26F-23E7-B924-EB88-CCF9E69DE76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3" creationId="{DB92BE33-5A8E-59FE-7630-B5246DB6BC8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4" creationId="{B020B7F5-89A0-DB75-22FA-B31721E65FA6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5" creationId="{6FBEB1E9-1828-CDE0-1A9F-786B2C3D8FDA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6" creationId="{240E3E8A-2A12-2A7A-06E6-230EDDDBACD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7" creationId="{FAC54D7D-3BD5-A6F9-AF0C-31096547B361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8" creationId="{BC34C65D-0668-34B8-EB7F-C775A9A1FA3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9" creationId="{0E62A127-9DEA-2773-9A60-45FA2487BBD1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0" creationId="{C971A0C9-DDAF-762D-3B22-A9991E242AE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1" creationId="{6078875A-6A05-1A7D-7227-CB4DF04258E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2" creationId="{D4611272-20DB-8E36-0C27-0465F575919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3" creationId="{74795156-264B-9184-0652-DEEA01FEE99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4" creationId="{DB155E1D-4D11-1036-91AC-08C5A838B97A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5" creationId="{33D93034-1E4C-F52B-A7C3-A3A656990575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6" creationId="{003618BB-D0CE-96D0-1CF4-6CBC3667E9D4}"/>
            </ac:spMkLst>
          </pc:spChg>
          <pc:spChg chg="add del mod">
            <ac:chgData name="Chuck Tomasi" userId="79514c44-a18e-4aaa-84b1-18f74099d6b1" providerId="ADAL" clId="{083A307A-D291-B540-A7C7-5367A19BD4E1}" dt="2023-02-03T17:06:21.544" v="9266" actId="478"/>
            <ac:spMkLst>
              <pc:docMk/>
              <pc:sldMasterMk cId="2317532505" sldId="2147483672"/>
              <pc:sldLayoutMk cId="1438527250" sldId="2147483686"/>
              <ac:spMk id="496" creationId="{444F9A5B-F253-743C-9D02-D9068BF16D11}"/>
            </ac:spMkLst>
          </pc:spChg>
          <pc:spChg chg="add mod">
            <ac:chgData name="Chuck Tomasi" userId="79514c44-a18e-4aaa-84b1-18f74099d6b1" providerId="ADAL" clId="{083A307A-D291-B540-A7C7-5367A19BD4E1}" dt="2023-02-03T17:47:19.308" v="9606" actId="14100"/>
            <ac:spMkLst>
              <pc:docMk/>
              <pc:sldMasterMk cId="2317532505" sldId="2147483672"/>
              <pc:sldLayoutMk cId="1438527250" sldId="2147483686"/>
              <ac:spMk id="496" creationId="{862CE993-4D61-6D83-F9B1-BA52890017D6}"/>
            </ac:spMkLst>
          </pc:spChg>
          <pc:spChg chg="add del mod">
            <ac:chgData name="Chuck Tomasi" userId="79514c44-a18e-4aaa-84b1-18f74099d6b1" providerId="ADAL" clId="{083A307A-D291-B540-A7C7-5367A19BD4E1}" dt="2023-02-03T17:06:33.619" v="9269" actId="478"/>
            <ac:spMkLst>
              <pc:docMk/>
              <pc:sldMasterMk cId="2317532505" sldId="2147483672"/>
              <pc:sldLayoutMk cId="1438527250" sldId="2147483686"/>
              <ac:spMk id="497" creationId="{19EC689F-AF08-52F0-1E1D-8CD23E9AC1A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7" creationId="{5BAD02B5-BBAE-994B-D199-CFA511901CF9}"/>
            </ac:spMkLst>
          </pc:spChg>
          <pc:spChg chg="add mod">
            <ac:chgData name="Chuck Tomasi" userId="79514c44-a18e-4aaa-84b1-18f74099d6b1" providerId="ADAL" clId="{083A307A-D291-B540-A7C7-5367A19BD4E1}" dt="2023-02-03T17:47:49.813" v="9610" actId="1076"/>
            <ac:spMkLst>
              <pc:docMk/>
              <pc:sldMasterMk cId="2317532505" sldId="2147483672"/>
              <pc:sldLayoutMk cId="1438527250" sldId="2147483686"/>
              <ac:spMk id="497" creationId="{9BE683E1-C459-9882-F05C-79AD43C3712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8" creationId="{23EF5B6F-6875-05DA-ABEF-01CF93848407}"/>
            </ac:spMkLst>
          </pc:spChg>
          <pc:spChg chg="add mod">
            <ac:chgData name="Chuck Tomasi" userId="79514c44-a18e-4aaa-84b1-18f74099d6b1" providerId="ADAL" clId="{083A307A-D291-B540-A7C7-5367A19BD4E1}" dt="2023-02-03T17:52:21.417" v="9634" actId="1036"/>
            <ac:spMkLst>
              <pc:docMk/>
              <pc:sldMasterMk cId="2317532505" sldId="2147483672"/>
              <pc:sldLayoutMk cId="1438527250" sldId="2147483686"/>
              <ac:spMk id="498" creationId="{3F13212E-FB13-9A92-846B-DE69BEC5C64C}"/>
            </ac:spMkLst>
          </pc:spChg>
          <pc:spChg chg="add mod">
            <ac:chgData name="Chuck Tomasi" userId="79514c44-a18e-4aaa-84b1-18f74099d6b1" providerId="ADAL" clId="{083A307A-D291-B540-A7C7-5367A19BD4E1}" dt="2023-02-03T17:47:33.287" v="9608" actId="14100"/>
            <ac:spMkLst>
              <pc:docMk/>
              <pc:sldMasterMk cId="2317532505" sldId="2147483672"/>
              <pc:sldLayoutMk cId="1438527250" sldId="2147483686"/>
              <ac:spMk id="499" creationId="{2E1DBC32-559E-F695-4F10-35BE872F67D4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9" creationId="{B81AC126-F28B-3BB1-3FDC-5EED2CBC8290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0" creationId="{11FA49AA-811B-AE4D-0795-6B233EF2D60A}"/>
            </ac:spMkLst>
          </pc:spChg>
          <pc:spChg chg="add mod">
            <ac:chgData name="Chuck Tomasi" userId="79514c44-a18e-4aaa-84b1-18f74099d6b1" providerId="ADAL" clId="{083A307A-D291-B540-A7C7-5367A19BD4E1}" dt="2023-02-03T17:26:34.952" v="9528"/>
            <ac:spMkLst>
              <pc:docMk/>
              <pc:sldMasterMk cId="2317532505" sldId="2147483672"/>
              <pc:sldLayoutMk cId="1438527250" sldId="2147483686"/>
              <ac:spMk id="500" creationId="{9F4DFCA8-11C2-A6FB-2EBA-54E9321991F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1" creationId="{8606D17F-638C-3E40-086F-D1135650F146}"/>
            </ac:spMkLst>
          </pc:spChg>
          <pc:spChg chg="add mod">
            <ac:chgData name="Chuck Tomasi" userId="79514c44-a18e-4aaa-84b1-18f74099d6b1" providerId="ADAL" clId="{083A307A-D291-B540-A7C7-5367A19BD4E1}" dt="2023-02-03T17:26:46.836" v="9529"/>
            <ac:spMkLst>
              <pc:docMk/>
              <pc:sldMasterMk cId="2317532505" sldId="2147483672"/>
              <pc:sldLayoutMk cId="1438527250" sldId="2147483686"/>
              <ac:spMk id="501" creationId="{FACDEC3D-5438-987D-6AC0-D2A8EFF06BE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2" creationId="{05C20896-8BB6-CE5E-E538-10D5351E5E94}"/>
            </ac:spMkLst>
          </pc:spChg>
          <pc:spChg chg="add mod">
            <ac:chgData name="Chuck Tomasi" userId="79514c44-a18e-4aaa-84b1-18f74099d6b1" providerId="ADAL" clId="{083A307A-D291-B540-A7C7-5367A19BD4E1}" dt="2023-02-03T17:48:45.455" v="9616" actId="14100"/>
            <ac:spMkLst>
              <pc:docMk/>
              <pc:sldMasterMk cId="2317532505" sldId="2147483672"/>
              <pc:sldLayoutMk cId="1438527250" sldId="2147483686"/>
              <ac:spMk id="502" creationId="{33920D5E-5F1D-17FE-0B1B-75BEE37D84C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3" creationId="{02C5BF62-EECD-FB2A-FDD1-BC6DC36C1C96}"/>
            </ac:spMkLst>
          </pc:spChg>
          <pc:spChg chg="add mod">
            <ac:chgData name="Chuck Tomasi" userId="79514c44-a18e-4aaa-84b1-18f74099d6b1" providerId="ADAL" clId="{083A307A-D291-B540-A7C7-5367A19BD4E1}" dt="2023-02-03T17:27:11.670" v="9531"/>
            <ac:spMkLst>
              <pc:docMk/>
              <pc:sldMasterMk cId="2317532505" sldId="2147483672"/>
              <pc:sldLayoutMk cId="1438527250" sldId="2147483686"/>
              <ac:spMk id="503" creationId="{396193B8-33B6-15E5-30F3-7A4EACCF9168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4" creationId="{075CA05E-BB88-19FC-7C14-FDE42D2747CF}"/>
            </ac:spMkLst>
          </pc:spChg>
          <pc:spChg chg="add mod">
            <ac:chgData name="Chuck Tomasi" userId="79514c44-a18e-4aaa-84b1-18f74099d6b1" providerId="ADAL" clId="{083A307A-D291-B540-A7C7-5367A19BD4E1}" dt="2023-02-03T17:27:30.755" v="9532"/>
            <ac:spMkLst>
              <pc:docMk/>
              <pc:sldMasterMk cId="2317532505" sldId="2147483672"/>
              <pc:sldLayoutMk cId="1438527250" sldId="2147483686"/>
              <ac:spMk id="504" creationId="{99A7417D-86F7-40EF-7B24-F5AE325C325C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5" creationId="{1962FCAF-E73C-580F-A190-58D83C43A310}"/>
            </ac:spMkLst>
          </pc:spChg>
          <pc:spChg chg="add mod">
            <ac:chgData name="Chuck Tomasi" userId="79514c44-a18e-4aaa-84b1-18f74099d6b1" providerId="ADAL" clId="{083A307A-D291-B540-A7C7-5367A19BD4E1}" dt="2023-02-03T17:50:40.093" v="9625" actId="1037"/>
            <ac:spMkLst>
              <pc:docMk/>
              <pc:sldMasterMk cId="2317532505" sldId="2147483672"/>
              <pc:sldLayoutMk cId="1438527250" sldId="2147483686"/>
              <ac:spMk id="505" creationId="{7D192556-16DD-63F6-E554-892141D3AB22}"/>
            </ac:spMkLst>
          </pc:spChg>
          <pc:spChg chg="add mod">
            <ac:chgData name="Chuck Tomasi" userId="79514c44-a18e-4aaa-84b1-18f74099d6b1" providerId="ADAL" clId="{083A307A-D291-B540-A7C7-5367A19BD4E1}" dt="2023-02-03T17:28:09.911" v="9534"/>
            <ac:spMkLst>
              <pc:docMk/>
              <pc:sldMasterMk cId="2317532505" sldId="2147483672"/>
              <pc:sldLayoutMk cId="1438527250" sldId="2147483686"/>
              <ac:spMk id="506" creationId="{46B1489D-2C80-B382-054A-A7F205D18FC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6" creationId="{FB296B77-03C6-F50C-A791-435836BAC927}"/>
            </ac:spMkLst>
          </pc:spChg>
          <pc:spChg chg="add mod">
            <ac:chgData name="Chuck Tomasi" userId="79514c44-a18e-4aaa-84b1-18f74099d6b1" providerId="ADAL" clId="{083A307A-D291-B540-A7C7-5367A19BD4E1}" dt="2023-02-03T17:28:22.744" v="9535"/>
            <ac:spMkLst>
              <pc:docMk/>
              <pc:sldMasterMk cId="2317532505" sldId="2147483672"/>
              <pc:sldLayoutMk cId="1438527250" sldId="2147483686"/>
              <ac:spMk id="507" creationId="{2FD8F3A4-BAD2-FF22-61D7-4168B5492D70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7" creationId="{CE60B1EF-F229-6049-3769-14E72A93815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8" creationId="{5AE06AF0-598F-4262-6E63-42BC3C9106C3}"/>
            </ac:spMkLst>
          </pc:spChg>
          <pc:spChg chg="add mod">
            <ac:chgData name="Chuck Tomasi" userId="79514c44-a18e-4aaa-84b1-18f74099d6b1" providerId="ADAL" clId="{083A307A-D291-B540-A7C7-5367A19BD4E1}" dt="2023-02-03T17:28:31.978" v="9536"/>
            <ac:spMkLst>
              <pc:docMk/>
              <pc:sldMasterMk cId="2317532505" sldId="2147483672"/>
              <pc:sldLayoutMk cId="1438527250" sldId="2147483686"/>
              <ac:spMk id="508" creationId="{7814D202-9362-02E1-F8C8-84F8056528D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9" creationId="{548D06D2-3653-1FCA-7A87-7E95B34C0B0F}"/>
            </ac:spMkLst>
          </pc:spChg>
          <pc:spChg chg="add mod">
            <ac:chgData name="Chuck Tomasi" userId="79514c44-a18e-4aaa-84b1-18f74099d6b1" providerId="ADAL" clId="{083A307A-D291-B540-A7C7-5367A19BD4E1}" dt="2023-02-03T17:28:44.113" v="9537"/>
            <ac:spMkLst>
              <pc:docMk/>
              <pc:sldMasterMk cId="2317532505" sldId="2147483672"/>
              <pc:sldLayoutMk cId="1438527250" sldId="2147483686"/>
              <ac:spMk id="509" creationId="{94B1431A-2ED7-D87E-42CD-A68441BF246F}"/>
            </ac:spMkLst>
          </pc:spChg>
          <pc:spChg chg="add mod">
            <ac:chgData name="Chuck Tomasi" userId="79514c44-a18e-4aaa-84b1-18f74099d6b1" providerId="ADAL" clId="{083A307A-D291-B540-A7C7-5367A19BD4E1}" dt="2023-02-03T17:48:20.170" v="9613" actId="14100"/>
            <ac:spMkLst>
              <pc:docMk/>
              <pc:sldMasterMk cId="2317532505" sldId="2147483672"/>
              <pc:sldLayoutMk cId="1438527250" sldId="2147483686"/>
              <ac:spMk id="510" creationId="{CA217138-17C1-AD9E-B1B1-528501291C76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0" creationId="{E3576333-B48D-44A7-5DAE-B7B08AA49954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1" creationId="{7E991B9A-251F-9DED-AD2D-E43359F1B866}"/>
            </ac:spMkLst>
          </pc:spChg>
          <pc:spChg chg="add mod">
            <ac:chgData name="Chuck Tomasi" userId="79514c44-a18e-4aaa-84b1-18f74099d6b1" providerId="ADAL" clId="{083A307A-D291-B540-A7C7-5367A19BD4E1}" dt="2023-02-03T17:48:40.271" v="9615" actId="1076"/>
            <ac:spMkLst>
              <pc:docMk/>
              <pc:sldMasterMk cId="2317532505" sldId="2147483672"/>
              <pc:sldLayoutMk cId="1438527250" sldId="2147483686"/>
              <ac:spMk id="511" creationId="{EB9BF00A-3A5E-E312-09C0-CFE3B0310DBE}"/>
            </ac:spMkLst>
          </pc:spChg>
          <pc:spChg chg="add mod">
            <ac:chgData name="Chuck Tomasi" userId="79514c44-a18e-4aaa-84b1-18f74099d6b1" providerId="ADAL" clId="{083A307A-D291-B540-A7C7-5367A19BD4E1}" dt="2023-02-03T17:51:54.600" v="9632" actId="1038"/>
            <ac:spMkLst>
              <pc:docMk/>
              <pc:sldMasterMk cId="2317532505" sldId="2147483672"/>
              <pc:sldLayoutMk cId="1438527250" sldId="2147483686"/>
              <ac:spMk id="512" creationId="{621255CA-432F-D533-62E9-097C7E37BE3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2" creationId="{8BEFD369-31DC-33B4-B406-CA79F255691A}"/>
            </ac:spMkLst>
          </pc:spChg>
          <pc:spChg chg="add mod">
            <ac:chgData name="Chuck Tomasi" userId="79514c44-a18e-4aaa-84b1-18f74099d6b1" providerId="ADAL" clId="{083A307A-D291-B540-A7C7-5367A19BD4E1}" dt="2023-02-03T17:53:22.113" v="9644" actId="1036"/>
            <ac:spMkLst>
              <pc:docMk/>
              <pc:sldMasterMk cId="2317532505" sldId="2147483672"/>
              <pc:sldLayoutMk cId="1438527250" sldId="2147483686"/>
              <ac:spMk id="513" creationId="{13D018F7-B7BF-BD3A-B460-ABD256C83B5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3" creationId="{47C3582D-B7A6-4A4F-85F4-C4417869735E}"/>
            </ac:spMkLst>
          </pc:spChg>
          <pc:spChg chg="add mod">
            <ac:chgData name="Chuck Tomasi" userId="79514c44-a18e-4aaa-84b1-18f74099d6b1" providerId="ADAL" clId="{083A307A-D291-B540-A7C7-5367A19BD4E1}" dt="2023-02-03T17:53:47.578" v="9647" actId="1037"/>
            <ac:spMkLst>
              <pc:docMk/>
              <pc:sldMasterMk cId="2317532505" sldId="2147483672"/>
              <pc:sldLayoutMk cId="1438527250" sldId="2147483686"/>
              <ac:spMk id="514" creationId="{0AEA538D-9128-B810-360E-465E3FFDC158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4" creationId="{DA5D7FE7-4E5D-9226-2D54-65747E556A6E}"/>
            </ac:spMkLst>
          </pc:spChg>
          <pc:spChg chg="add mod">
            <ac:chgData name="Chuck Tomasi" userId="79514c44-a18e-4aaa-84b1-18f74099d6b1" providerId="ADAL" clId="{083A307A-D291-B540-A7C7-5367A19BD4E1}" dt="2023-02-03T17:54:14.868" v="9651" actId="1037"/>
            <ac:spMkLst>
              <pc:docMk/>
              <pc:sldMasterMk cId="2317532505" sldId="2147483672"/>
              <pc:sldLayoutMk cId="1438527250" sldId="2147483686"/>
              <ac:spMk id="515" creationId="{9F181B10-9100-03BA-BD87-C30E99071EBB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5" creationId="{DB24F39B-E38A-2B78-1398-C97CE917EE5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6" creationId="{50CC91E1-C289-5A97-0C9C-0D5192B8753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7" creationId="{BB6A0D83-A366-24AE-1C6C-B40C20D6CD2F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8" creationId="{BEC6E804-5979-DF57-7D14-B8DD1745B2A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9" creationId="{F4D9692F-750C-B130-41F2-E630FBD27BA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0" creationId="{4D5F79B6-1AB8-2AB4-0BED-62F44D8ACE41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1" creationId="{1DE8A6F1-8504-FE1A-1022-592594ECE278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2" creationId="{8D57613A-DDEF-EB6A-DDAE-229F47F60804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3" creationId="{BA344C8F-CC07-14E6-C2E9-664C3292C1E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4" creationId="{A258DDB5-F6E2-FFB7-9A57-AE34BB222CA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5" creationId="{1AED2195-EEF0-60AA-0140-94409402781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6" creationId="{FAB0EBD2-752E-D8DE-0766-5B77A7EA78D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7" creationId="{AC98678D-B1BE-11D3-8F46-024BB869B39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8" creationId="{2FEDECDE-028C-7908-AF41-BB4B85D628B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9" creationId="{035D75D4-5447-EB20-37F4-C62B27C8876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0" creationId="{323E8EA3-482C-9E7F-81CF-0BDDBCF80B65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1" creationId="{256BE7A3-8638-B42E-609D-FB0F1C0C066F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2" creationId="{E36AD3C0-D771-32A1-48A4-A13465CC03C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3" creationId="{8BB701C6-0F40-68A7-1E72-15E460ABC00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4" creationId="{D80F3AC7-CAC7-98CB-307E-24EB949E186C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5" creationId="{8EE60C82-DBF1-AB43-F01F-65A5734B435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6" creationId="{180AF422-6E8B-A5C0-86BD-AB8D1FDF330F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7" creationId="{CE93F356-24E8-ADDA-C79F-1EDC1116B79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39" creationId="{1114ABF3-6BCD-4CB2-3652-5D22EA12B95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0" creationId="{8FD111E1-FB1B-BF24-3AFC-058BFCF5C0A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1" creationId="{9677768D-3D84-27F9-02D0-891C4246D56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2" creationId="{10F45A86-139C-14F3-6002-BA16DEB62F5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3" creationId="{D9B36011-8DCB-1470-1AF4-5167B27FD8B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4" creationId="{D76EF9BE-B7C1-957B-758D-D78512BB688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5" creationId="{CB832487-4A68-56E0-2FF0-0697E6CAF41C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6" creationId="{895ED43C-2A4C-78DF-AB5A-7403312DAF3B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7" creationId="{2B459A42-1CA9-3825-826F-71FE4032EB9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8" creationId="{34C83B19-F33B-2696-0232-14A4A589892C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9" creationId="{1EFD89D7-12A4-F034-6AAB-603687387ED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0" creationId="{4607FBD6-9C53-036F-4691-B2BABAAB345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1" creationId="{1F112921-8463-0196-0AFC-62FE4A57EECD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2" creationId="{E554B523-17DC-4A41-2D58-4C4D0430E3B2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3" creationId="{C2EB5A56-7347-EDD6-7F32-1FE6865E47A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4" creationId="{0BB2C594-6604-8C49-F3CA-CA92551E388F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5" creationId="{6CAFF705-ACE8-34A8-A129-C417F26172C9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6" creationId="{EB52ABE0-0CD2-9A85-E16E-DD3D0E87184B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7" creationId="{6A8C8E3E-B231-F99F-D7F2-8D6464619039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8" creationId="{D360A350-EE83-CE70-CCE4-97C694CF6037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9" creationId="{BBB81CD7-9A40-7C70-F620-41109C321A04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0" creationId="{A049EBBC-600E-4538-1666-6DF6E027D86A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1" creationId="{2C6019D0-FBB4-3F5C-2478-6E3F025322CF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2" creationId="{76898FDB-7F70-9EDC-08D2-9F9E1A25E8AC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3" creationId="{EC70D01D-A95E-0062-0A7C-5C8AA3DF6E6E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4" creationId="{9BD5697F-10D2-2253-9A8F-7C1A6C69EE94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5" creationId="{CBE8E50F-7004-2C61-54D2-10DF2BB9525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6" creationId="{A787CD2C-B6A1-5218-071B-208485E3CA0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7" creationId="{19EA55B9-5AC1-9486-94BC-14A620B4E92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8" creationId="{E314E5F7-93CE-0C1F-5BB6-3A2F8D1B1C02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9" creationId="{863C9E82-8365-47C1-40E3-D34C65290912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0" creationId="{975732CD-7507-BDF6-F849-3D9F3AFD696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1" creationId="{C403CC0F-05DF-40E5-24BD-FF168DFBA83E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2" creationId="{CF6AA6BE-4E88-16B3-C69B-690E1B379739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3" creationId="{723BFD8E-72E2-3652-C06A-18974A07F8BA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4" creationId="{3E036D9D-6232-F7B2-6195-C1022B71BD9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5" creationId="{550ECED5-D68B-C38F-316D-C486434CAE3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6" creationId="{7AF44B38-ADFE-BCCD-F11B-337F94519E5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7" creationId="{1DB21C11-ABAB-548A-B968-61D66D7AA16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8" creationId="{B67F874B-BDF4-3F48-B648-3C20086ED86D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9" creationId="{3D6E1913-2A12-E41B-29AC-650F399D43D4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80" creationId="{4F181222-2401-1D45-4FA3-F765EB8337EA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81" creationId="{B3BFAD78-194F-1804-BFA9-FC086CAA13D5}"/>
            </ac:spMkLst>
          </pc:spChg>
          <pc:spChg chg="add del mod">
            <ac:chgData name="Chuck Tomasi" userId="79514c44-a18e-4aaa-84b1-18f74099d6b1" providerId="ADAL" clId="{083A307A-D291-B540-A7C7-5367A19BD4E1}" dt="2023-02-03T17:11:11.722" v="9292" actId="478"/>
            <ac:spMkLst>
              <pc:docMk/>
              <pc:sldMasterMk cId="2317532505" sldId="2147483672"/>
              <pc:sldLayoutMk cId="1438527250" sldId="2147483686"/>
              <ac:spMk id="583" creationId="{D926E2EF-ADED-AE90-36B4-EAA0DD4E83FE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4" creationId="{36862A3E-E97F-C9BD-1CEA-7A7CBDC38CAD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5" creationId="{C2FFF8AF-90F3-BA5C-A24E-281E3240E468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6" creationId="{28BA97D3-060A-F895-4101-E0A0D9776764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7" creationId="{E80D6FF6-90D3-CAEB-225F-1F9C9100869F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8" creationId="{932B0366-1F39-B67E-3068-9C1593F34B52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9" creationId="{9D927719-3A0B-7580-EBE1-3A3FCF2EBE9A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0" creationId="{74E2B464-3D80-5C41-A324-BB2C70A9316B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1" creationId="{45ECCB01-CA94-3C63-312D-9F960B8ECF4E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2" creationId="{66F7F796-9B3F-9520-14E9-7EF24E15AD6C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3" creationId="{B1EC0A11-57DA-52A4-9029-522E7E6DE840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4" creationId="{2C04BBCC-910E-B4C7-40E2-A354A77D4FFC}"/>
            </ac:spMkLst>
          </pc:spChg>
          <pc:grpChg chg="add mod">
            <ac:chgData name="Chuck Tomasi" userId="79514c44-a18e-4aaa-84b1-18f74099d6b1" providerId="ADAL" clId="{083A307A-D291-B540-A7C7-5367A19BD4E1}" dt="2023-02-03T17:19:28.061" v="9447" actId="12788"/>
            <ac:grpSpMkLst>
              <pc:docMk/>
              <pc:sldMasterMk cId="2317532505" sldId="2147483672"/>
              <pc:sldLayoutMk cId="1438527250" sldId="2147483686"/>
              <ac:grpSpMk id="105" creationId="{C490B941-FA46-598B-7220-EE102D78A0B0}"/>
            </ac:grpSpMkLst>
          </pc:grpChg>
          <pc:grpChg chg="add mod">
            <ac:chgData name="Chuck Tomasi" userId="79514c44-a18e-4aaa-84b1-18f74099d6b1" providerId="ADAL" clId="{083A307A-D291-B540-A7C7-5367A19BD4E1}" dt="2023-02-03T17:19:14.243" v="9446" actId="12788"/>
            <ac:grpSpMkLst>
              <pc:docMk/>
              <pc:sldMasterMk cId="2317532505" sldId="2147483672"/>
              <pc:sldLayoutMk cId="1438527250" sldId="2147483686"/>
              <ac:grpSpMk id="106" creationId="{0935344A-D941-65EF-57CD-CC477C360C9A}"/>
            </ac:grpSpMkLst>
          </pc:grpChg>
          <pc:grpChg chg="add mod">
            <ac:chgData name="Chuck Tomasi" userId="79514c44-a18e-4aaa-84b1-18f74099d6b1" providerId="ADAL" clId="{083A307A-D291-B540-A7C7-5367A19BD4E1}" dt="2023-02-03T17:19:39.376" v="9448" actId="12788"/>
            <ac:grpSpMkLst>
              <pc:docMk/>
              <pc:sldMasterMk cId="2317532505" sldId="2147483672"/>
              <pc:sldLayoutMk cId="1438527250" sldId="2147483686"/>
              <ac:grpSpMk id="107" creationId="{B48175EF-00FC-524E-F274-3CC29590C863}"/>
            </ac:grpSpMkLst>
          </pc:grpChg>
          <pc:grpChg chg="add mod">
            <ac:chgData name="Chuck Tomasi" userId="79514c44-a18e-4aaa-84b1-18f74099d6b1" providerId="ADAL" clId="{083A307A-D291-B540-A7C7-5367A19BD4E1}" dt="2023-02-03T17:21:35.605" v="9508" actId="1036"/>
            <ac:grpSpMkLst>
              <pc:docMk/>
              <pc:sldMasterMk cId="2317532505" sldId="2147483672"/>
              <pc:sldLayoutMk cId="1438527250" sldId="2147483686"/>
              <ac:grpSpMk id="150" creationId="{F6574DA3-D53C-D75D-F9AA-88A3EB4EC195}"/>
            </ac:grpSpMkLst>
          </pc:grpChg>
          <pc:grpChg chg="add mod">
            <ac:chgData name="Chuck Tomasi" userId="79514c44-a18e-4aaa-84b1-18f74099d6b1" providerId="ADAL" clId="{083A307A-D291-B540-A7C7-5367A19BD4E1}" dt="2023-02-03T17:21:35.605" v="9508" actId="1036"/>
            <ac:grpSpMkLst>
              <pc:docMk/>
              <pc:sldMasterMk cId="2317532505" sldId="2147483672"/>
              <pc:sldLayoutMk cId="1438527250" sldId="2147483686"/>
              <ac:grpSpMk id="194" creationId="{8458399F-FFF7-B3DF-BBCA-E1498B43F99C}"/>
            </ac:grpSpMkLst>
          </pc:grpChg>
          <pc:grpChg chg="add mod">
            <ac:chgData name="Chuck Tomasi" userId="79514c44-a18e-4aaa-84b1-18f74099d6b1" providerId="ADAL" clId="{083A307A-D291-B540-A7C7-5367A19BD4E1}" dt="2023-02-03T17:49:48.494" v="9621" actId="14861"/>
            <ac:grpSpMkLst>
              <pc:docMk/>
              <pc:sldMasterMk cId="2317532505" sldId="2147483672"/>
              <pc:sldLayoutMk cId="1438527250" sldId="2147483686"/>
              <ac:grpSpMk id="237" creationId="{0965A17D-590B-CA0E-BB50-D1A67B38677A}"/>
            </ac:grpSpMkLst>
          </pc:grpChg>
          <pc:grpChg chg="add mod">
            <ac:chgData name="Chuck Tomasi" userId="79514c44-a18e-4aaa-84b1-18f74099d6b1" providerId="ADAL" clId="{083A307A-D291-B540-A7C7-5367A19BD4E1}" dt="2023-02-03T17:21:28.776" v="9503" actId="1036"/>
            <ac:grpSpMkLst>
              <pc:docMk/>
              <pc:sldMasterMk cId="2317532505" sldId="2147483672"/>
              <pc:sldLayoutMk cId="1438527250" sldId="2147483686"/>
              <ac:grpSpMk id="280" creationId="{5983ECEF-7200-9761-F02E-145DD8FE3585}"/>
            </ac:grpSpMkLst>
          </pc:grpChg>
          <pc:grpChg chg="add mod">
            <ac:chgData name="Chuck Tomasi" userId="79514c44-a18e-4aaa-84b1-18f74099d6b1" providerId="ADAL" clId="{083A307A-D291-B540-A7C7-5367A19BD4E1}" dt="2023-02-03T17:21:28.776" v="9503" actId="1036"/>
            <ac:grpSpMkLst>
              <pc:docMk/>
              <pc:sldMasterMk cId="2317532505" sldId="2147483672"/>
              <pc:sldLayoutMk cId="1438527250" sldId="2147483686"/>
              <ac:grpSpMk id="325" creationId="{23FDEA6F-6127-3811-7011-738CACC5F973}"/>
            </ac:grpSpMkLst>
          </pc:grpChg>
          <pc:grpChg chg="add mod">
            <ac:chgData name="Chuck Tomasi" userId="79514c44-a18e-4aaa-84b1-18f74099d6b1" providerId="ADAL" clId="{083A307A-D291-B540-A7C7-5367A19BD4E1}" dt="2023-02-03T17:21:28.776" v="9503" actId="1036"/>
            <ac:grpSpMkLst>
              <pc:docMk/>
              <pc:sldMasterMk cId="2317532505" sldId="2147483672"/>
              <pc:sldLayoutMk cId="1438527250" sldId="2147483686"/>
              <ac:grpSpMk id="368" creationId="{D3F58414-20A2-B18F-DFFA-334F133D00CA}"/>
            </ac:grpSpMkLst>
          </pc:grpChg>
          <pc:grpChg chg="add mod">
            <ac:chgData name="Chuck Tomasi" userId="79514c44-a18e-4aaa-84b1-18f74099d6b1" providerId="ADAL" clId="{083A307A-D291-B540-A7C7-5367A19BD4E1}" dt="2023-02-03T17:21:10.381" v="9493" actId="1036"/>
            <ac:grpSpMkLst>
              <pc:docMk/>
              <pc:sldMasterMk cId="2317532505" sldId="2147483672"/>
              <pc:sldLayoutMk cId="1438527250" sldId="2147483686"/>
              <ac:grpSpMk id="411" creationId="{9FB01C0A-B96E-75AA-221A-9DA95AC298CC}"/>
            </ac:grpSpMkLst>
          </pc:grpChg>
          <pc:grpChg chg="add mod">
            <ac:chgData name="Chuck Tomasi" userId="79514c44-a18e-4aaa-84b1-18f74099d6b1" providerId="ADAL" clId="{083A307A-D291-B540-A7C7-5367A19BD4E1}" dt="2023-02-03T17:21:10.381" v="9493" actId="1036"/>
            <ac:grpSpMkLst>
              <pc:docMk/>
              <pc:sldMasterMk cId="2317532505" sldId="2147483672"/>
              <pc:sldLayoutMk cId="1438527250" sldId="2147483686"/>
              <ac:grpSpMk id="538" creationId="{2A1EA1B9-4CFB-443F-C168-6E245AE24018}"/>
            </ac:grpSpMkLst>
          </pc:grpChg>
          <pc:grpChg chg="add mod">
            <ac:chgData name="Chuck Tomasi" userId="79514c44-a18e-4aaa-84b1-18f74099d6b1" providerId="ADAL" clId="{083A307A-D291-B540-A7C7-5367A19BD4E1}" dt="2023-02-03T17:21:10.381" v="9493" actId="1036"/>
            <ac:grpSpMkLst>
              <pc:docMk/>
              <pc:sldMasterMk cId="2317532505" sldId="2147483672"/>
              <pc:sldLayoutMk cId="1438527250" sldId="2147483686"/>
              <ac:grpSpMk id="582" creationId="{E7AB204D-9920-449A-4CE6-AFC890150CA1}"/>
            </ac:grpSpMkLst>
          </pc:grpChg>
          <pc:graphicFrameChg chg="add del mod modGraphic">
            <ac:chgData name="Chuck Tomasi" userId="79514c44-a18e-4aaa-84b1-18f74099d6b1" providerId="ADAL" clId="{083A307A-D291-B540-A7C7-5367A19BD4E1}" dt="2023-02-03T13:59:38.594" v="8842" actId="478"/>
            <ac:graphicFrameMkLst>
              <pc:docMk/>
              <pc:sldMasterMk cId="2317532505" sldId="2147483672"/>
              <pc:sldLayoutMk cId="1438527250" sldId="2147483686"/>
              <ac:graphicFrameMk id="79" creationId="{428858DE-05BF-6B0E-74F3-240CAF86F573}"/>
            </ac:graphicFrameMkLst>
          </pc:graphicFrameChg>
          <pc:graphicFrameChg chg="add del mod modGraphic">
            <ac:chgData name="Chuck Tomasi" userId="79514c44-a18e-4aaa-84b1-18f74099d6b1" providerId="ADAL" clId="{083A307A-D291-B540-A7C7-5367A19BD4E1}" dt="2023-02-03T13:59:30.640" v="8840" actId="478"/>
            <ac:graphicFrameMkLst>
              <pc:docMk/>
              <pc:sldMasterMk cId="2317532505" sldId="2147483672"/>
              <pc:sldLayoutMk cId="1438527250" sldId="2147483686"/>
              <ac:graphicFrameMk id="93" creationId="{6FD185E8-78BC-9629-71DC-F95212B6009D}"/>
            </ac:graphicFrameMkLst>
          </pc:graphicFrame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2" creationId="{C85B2752-9192-DA84-AA14-2CB9CC0AE1BD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3" creationId="{0191B626-DDC3-38D1-1FA5-51E4975D7DDC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4" creationId="{C392301B-330F-BB1B-E61B-B6BA79369BA8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8" creationId="{EC886293-0DAC-E7E7-F026-3D5D5B9C4A8F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9" creationId="{82436787-912F-8FE2-A92F-B8F102EFBCA0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0" creationId="{E8B77D49-34DE-7C47-9E45-CC5994B00D54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1" creationId="{B5BD010D-1AA9-7D75-3985-CFEA10E9DE3D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2" creationId="{3ACF6C08-28DE-A9FB-657E-FED6DD2F97B7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3" creationId="{FE39216F-D3D5-8D5E-9ADB-43A9242BA411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4" creationId="{E7B405A6-945C-8510-890D-437DDD152E6E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5" creationId="{3B6A4B7A-04D7-BB57-8293-022DF622DC19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6" creationId="{EBB3888A-F6A6-33F9-9C55-64BC37DA3414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7" creationId="{B4D7A210-3867-302C-5615-B2FC5823CE46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8" creationId="{2DA7C65F-0E0B-3062-D5F6-827B2365BE91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9" creationId="{AA50AEFD-8836-EDBA-4816-FF2F78879944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20" creationId="{54672C1A-DE2B-DC18-6860-F332D2A16E9E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3" creationId="{CE3A8017-47C7-6C62-9107-420D32C43D94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4" creationId="{0FCFDDC4-A26E-A262-F100-E8845F199FF2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5" creationId="{97A92367-1DEB-44A6-2494-DA3D18E44340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6" creationId="{4F030289-4A58-7373-F908-81A56ACEA7A4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7" creationId="{73B193BF-C123-509F-7DC6-CF9FAD71AE68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8" creationId="{17EF45A0-70C9-F940-CFA4-9492DAA4EBB2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9" creationId="{93DFF6E0-3A42-24A6-54A3-FA8A55E1DD57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0" creationId="{65AD2154-D707-2694-D524-D190EFAF8255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1" creationId="{7D2F64CE-A449-045B-9B85-DFD88F441184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2" creationId="{81265410-F97F-54D4-6B45-3023A8FDB1FD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3" creationId="{43C9DF3B-AEB0-08AA-723E-088847130B38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4" creationId="{98D77518-2295-F1C2-1FA2-B7A4F75A23D2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5" creationId="{1C3E8384-28F6-78EC-8AC4-82BC7081433C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6" creationId="{2A94E062-00D0-A16E-1DB4-DFB26700192D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7" creationId="{3292E730-9E16-1C52-13F3-B42172492AFE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8" creationId="{93AF8442-AB18-44EE-833A-0A181B3E3D6B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0" creationId="{8E283B8E-2087-7E7B-6EE2-BFD1DB2B6053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1" creationId="{B0B4379F-7464-2C18-1C2F-639635576CBA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2" creationId="{AF501674-F00B-CE70-504C-B1CE21937F5D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3" creationId="{C3AED336-00C0-F302-60EF-B0B2B5E0E860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4" creationId="{4BFA5298-1954-BBF8-1008-9A0E9E0C6E72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5" creationId="{EDDF67DB-542D-DF51-9BC9-2ECB08CBB1A1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6" creationId="{B8DDF2EA-49BF-723D-C9CE-1AD152012E7C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7" creationId="{275BA912-A799-E5B6-5AF4-E7312C0A38B1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8" creationId="{0828CFA3-398F-FC1E-14A7-AF61A623DA2B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9" creationId="{6733A434-6884-2E5B-88F2-5976E1563C27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90" creationId="{75469BEB-374D-A631-00DF-F14E9302B1E2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91" creationId="{963E4799-D545-3215-1449-355C1AB34C21}"/>
            </ac:cxnSpMkLst>
          </pc:cxnChg>
        </pc:sldLayoutChg>
        <pc:sldLayoutChg chg="add del mod modTransition">
          <pc:chgData name="Chuck Tomasi" userId="79514c44-a18e-4aaa-84b1-18f74099d6b1" providerId="ADAL" clId="{083A307A-D291-B540-A7C7-5367A19BD4E1}" dt="2023-02-02T02:04:02.411" v="1225" actId="2696"/>
          <pc:sldLayoutMkLst>
            <pc:docMk/>
            <pc:sldMasterMk cId="2317532505" sldId="2147483672"/>
            <pc:sldLayoutMk cId="1794062434" sldId="2147483687"/>
          </pc:sldLayoutMkLst>
        </pc:sldLayoutChg>
        <pc:sldLayoutChg chg="modSp add del mod ord modTransition">
          <pc:chgData name="Chuck Tomasi" userId="79514c44-a18e-4aaa-84b1-18f74099d6b1" providerId="ADAL" clId="{083A307A-D291-B540-A7C7-5367A19BD4E1}" dt="2023-02-02T00:41:07.496" v="778" actId="2696"/>
          <pc:sldLayoutMkLst>
            <pc:docMk/>
            <pc:sldMasterMk cId="2317532505" sldId="2147483672"/>
            <pc:sldLayoutMk cId="2215693998" sldId="2147483687"/>
          </pc:sldLayoutMkLst>
          <pc:spChg chg="mod">
            <ac:chgData name="Chuck Tomasi" userId="79514c44-a18e-4aaa-84b1-18f74099d6b1" providerId="ADAL" clId="{083A307A-D291-B540-A7C7-5367A19BD4E1}" dt="2023-02-02T00:40:27.904" v="776" actId="20577"/>
            <ac:spMkLst>
              <pc:docMk/>
              <pc:sldMasterMk cId="2317532505" sldId="2147483672"/>
              <pc:sldLayoutMk cId="2215693998" sldId="2147483687"/>
              <ac:spMk id="6" creationId="{A239834A-7403-3178-675C-213B915169C3}"/>
            </ac:spMkLst>
          </pc:spChg>
        </pc:sldLayoutChg>
        <pc:sldLayoutChg chg="addSp delSp modSp add mod ord modTransition">
          <pc:chgData name="Chuck Tomasi" userId="79514c44-a18e-4aaa-84b1-18f74099d6b1" providerId="ADAL" clId="{083A307A-D291-B540-A7C7-5367A19BD4E1}" dt="2023-02-03T20:24:09.801" v="9658" actId="21"/>
          <pc:sldLayoutMkLst>
            <pc:docMk/>
            <pc:sldMasterMk cId="2317532505" sldId="2147483672"/>
            <pc:sldLayoutMk cId="4235989035" sldId="2147483687"/>
          </pc:sldLayoutMkLst>
          <pc:spChg chg="del mod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2" creationId="{C6614C5F-A601-17A0-C32C-9C138F37BBB9}"/>
            </ac:spMkLst>
          </pc:spChg>
          <pc:spChg chg="del mod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4" creationId="{6FEA0341-0366-7A4B-BCA4-F974C7E1174F}"/>
            </ac:spMkLst>
          </pc:spChg>
          <pc:spChg chg="mod">
            <ac:chgData name="Chuck Tomasi" userId="79514c44-a18e-4aaa-84b1-18f74099d6b1" providerId="ADAL" clId="{083A307A-D291-B540-A7C7-5367A19BD4E1}" dt="2023-02-02T02:06:48.440" v="1248" actId="14100"/>
            <ac:spMkLst>
              <pc:docMk/>
              <pc:sldMasterMk cId="2317532505" sldId="2147483672"/>
              <pc:sldLayoutMk cId="4235989035" sldId="2147483687"/>
              <ac:spMk id="15" creationId="{B887D142-1913-4AF5-FE7C-F7D25A54E51A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16" creationId="{22CF1B4E-226E-71C4-746B-3114582C4537}"/>
            </ac:spMkLst>
          </pc:spChg>
          <pc:spChg chg="add mod">
            <ac:chgData name="Chuck Tomasi" userId="79514c44-a18e-4aaa-84b1-18f74099d6b1" providerId="ADAL" clId="{083A307A-D291-B540-A7C7-5367A19BD4E1}" dt="2023-02-03T17:35:52.120" v="9594" actId="14100"/>
            <ac:spMkLst>
              <pc:docMk/>
              <pc:sldMasterMk cId="2317532505" sldId="2147483672"/>
              <pc:sldLayoutMk cId="4235989035" sldId="2147483687"/>
              <ac:spMk id="17" creationId="{356BBF21-D2FA-2688-1166-83B2753C580B}"/>
            </ac:spMkLst>
          </pc:spChg>
          <pc:spChg chg="add del mod">
            <ac:chgData name="Chuck Tomasi" userId="79514c44-a18e-4aaa-84b1-18f74099d6b1" providerId="ADAL" clId="{083A307A-D291-B540-A7C7-5367A19BD4E1}" dt="2023-02-03T20:24:09.801" v="9658" actId="21"/>
            <ac:spMkLst>
              <pc:docMk/>
              <pc:sldMasterMk cId="2317532505" sldId="2147483672"/>
              <pc:sldLayoutMk cId="4235989035" sldId="2147483687"/>
              <ac:spMk id="18" creationId="{19DB7B53-406C-85F1-66E3-44D7B62A6A8F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19" creationId="{9363582E-1961-61FD-EB52-B73F5FAEEDAC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0" creationId="{BE25E32B-8A04-CDDE-3F82-8F0F64C26EE9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1" creationId="{FDB5F2D9-6664-533F-9B2D-85E6260AB112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2" creationId="{42A82BF1-8027-B5A0-0356-8DB5F8D75491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3" creationId="{4826D444-D62E-D570-DCEC-A7EE60C93766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4" creationId="{B10436A1-51F7-6ACA-EC4D-6776288A8F5B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5" creationId="{17A93703-42C0-1100-EFAC-2245F67D321B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6" creationId="{A28F2E26-7F3A-F860-0841-AD1D9071EF40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7" creationId="{7A094F64-D003-1C6A-E8F0-AD0663F91DCB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8" creationId="{04BD4BBD-B37B-AE6F-D468-5717C351CF64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2T02:39:45.602" v="2478"/>
            <ac:spMkLst>
              <pc:docMk/>
              <pc:sldMasterMk cId="2317532505" sldId="2147483672"/>
              <pc:sldLayoutMk cId="4235989035" sldId="2147483687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2T02:39:50.803" v="2479"/>
            <ac:spMkLst>
              <pc:docMk/>
              <pc:sldMasterMk cId="2317532505" sldId="2147483672"/>
              <pc:sldLayoutMk cId="4235989035" sldId="2147483687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2T02:39:55.984" v="2480"/>
            <ac:spMkLst>
              <pc:docMk/>
              <pc:sldMasterMk cId="2317532505" sldId="2147483672"/>
              <pc:sldLayoutMk cId="4235989035" sldId="2147483687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2T02:40:02.604" v="2481"/>
            <ac:spMkLst>
              <pc:docMk/>
              <pc:sldMasterMk cId="2317532505" sldId="2147483672"/>
              <pc:sldLayoutMk cId="4235989035" sldId="2147483687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2T02:40:08.470" v="2482"/>
            <ac:spMkLst>
              <pc:docMk/>
              <pc:sldMasterMk cId="2317532505" sldId="2147483672"/>
              <pc:sldLayoutMk cId="4235989035" sldId="2147483687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2T02:40:14.404" v="2483"/>
            <ac:spMkLst>
              <pc:docMk/>
              <pc:sldMasterMk cId="2317532505" sldId="2147483672"/>
              <pc:sldLayoutMk cId="4235989035" sldId="2147483687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2T02:40:19.521" v="2484"/>
            <ac:spMkLst>
              <pc:docMk/>
              <pc:sldMasterMk cId="2317532505" sldId="2147483672"/>
              <pc:sldLayoutMk cId="4235989035" sldId="2147483687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2T02:40:27.072" v="2485"/>
            <ac:spMkLst>
              <pc:docMk/>
              <pc:sldMasterMk cId="2317532505" sldId="2147483672"/>
              <pc:sldLayoutMk cId="4235989035" sldId="2147483687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2T02:40:32.588" v="2486"/>
            <ac:spMkLst>
              <pc:docMk/>
              <pc:sldMasterMk cId="2317532505" sldId="2147483672"/>
              <pc:sldLayoutMk cId="4235989035" sldId="2147483687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2T02:40:38.188" v="2487"/>
            <ac:spMkLst>
              <pc:docMk/>
              <pc:sldMasterMk cId="2317532505" sldId="2147483672"/>
              <pc:sldLayoutMk cId="4235989035" sldId="2147483687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2T02:40:44.221" v="2488"/>
            <ac:spMkLst>
              <pc:docMk/>
              <pc:sldMasterMk cId="2317532505" sldId="2147483672"/>
              <pc:sldLayoutMk cId="4235989035" sldId="2147483687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2T02:40:50.105" v="2489"/>
            <ac:spMkLst>
              <pc:docMk/>
              <pc:sldMasterMk cId="2317532505" sldId="2147483672"/>
              <pc:sldLayoutMk cId="4235989035" sldId="2147483687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2T02:40:55.689" v="2490"/>
            <ac:spMkLst>
              <pc:docMk/>
              <pc:sldMasterMk cId="2317532505" sldId="2147483672"/>
              <pc:sldLayoutMk cId="4235989035" sldId="2147483687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2T02:41:01.590" v="2491"/>
            <ac:spMkLst>
              <pc:docMk/>
              <pc:sldMasterMk cId="2317532505" sldId="2147483672"/>
              <pc:sldLayoutMk cId="4235989035" sldId="2147483687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2T02:41:07.107" v="2492"/>
            <ac:spMkLst>
              <pc:docMk/>
              <pc:sldMasterMk cId="2317532505" sldId="2147483672"/>
              <pc:sldLayoutMk cId="4235989035" sldId="2147483687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2T02:41:12.891" v="2493"/>
            <ac:spMkLst>
              <pc:docMk/>
              <pc:sldMasterMk cId="2317532505" sldId="2147483672"/>
              <pc:sldLayoutMk cId="4235989035" sldId="2147483687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2T02:41:19.074" v="2494"/>
            <ac:spMkLst>
              <pc:docMk/>
              <pc:sldMasterMk cId="2317532505" sldId="2147483672"/>
              <pc:sldLayoutMk cId="4235989035" sldId="2147483687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2T02:41:26.343" v="2495"/>
            <ac:spMkLst>
              <pc:docMk/>
              <pc:sldMasterMk cId="2317532505" sldId="2147483672"/>
              <pc:sldLayoutMk cId="4235989035" sldId="2147483687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2T02:41:33.373" v="2496"/>
            <ac:spMkLst>
              <pc:docMk/>
              <pc:sldMasterMk cId="2317532505" sldId="2147483672"/>
              <pc:sldLayoutMk cId="4235989035" sldId="2147483687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2T02:41:41.559" v="2497"/>
            <ac:spMkLst>
              <pc:docMk/>
              <pc:sldMasterMk cId="2317532505" sldId="2147483672"/>
              <pc:sldLayoutMk cId="4235989035" sldId="2147483687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2T02:41:50.526" v="2498"/>
            <ac:spMkLst>
              <pc:docMk/>
              <pc:sldMasterMk cId="2317532505" sldId="2147483672"/>
              <pc:sldLayoutMk cId="4235989035" sldId="2147483687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2T02:41:56.893" v="2499"/>
            <ac:spMkLst>
              <pc:docMk/>
              <pc:sldMasterMk cId="2317532505" sldId="2147483672"/>
              <pc:sldLayoutMk cId="4235989035" sldId="2147483687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2T02:42:03.079" v="2500"/>
            <ac:spMkLst>
              <pc:docMk/>
              <pc:sldMasterMk cId="2317532505" sldId="2147483672"/>
              <pc:sldLayoutMk cId="4235989035" sldId="2147483687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2T02:42:09.860" v="2501"/>
            <ac:spMkLst>
              <pc:docMk/>
              <pc:sldMasterMk cId="2317532505" sldId="2147483672"/>
              <pc:sldLayoutMk cId="4235989035" sldId="2147483687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2T02:42:16.010" v="2502"/>
            <ac:spMkLst>
              <pc:docMk/>
              <pc:sldMasterMk cId="2317532505" sldId="2147483672"/>
              <pc:sldLayoutMk cId="4235989035" sldId="2147483687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2T02:42:25.618" v="2503"/>
            <ac:spMkLst>
              <pc:docMk/>
              <pc:sldMasterMk cId="2317532505" sldId="2147483672"/>
              <pc:sldLayoutMk cId="4235989035" sldId="2147483687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2T02:42:31.871" v="2504"/>
            <ac:spMkLst>
              <pc:docMk/>
              <pc:sldMasterMk cId="2317532505" sldId="2147483672"/>
              <pc:sldLayoutMk cId="4235989035" sldId="2147483687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2T02:42:38.973" v="2505"/>
            <ac:spMkLst>
              <pc:docMk/>
              <pc:sldMasterMk cId="2317532505" sldId="2147483672"/>
              <pc:sldLayoutMk cId="4235989035" sldId="2147483687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2T02:23:35.665" v="1937" actId="3626"/>
            <ac:spMkLst>
              <pc:docMk/>
              <pc:sldMasterMk cId="2317532505" sldId="2147483672"/>
              <pc:sldLayoutMk cId="4235989035" sldId="2147483687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2T02:23:31.996" v="1936" actId="3626"/>
            <ac:spMkLst>
              <pc:docMk/>
              <pc:sldMasterMk cId="2317532505" sldId="2147483672"/>
              <pc:sldLayoutMk cId="4235989035" sldId="2147483687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2T02:23:27.981" v="1935" actId="3626"/>
            <ac:spMkLst>
              <pc:docMk/>
              <pc:sldMasterMk cId="2317532505" sldId="2147483672"/>
              <pc:sldLayoutMk cId="4235989035" sldId="2147483687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06" creationId="{7599C612-8AAF-5B47-2222-B46A9AD9148E}"/>
            </ac:spMkLst>
          </pc:spChg>
        </pc:sldLayoutChg>
        <pc:sldLayoutChg chg="modSp add del mod ord modTransition">
          <pc:chgData name="Chuck Tomasi" userId="79514c44-a18e-4aaa-84b1-18f74099d6b1" providerId="ADAL" clId="{083A307A-D291-B540-A7C7-5367A19BD4E1}" dt="2023-02-02T00:41:06.093" v="777" actId="2696"/>
          <pc:sldLayoutMkLst>
            <pc:docMk/>
            <pc:sldMasterMk cId="2317532505" sldId="2147483672"/>
            <pc:sldLayoutMk cId="1186164687" sldId="2147483688"/>
          </pc:sldLayoutMkLst>
          <pc:spChg chg="mod">
            <ac:chgData name="Chuck Tomasi" userId="79514c44-a18e-4aaa-84b1-18f74099d6b1" providerId="ADAL" clId="{083A307A-D291-B540-A7C7-5367A19BD4E1}" dt="2023-02-02T00:40:22.702" v="768" actId="20577"/>
            <ac:spMkLst>
              <pc:docMk/>
              <pc:sldMasterMk cId="2317532505" sldId="2147483672"/>
              <pc:sldLayoutMk cId="1186164687" sldId="2147483688"/>
              <ac:spMk id="6" creationId="{A239834A-7403-3178-675C-213B915169C3}"/>
            </ac:spMkLst>
          </pc:spChg>
        </pc:sldLayoutChg>
        <pc:sldLayoutChg chg="addSp delSp modSp add mod ord modTransition">
          <pc:chgData name="Chuck Tomasi" userId="79514c44-a18e-4aaa-84b1-18f74099d6b1" providerId="ADAL" clId="{083A307A-D291-B540-A7C7-5367A19BD4E1}" dt="2023-02-03T20:23:56.074" v="9656"/>
          <pc:sldLayoutMkLst>
            <pc:docMk/>
            <pc:sldMasterMk cId="2317532505" sldId="2147483672"/>
            <pc:sldLayoutMk cId="1868233498" sldId="2147483688"/>
          </pc:sldLayoutMkLst>
          <pc:spChg chg="del mod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2" creationId="{C6614C5F-A601-17A0-C32C-9C138F37BBB9}"/>
            </ac:spMkLst>
          </pc:spChg>
          <pc:spChg chg="del mod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4" creationId="{BFF82C5F-6E77-BECC-7ADE-35A4E1AB51A7}"/>
            </ac:spMkLst>
          </pc:spChg>
          <pc:spChg chg="mod">
            <ac:chgData name="Chuck Tomasi" userId="79514c44-a18e-4aaa-84b1-18f74099d6b1" providerId="ADAL" clId="{083A307A-D291-B540-A7C7-5367A19BD4E1}" dt="2023-02-02T02:06:41.423" v="1247" actId="14100"/>
            <ac:spMkLst>
              <pc:docMk/>
              <pc:sldMasterMk cId="2317532505" sldId="2147483672"/>
              <pc:sldLayoutMk cId="1868233498" sldId="2147483688"/>
              <ac:spMk id="15" creationId="{B887D142-1913-4AF5-FE7C-F7D25A54E51A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16" creationId="{A9CD5B63-7C4E-A49C-FBE6-ACBA5138079D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17" creationId="{730BE9BB-096E-4C40-F381-672C5E0759C2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19" creationId="{7F8E68D4-6952-B18E-FC26-FA4CFCFAA247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0" creationId="{9A157A80-7E6E-2CF7-8106-934B6BEED2F6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1" creationId="{78CF9B9B-1C5E-94BF-133E-66B0E85A1513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2" creationId="{5FD406FB-EE1C-AD75-7FDA-4BFCB9EE9CC3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3" creationId="{CD92EF3A-ADC7-C648-E3E9-55D3AEA1C305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4" creationId="{BDB1FE0C-B690-D565-3AED-EE27422EE2D2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5" creationId="{8B05F291-D4C8-3FC6-C8CF-FA5EA94E0893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6" creationId="{0E7A4903-ACC9-5BE3-A935-520A31B1E772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7" creationId="{C73A4441-1290-DA30-45AD-23ABD3881449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8" creationId="{8ECD5BD0-8B26-74DB-03E9-87A542CAE626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9" creationId="{0DA291FC-15C8-9D7A-9D72-905B14C6BBD8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0" creationId="{90699A63-0A0E-6B02-A363-106E977316C6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1" creationId="{BE3B2079-54DF-DD0B-86BA-BA0772D3C1E4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2" creationId="{A506249C-3C99-550E-6750-61BE2065336D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3" creationId="{D6A278E6-3887-7247-7C68-5E5171995F0F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4" creationId="{82F87261-847B-3386-5850-E671025D4D11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5" creationId="{29E5C07A-C82A-3DAA-C6CB-3A9D754B3A85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6" creationId="{12AC906B-ABB6-46E1-F940-F43CE4E876EC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7" creationId="{2109BD98-3BFA-FE13-0B67-9E5B9F99879E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8" creationId="{91EFD75E-4042-1ABD-70CA-6AFE584F676B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9" creationId="{813D07B2-CF11-A92A-3BF6-14A9A3000AFC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40" creationId="{04BDFFCD-1EBF-6CC0-70B9-0620C4CC7677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41" creationId="{47A0B24A-9980-F277-D32D-706D7A2AB401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42" creationId="{8AF40D9F-C58B-2CF1-4CE5-2840CB94126B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2T02:39:23.482" v="2477"/>
            <ac:spMkLst>
              <pc:docMk/>
              <pc:sldMasterMk cId="2317532505" sldId="2147483672"/>
              <pc:sldLayoutMk cId="1868233498" sldId="2147483688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2T02:39:22.924" v="2476"/>
            <ac:spMkLst>
              <pc:docMk/>
              <pc:sldMasterMk cId="2317532505" sldId="2147483672"/>
              <pc:sldLayoutMk cId="1868233498" sldId="2147483688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2T02:18:43.432" v="1899"/>
            <ac:spMkLst>
              <pc:docMk/>
              <pc:sldMasterMk cId="2317532505" sldId="2147483672"/>
              <pc:sldLayoutMk cId="1868233498" sldId="2147483688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2T02:18:51.067" v="1900"/>
            <ac:spMkLst>
              <pc:docMk/>
              <pc:sldMasterMk cId="2317532505" sldId="2147483672"/>
              <pc:sldLayoutMk cId="1868233498" sldId="2147483688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2T02:18:57.817" v="1901"/>
            <ac:spMkLst>
              <pc:docMk/>
              <pc:sldMasterMk cId="2317532505" sldId="2147483672"/>
              <pc:sldLayoutMk cId="1868233498" sldId="2147483688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2T02:19:02.967" v="1902"/>
            <ac:spMkLst>
              <pc:docMk/>
              <pc:sldMasterMk cId="2317532505" sldId="2147483672"/>
              <pc:sldLayoutMk cId="1868233498" sldId="2147483688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2T02:19:08.199" v="1903"/>
            <ac:spMkLst>
              <pc:docMk/>
              <pc:sldMasterMk cId="2317532505" sldId="2147483672"/>
              <pc:sldLayoutMk cId="1868233498" sldId="2147483688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2T02:19:19.800" v="1904"/>
            <ac:spMkLst>
              <pc:docMk/>
              <pc:sldMasterMk cId="2317532505" sldId="2147483672"/>
              <pc:sldLayoutMk cId="1868233498" sldId="2147483688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2T02:19:26" v="1905"/>
            <ac:spMkLst>
              <pc:docMk/>
              <pc:sldMasterMk cId="2317532505" sldId="2147483672"/>
              <pc:sldLayoutMk cId="1868233498" sldId="2147483688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2T02:19:33.234" v="1906"/>
            <ac:spMkLst>
              <pc:docMk/>
              <pc:sldMasterMk cId="2317532505" sldId="2147483672"/>
              <pc:sldLayoutMk cId="1868233498" sldId="2147483688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2T02:19:51.101" v="1907"/>
            <ac:spMkLst>
              <pc:docMk/>
              <pc:sldMasterMk cId="2317532505" sldId="2147483672"/>
              <pc:sldLayoutMk cId="1868233498" sldId="2147483688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2T02:19:57.603" v="1908"/>
            <ac:spMkLst>
              <pc:docMk/>
              <pc:sldMasterMk cId="2317532505" sldId="2147483672"/>
              <pc:sldLayoutMk cId="1868233498" sldId="2147483688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2T02:20:06.671" v="1909"/>
            <ac:spMkLst>
              <pc:docMk/>
              <pc:sldMasterMk cId="2317532505" sldId="2147483672"/>
              <pc:sldLayoutMk cId="1868233498" sldId="2147483688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2T02:20:12.752" v="1910"/>
            <ac:spMkLst>
              <pc:docMk/>
              <pc:sldMasterMk cId="2317532505" sldId="2147483672"/>
              <pc:sldLayoutMk cId="1868233498" sldId="2147483688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2T02:20:21.202" v="1911"/>
            <ac:spMkLst>
              <pc:docMk/>
              <pc:sldMasterMk cId="2317532505" sldId="2147483672"/>
              <pc:sldLayoutMk cId="1868233498" sldId="2147483688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2T02:20:31.553" v="1912"/>
            <ac:spMkLst>
              <pc:docMk/>
              <pc:sldMasterMk cId="2317532505" sldId="2147483672"/>
              <pc:sldLayoutMk cId="1868233498" sldId="2147483688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2T02:20:40.988" v="1913"/>
            <ac:spMkLst>
              <pc:docMk/>
              <pc:sldMasterMk cId="2317532505" sldId="2147483672"/>
              <pc:sldLayoutMk cId="1868233498" sldId="2147483688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2T02:20:47.021" v="1914"/>
            <ac:spMkLst>
              <pc:docMk/>
              <pc:sldMasterMk cId="2317532505" sldId="2147483672"/>
              <pc:sldLayoutMk cId="1868233498" sldId="2147483688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2T02:20:53.903" v="1915"/>
            <ac:spMkLst>
              <pc:docMk/>
              <pc:sldMasterMk cId="2317532505" sldId="2147483672"/>
              <pc:sldLayoutMk cId="1868233498" sldId="2147483688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2T02:21:02.054" v="1916"/>
            <ac:spMkLst>
              <pc:docMk/>
              <pc:sldMasterMk cId="2317532505" sldId="2147483672"/>
              <pc:sldLayoutMk cId="1868233498" sldId="2147483688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2T02:21:09.439" v="1917"/>
            <ac:spMkLst>
              <pc:docMk/>
              <pc:sldMasterMk cId="2317532505" sldId="2147483672"/>
              <pc:sldLayoutMk cId="1868233498" sldId="2147483688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2T02:21:16.004" v="1918"/>
            <ac:spMkLst>
              <pc:docMk/>
              <pc:sldMasterMk cId="2317532505" sldId="2147483672"/>
              <pc:sldLayoutMk cId="1868233498" sldId="2147483688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2T02:21:24.655" v="1919"/>
            <ac:spMkLst>
              <pc:docMk/>
              <pc:sldMasterMk cId="2317532505" sldId="2147483672"/>
              <pc:sldLayoutMk cId="1868233498" sldId="2147483688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2T02:21:31.357" v="1920"/>
            <ac:spMkLst>
              <pc:docMk/>
              <pc:sldMasterMk cId="2317532505" sldId="2147483672"/>
              <pc:sldLayoutMk cId="1868233498" sldId="2147483688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2T02:21:37.106" v="1921"/>
            <ac:spMkLst>
              <pc:docMk/>
              <pc:sldMasterMk cId="2317532505" sldId="2147483672"/>
              <pc:sldLayoutMk cId="1868233498" sldId="2147483688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2T02:21:43.724" v="1922"/>
            <ac:spMkLst>
              <pc:docMk/>
              <pc:sldMasterMk cId="2317532505" sldId="2147483672"/>
              <pc:sldLayoutMk cId="1868233498" sldId="2147483688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2T02:21:51.841" v="1923"/>
            <ac:spMkLst>
              <pc:docMk/>
              <pc:sldMasterMk cId="2317532505" sldId="2147483672"/>
              <pc:sldLayoutMk cId="1868233498" sldId="2147483688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2T02:21:57.858" v="1924"/>
            <ac:spMkLst>
              <pc:docMk/>
              <pc:sldMasterMk cId="2317532505" sldId="2147483672"/>
              <pc:sldLayoutMk cId="1868233498" sldId="2147483688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2T02:22:06.458" v="1925"/>
            <ac:spMkLst>
              <pc:docMk/>
              <pc:sldMasterMk cId="2317532505" sldId="2147483672"/>
              <pc:sldLayoutMk cId="1868233498" sldId="2147483688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2T02:22:17.360" v="1926"/>
            <ac:spMkLst>
              <pc:docMk/>
              <pc:sldMasterMk cId="2317532505" sldId="2147483672"/>
              <pc:sldLayoutMk cId="1868233498" sldId="2147483688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2T02:22:23.677" v="1927"/>
            <ac:spMkLst>
              <pc:docMk/>
              <pc:sldMasterMk cId="2317532505" sldId="2147483672"/>
              <pc:sldLayoutMk cId="1868233498" sldId="2147483688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2T02:22:27.142" v="1928" actId="3626"/>
            <ac:spMkLst>
              <pc:docMk/>
              <pc:sldMasterMk cId="2317532505" sldId="2147483672"/>
              <pc:sldLayoutMk cId="1868233498" sldId="2147483688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2T02:22:31.244" v="1929" actId="3626"/>
            <ac:spMkLst>
              <pc:docMk/>
              <pc:sldMasterMk cId="2317532505" sldId="2147483672"/>
              <pc:sldLayoutMk cId="1868233498" sldId="2147483688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2T02:22:34.961" v="1930" actId="3626"/>
            <ac:spMkLst>
              <pc:docMk/>
              <pc:sldMasterMk cId="2317532505" sldId="2147483672"/>
              <pc:sldLayoutMk cId="1868233498" sldId="2147483688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06" creationId="{7599C612-8AAF-5B47-2222-B46A9AD9148E}"/>
            </ac:spMkLst>
          </pc:spChg>
          <pc:graphicFrameChg chg="add del mod">
            <ac:chgData name="Chuck Tomasi" userId="79514c44-a18e-4aaa-84b1-18f74099d6b1" providerId="ADAL" clId="{083A307A-D291-B540-A7C7-5367A19BD4E1}" dt="2023-02-03T14:07:59.720" v="8966"/>
            <ac:graphicFrameMkLst>
              <pc:docMk/>
              <pc:sldMasterMk cId="2317532505" sldId="2147483672"/>
              <pc:sldLayoutMk cId="1868233498" sldId="2147483688"/>
              <ac:graphicFrameMk id="16" creationId="{E67E762E-B08D-4849-F742-799AC9454794}"/>
            </ac:graphicFrameMkLst>
          </pc:graphicFrameChg>
          <pc:graphicFrameChg chg="add del mod">
            <ac:chgData name="Chuck Tomasi" userId="79514c44-a18e-4aaa-84b1-18f74099d6b1" providerId="ADAL" clId="{083A307A-D291-B540-A7C7-5367A19BD4E1}" dt="2023-02-03T14:08:39.918" v="8971"/>
            <ac:graphicFrameMkLst>
              <pc:docMk/>
              <pc:sldMasterMk cId="2317532505" sldId="2147483672"/>
              <pc:sldLayoutMk cId="1868233498" sldId="2147483688"/>
              <ac:graphicFrameMk id="17" creationId="{773FFF53-DD94-A30A-8EA6-4DFADC887B3F}"/>
            </ac:graphicFrameMkLst>
          </pc:graphicFrameChg>
          <pc:graphicFrameChg chg="add mod">
            <ac:chgData name="Chuck Tomasi" userId="79514c44-a18e-4aaa-84b1-18f74099d6b1" providerId="ADAL" clId="{083A307A-D291-B540-A7C7-5367A19BD4E1}" dt="2023-02-03T14:09:29.953" v="8974"/>
            <ac:graphicFrameMkLst>
              <pc:docMk/>
              <pc:sldMasterMk cId="2317532505" sldId="2147483672"/>
              <pc:sldLayoutMk cId="1868233498" sldId="2147483688"/>
              <ac:graphicFrameMk id="18" creationId="{46D120DF-9099-220A-1D9A-51D2DDBD2AF9}"/>
            </ac:graphicFrameMkLst>
          </pc:graphicFrameChg>
          <pc:graphicFrameChg chg="del">
            <ac:chgData name="Chuck Tomasi" userId="79514c44-a18e-4aaa-84b1-18f74099d6b1" providerId="ADAL" clId="{083A307A-D291-B540-A7C7-5367A19BD4E1}" dt="2023-02-03T14:07:52.768" v="8964" actId="478"/>
            <ac:graphicFrameMkLst>
              <pc:docMk/>
              <pc:sldMasterMk cId="2317532505" sldId="2147483672"/>
              <pc:sldLayoutMk cId="1868233498" sldId="2147483688"/>
              <ac:graphicFrameMk id="153" creationId="{E3701B5F-9F05-B99B-2C27-FE7A58DD6F8B}"/>
            </ac:graphicFrameMkLst>
          </pc:graphicFrameChg>
          <pc:picChg chg="add del mod">
            <ac:chgData name="Chuck Tomasi" userId="79514c44-a18e-4aaa-84b1-18f74099d6b1" providerId="ADAL" clId="{083A307A-D291-B540-A7C7-5367A19BD4E1}" dt="2023-02-02T02:07:33.383" v="1270"/>
            <ac:picMkLst>
              <pc:docMk/>
              <pc:sldMasterMk cId="2317532505" sldId="2147483672"/>
              <pc:sldLayoutMk cId="1868233498" sldId="2147483688"/>
              <ac:picMk id="14" creationId="{F0B89D48-757C-F433-BDB6-027B6C3EC04A}"/>
            </ac:picMkLst>
          </pc:picChg>
        </pc:sldLayoutChg>
        <pc:sldLayoutChg chg="addSp delSp modSp add mod modTransition">
          <pc:chgData name="Chuck Tomasi" userId="79514c44-a18e-4aaa-84b1-18f74099d6b1" providerId="ADAL" clId="{083A307A-D291-B540-A7C7-5367A19BD4E1}" dt="2023-02-03T14:02:41.175" v="8883"/>
          <pc:sldLayoutMkLst>
            <pc:docMk/>
            <pc:sldMasterMk cId="2317532505" sldId="2147483672"/>
            <pc:sldLayoutMk cId="721314834" sldId="2147483689"/>
          </pc:sldLayoutMkLst>
          <pc:spChg chg="mod">
            <ac:chgData name="Chuck Tomasi" userId="79514c44-a18e-4aaa-84b1-18f74099d6b1" providerId="ADAL" clId="{083A307A-D291-B540-A7C7-5367A19BD4E1}" dt="2023-02-02T02:58:56.107" v="3347" actId="207"/>
            <ac:spMkLst>
              <pc:docMk/>
              <pc:sldMasterMk cId="2317532505" sldId="2147483672"/>
              <pc:sldLayoutMk cId="721314834" sldId="2147483689"/>
              <ac:spMk id="4" creationId="{4CBF3DDD-8342-1FD0-79DE-B12DFDF8CF74}"/>
            </ac:spMkLst>
          </pc:spChg>
          <pc:spChg chg="add mod">
            <ac:chgData name="Chuck Tomasi" userId="79514c44-a18e-4aaa-84b1-18f74099d6b1" providerId="ADAL" clId="{083A307A-D291-B540-A7C7-5367A19BD4E1}" dt="2023-02-03T14:02:41.175" v="8883"/>
            <ac:spMkLst>
              <pc:docMk/>
              <pc:sldMasterMk cId="2317532505" sldId="2147483672"/>
              <pc:sldLayoutMk cId="721314834" sldId="2147483689"/>
              <ac:spMk id="14" creationId="{8D91FC3B-64DB-D5B0-7C9C-E0D5FAAF30F5}"/>
            </ac:spMkLst>
          </pc:spChg>
          <pc:spChg chg="mod">
            <ac:chgData name="Chuck Tomasi" userId="79514c44-a18e-4aaa-84b1-18f74099d6b1" providerId="ADAL" clId="{083A307A-D291-B540-A7C7-5367A19BD4E1}" dt="2023-02-02T02:59:00.470" v="3348" actId="20577"/>
            <ac:spMkLst>
              <pc:docMk/>
              <pc:sldMasterMk cId="2317532505" sldId="2147483672"/>
              <pc:sldLayoutMk cId="721314834" sldId="2147483689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2T02:59:03.296" v="3349" actId="20577"/>
            <ac:spMkLst>
              <pc:docMk/>
              <pc:sldMasterMk cId="2317532505" sldId="2147483672"/>
              <pc:sldLayoutMk cId="721314834" sldId="2147483689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2T02:59:05.438" v="3350" actId="20577"/>
            <ac:spMkLst>
              <pc:docMk/>
              <pc:sldMasterMk cId="2317532505" sldId="2147483672"/>
              <pc:sldLayoutMk cId="721314834" sldId="2147483689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2T02:59:06.653" v="3351" actId="20577"/>
            <ac:spMkLst>
              <pc:docMk/>
              <pc:sldMasterMk cId="2317532505" sldId="2147483672"/>
              <pc:sldLayoutMk cId="721314834" sldId="2147483689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2T02:59:08.477" v="3352" actId="20577"/>
            <ac:spMkLst>
              <pc:docMk/>
              <pc:sldMasterMk cId="2317532505" sldId="2147483672"/>
              <pc:sldLayoutMk cId="721314834" sldId="2147483689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2T02:59:09.688" v="3353" actId="20577"/>
            <ac:spMkLst>
              <pc:docMk/>
              <pc:sldMasterMk cId="2317532505" sldId="2147483672"/>
              <pc:sldLayoutMk cId="721314834" sldId="2147483689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2T02:59:10.894" v="3354" actId="20577"/>
            <ac:spMkLst>
              <pc:docMk/>
              <pc:sldMasterMk cId="2317532505" sldId="2147483672"/>
              <pc:sldLayoutMk cId="721314834" sldId="2147483689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2T02:59:12.806" v="3355" actId="20577"/>
            <ac:spMkLst>
              <pc:docMk/>
              <pc:sldMasterMk cId="2317532505" sldId="2147483672"/>
              <pc:sldLayoutMk cId="721314834" sldId="2147483689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2T02:59:13.966" v="3356" actId="20577"/>
            <ac:spMkLst>
              <pc:docMk/>
              <pc:sldMasterMk cId="2317532505" sldId="2147483672"/>
              <pc:sldLayoutMk cId="721314834" sldId="2147483689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2T02:59:15.171" v="3357" actId="20577"/>
            <ac:spMkLst>
              <pc:docMk/>
              <pc:sldMasterMk cId="2317532505" sldId="2147483672"/>
              <pc:sldLayoutMk cId="721314834" sldId="2147483689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2T02:59:16.920" v="3358" actId="20577"/>
            <ac:spMkLst>
              <pc:docMk/>
              <pc:sldMasterMk cId="2317532505" sldId="2147483672"/>
              <pc:sldLayoutMk cId="721314834" sldId="2147483689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2T02:59:18.206" v="3359" actId="20577"/>
            <ac:spMkLst>
              <pc:docMk/>
              <pc:sldMasterMk cId="2317532505" sldId="2147483672"/>
              <pc:sldLayoutMk cId="721314834" sldId="2147483689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2T02:59:19.823" v="3360" actId="20577"/>
            <ac:spMkLst>
              <pc:docMk/>
              <pc:sldMasterMk cId="2317532505" sldId="2147483672"/>
              <pc:sldLayoutMk cId="721314834" sldId="2147483689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2T02:59:21.180" v="3361" actId="20577"/>
            <ac:spMkLst>
              <pc:docMk/>
              <pc:sldMasterMk cId="2317532505" sldId="2147483672"/>
              <pc:sldLayoutMk cId="721314834" sldId="2147483689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2T02:59:22.764" v="3362" actId="20577"/>
            <ac:spMkLst>
              <pc:docMk/>
              <pc:sldMasterMk cId="2317532505" sldId="2147483672"/>
              <pc:sldLayoutMk cId="721314834" sldId="2147483689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2T02:59:23.848" v="3363" actId="20577"/>
            <ac:spMkLst>
              <pc:docMk/>
              <pc:sldMasterMk cId="2317532505" sldId="2147483672"/>
              <pc:sldLayoutMk cId="721314834" sldId="2147483689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2T02:59:25.058" v="3364" actId="20577"/>
            <ac:spMkLst>
              <pc:docMk/>
              <pc:sldMasterMk cId="2317532505" sldId="2147483672"/>
              <pc:sldLayoutMk cId="721314834" sldId="2147483689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2T02:59:26.737" v="3365" actId="20577"/>
            <ac:spMkLst>
              <pc:docMk/>
              <pc:sldMasterMk cId="2317532505" sldId="2147483672"/>
              <pc:sldLayoutMk cId="721314834" sldId="2147483689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2T02:59:29.160" v="3367" actId="20577"/>
            <ac:spMkLst>
              <pc:docMk/>
              <pc:sldMasterMk cId="2317532505" sldId="2147483672"/>
              <pc:sldLayoutMk cId="721314834" sldId="2147483689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2T02:59:31.071" v="3368" actId="20577"/>
            <ac:spMkLst>
              <pc:docMk/>
              <pc:sldMasterMk cId="2317532505" sldId="2147483672"/>
              <pc:sldLayoutMk cId="721314834" sldId="2147483689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2T02:59:32.356" v="3369" actId="20577"/>
            <ac:spMkLst>
              <pc:docMk/>
              <pc:sldMasterMk cId="2317532505" sldId="2147483672"/>
              <pc:sldLayoutMk cId="721314834" sldId="2147483689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2T02:59:33.457" v="3370" actId="20577"/>
            <ac:spMkLst>
              <pc:docMk/>
              <pc:sldMasterMk cId="2317532505" sldId="2147483672"/>
              <pc:sldLayoutMk cId="721314834" sldId="2147483689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2T02:59:35.026" v="3371" actId="20577"/>
            <ac:spMkLst>
              <pc:docMk/>
              <pc:sldMasterMk cId="2317532505" sldId="2147483672"/>
              <pc:sldLayoutMk cId="721314834" sldId="2147483689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2T02:59:36.048" v="3372" actId="20577"/>
            <ac:spMkLst>
              <pc:docMk/>
              <pc:sldMasterMk cId="2317532505" sldId="2147483672"/>
              <pc:sldLayoutMk cId="721314834" sldId="2147483689"/>
              <ac:spMk id="95" creationId="{76D2E330-99E2-01B8-3283-2E8DCC425B40}"/>
            </ac:spMkLst>
          </pc:spChg>
          <pc:spChg chg="add del mod">
            <ac:chgData name="Chuck Tomasi" userId="79514c44-a18e-4aaa-84b1-18f74099d6b1" providerId="ADAL" clId="{083A307A-D291-B540-A7C7-5367A19BD4E1}" dt="2023-02-02T02:59:43.851" v="3375" actId="20577"/>
            <ac:spMkLst>
              <pc:docMk/>
              <pc:sldMasterMk cId="2317532505" sldId="2147483672"/>
              <pc:sldLayoutMk cId="721314834" sldId="2147483689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2T02:59:45.425" v="3376" actId="20577"/>
            <ac:spMkLst>
              <pc:docMk/>
              <pc:sldMasterMk cId="2317532505" sldId="2147483672"/>
              <pc:sldLayoutMk cId="721314834" sldId="2147483689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2T02:59:46.955" v="3377" actId="20577"/>
            <ac:spMkLst>
              <pc:docMk/>
              <pc:sldMasterMk cId="2317532505" sldId="2147483672"/>
              <pc:sldLayoutMk cId="721314834" sldId="2147483689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2T02:59:48.210" v="3378" actId="20577"/>
            <ac:spMkLst>
              <pc:docMk/>
              <pc:sldMasterMk cId="2317532505" sldId="2147483672"/>
              <pc:sldLayoutMk cId="721314834" sldId="2147483689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2T02:59:49.490" v="3379" actId="20577"/>
            <ac:spMkLst>
              <pc:docMk/>
              <pc:sldMasterMk cId="2317532505" sldId="2147483672"/>
              <pc:sldLayoutMk cId="721314834" sldId="2147483689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2T02:59:50.594" v="3380" actId="20577"/>
            <ac:spMkLst>
              <pc:docMk/>
              <pc:sldMasterMk cId="2317532505" sldId="2147483672"/>
              <pc:sldLayoutMk cId="721314834" sldId="2147483689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2T02:59:51.973" v="3381" actId="20577"/>
            <ac:spMkLst>
              <pc:docMk/>
              <pc:sldMasterMk cId="2317532505" sldId="2147483672"/>
              <pc:sldLayoutMk cId="721314834" sldId="2147483689"/>
              <ac:spMk id="102" creationId="{0378AD10-0523-F032-12EF-F9A532AA89E7}"/>
            </ac:spMkLst>
          </pc:spChg>
        </pc:sldLayoutChg>
        <pc:sldLayoutChg chg="addSp delSp modSp add mod ord modTransition">
          <pc:chgData name="Chuck Tomasi" userId="79514c44-a18e-4aaa-84b1-18f74099d6b1" providerId="ADAL" clId="{083A307A-D291-B540-A7C7-5367A19BD4E1}" dt="2023-02-03T17:35:37.421" v="9592" actId="14100"/>
          <pc:sldLayoutMkLst>
            <pc:docMk/>
            <pc:sldMasterMk cId="2317532505" sldId="2147483672"/>
            <pc:sldLayoutMk cId="3561885276" sldId="2147483690"/>
          </pc:sldLayoutMkLst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4" creationId="{4CBF3DDD-8342-1FD0-79DE-B12DFDF8CF74}"/>
            </ac:spMkLst>
          </pc:spChg>
          <pc:spChg chg="del mod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4" creationId="{ABD0625F-E28B-19B0-6E05-42E5C88D70D1}"/>
            </ac:spMkLst>
          </pc:spChg>
          <pc:spChg chg="add del mod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6" creationId="{C207BF65-9AFF-DCB3-988B-7ED628163D77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18" creationId="{7086D1F4-3BEF-CA57-87B4-C1E6A31E0355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19" creationId="{3489C14A-45F6-749B-90D2-FEA886B7F2CD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0" creationId="{CF2437EF-0698-E2A9-6077-69D084E4BCC5}"/>
            </ac:spMkLst>
          </pc:spChg>
          <pc:spChg chg="add mod">
            <ac:chgData name="Chuck Tomasi" userId="79514c44-a18e-4aaa-84b1-18f74099d6b1" providerId="ADAL" clId="{083A307A-D291-B540-A7C7-5367A19BD4E1}" dt="2023-02-03T17:35:37.421" v="9592" actId="14100"/>
            <ac:spMkLst>
              <pc:docMk/>
              <pc:sldMasterMk cId="2317532505" sldId="2147483672"/>
              <pc:sldLayoutMk cId="3561885276" sldId="2147483690"/>
              <ac:spMk id="21" creationId="{EEBCA3B6-9EB6-0D2C-7D88-F1DEC5DAFB3C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2" creationId="{3E19807A-1236-E0AF-F7D0-06648FA79FA9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3" creationId="{E8CA8D95-0A77-B65E-AEE3-C0BCF4A9F372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4" creationId="{2FF61E90-BAC4-750C-3F56-A00B7707E677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5" creationId="{B407D8BB-EFAB-A2CC-F3D4-25204BCC1CF3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6" creationId="{A666D380-1FA7-0978-44D5-17DC7C41632D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7" creationId="{88540530-9CD1-3443-BDD1-7D512DCAF58F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8" creationId="{6CF80287-13BF-21FC-F85F-D9268D360938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9" creationId="{6D47C443-29BB-FADE-EE7B-0E315468225C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30" creationId="{3663F227-1C75-D42B-FF1F-735057D34F7A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2:59.823" v="8985" actId="164"/>
            <ac:grpSpMkLst>
              <pc:docMk/>
              <pc:sldMasterMk cId="2317532505" sldId="2147483672"/>
              <pc:sldLayoutMk cId="3561885276" sldId="2147483690"/>
              <ac:grpSpMk id="17" creationId="{5BB3F11B-E8C4-92EB-58DC-3C052564BB07}"/>
            </ac:grpSpMkLst>
          </pc:grpChg>
        </pc:sldLayoutChg>
        <pc:sldLayoutChg chg="addSp delSp modSp add mod ord modTransition">
          <pc:chgData name="Chuck Tomasi" userId="79514c44-a18e-4aaa-84b1-18f74099d6b1" providerId="ADAL" clId="{083A307A-D291-B540-A7C7-5367A19BD4E1}" dt="2023-02-03T17:35:13.453" v="9590" actId="14100"/>
          <pc:sldLayoutMkLst>
            <pc:docMk/>
            <pc:sldMasterMk cId="2317532505" sldId="2147483672"/>
            <pc:sldLayoutMk cId="2765756988" sldId="2147483691"/>
          </pc:sldLayoutMkLst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5" creationId="{6CF675D3-5F94-C7FD-089A-0282E5B647BA}"/>
            </ac:spMkLst>
          </pc:spChg>
          <pc:spChg chg="del mod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4" creationId="{6E10A80D-6686-DB92-50E7-C916A109B586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17" creationId="{F4D1C33F-E48D-C734-F72D-3A66A73F67DB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18" creationId="{5911BE24-DBDD-4BC5-B697-C2622F5113C3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19" creationId="{20B529E4-D6A9-786B-FF97-B93078C82568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0" creationId="{5922D0E9-E6C6-83EA-9D43-D6158D29E15C}"/>
            </ac:spMkLst>
          </pc:spChg>
          <pc:spChg chg="add mod">
            <ac:chgData name="Chuck Tomasi" userId="79514c44-a18e-4aaa-84b1-18f74099d6b1" providerId="ADAL" clId="{083A307A-D291-B540-A7C7-5367A19BD4E1}" dt="2023-02-03T17:35:13.453" v="9590" actId="14100"/>
            <ac:spMkLst>
              <pc:docMk/>
              <pc:sldMasterMk cId="2317532505" sldId="2147483672"/>
              <pc:sldLayoutMk cId="2765756988" sldId="2147483691"/>
              <ac:spMk id="21" creationId="{BE431F50-380E-EBFE-43F7-00A1284E8A23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2" creationId="{190DEAB1-B56B-7538-4EFD-540FAE36629C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3" creationId="{02071BAB-88A7-63E6-1A8D-B05C5442A48E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4" creationId="{A25BAC6B-3FB0-6F9F-91DC-C8E4B451F98D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5" creationId="{4EDA45C3-A8C2-B998-6C2B-9231CB6DA33D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6" creationId="{84814D1E-BA1E-9D61-090F-9024D26F060F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7" creationId="{1650EE13-629B-AA73-61B0-47DD2CC8B60C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8" creationId="{6F5C1E3C-7154-588C-906D-D4CF412EF3D7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9" creationId="{5ADC171D-8508-5A54-6C42-C260313477E2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3:34.358" v="8988" actId="164"/>
            <ac:grpSpMkLst>
              <pc:docMk/>
              <pc:sldMasterMk cId="2317532505" sldId="2147483672"/>
              <pc:sldLayoutMk cId="2765756988" sldId="2147483691"/>
              <ac:grpSpMk id="16" creationId="{8CE17772-DDF4-445B-733F-628472892ABD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241" v="3467" actId="2696"/>
          <pc:sldLayoutMkLst>
            <pc:docMk/>
            <pc:sldMasterMk cId="2317532505" sldId="2147483672"/>
            <pc:sldLayoutMk cId="3819771358" sldId="2147483691"/>
          </pc:sldLayoutMkLst>
        </pc:sldLayoutChg>
        <pc:sldLayoutChg chg="add del mod modTransition">
          <pc:chgData name="Chuck Tomasi" userId="79514c44-a18e-4aaa-84b1-18f74099d6b1" providerId="ADAL" clId="{083A307A-D291-B540-A7C7-5367A19BD4E1}" dt="2023-02-02T03:13:15.361" v="3474" actId="2696"/>
          <pc:sldLayoutMkLst>
            <pc:docMk/>
            <pc:sldMasterMk cId="2317532505" sldId="2147483672"/>
            <pc:sldLayoutMk cId="179331122" sldId="2147483692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5:27.739" v="9591" actId="14100"/>
          <pc:sldLayoutMkLst>
            <pc:docMk/>
            <pc:sldMasterMk cId="2317532505" sldId="2147483672"/>
            <pc:sldLayoutMk cId="3115124350" sldId="2147483692"/>
          </pc:sldLayoutMkLst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4" creationId="{0E3E19B0-CB0B-5A56-7A00-DDC313A76691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17" creationId="{FB0E7333-B517-32D5-995C-AEBBE16CA0AE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18" creationId="{FA1C6755-AC0C-A8F3-1CD2-A017054213D4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19" creationId="{F785CE28-4760-E43C-A23C-F2FB723E2351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0" creationId="{D153D046-D2AF-D3C0-0AF0-D995193AC422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1" creationId="{3AE2F322-F830-EBC0-AEC1-98A1A6EBA3A7}"/>
            </ac:spMkLst>
          </pc:spChg>
          <pc:spChg chg="add mod">
            <ac:chgData name="Chuck Tomasi" userId="79514c44-a18e-4aaa-84b1-18f74099d6b1" providerId="ADAL" clId="{083A307A-D291-B540-A7C7-5367A19BD4E1}" dt="2023-02-03T17:35:27.739" v="9591" actId="14100"/>
            <ac:spMkLst>
              <pc:docMk/>
              <pc:sldMasterMk cId="2317532505" sldId="2147483672"/>
              <pc:sldLayoutMk cId="3115124350" sldId="2147483692"/>
              <ac:spMk id="22" creationId="{1C4E2DCD-F4E2-89DB-3F91-2639273B5A9F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3" creationId="{E309E29C-77A1-5F26-954B-7A510962F57C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4" creationId="{2A9CEDFD-AB8C-8A95-6BB8-0C371EE21C0A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5" creationId="{26581F8C-F4A5-6F60-FDFC-958F9C5FEDCB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6" creationId="{2D2006BA-353A-F947-5BF3-8E94AE1D569D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7" creationId="{C0783C50-94D6-C63F-8341-ABAFDE6FA736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8" creationId="{2A1E753C-B23D-C35E-8DB2-00447F1C86EA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9" creationId="{95B53127-23D3-0B40-0A0F-254820ACF1E2}"/>
            </ac:spMkLst>
          </pc:spChg>
          <pc:spChg chg="del mod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4:13.454" v="8991" actId="164"/>
            <ac:grpSpMkLst>
              <pc:docMk/>
              <pc:sldMasterMk cId="2317532505" sldId="2147483672"/>
              <pc:sldLayoutMk cId="3115124350" sldId="2147483692"/>
              <ac:grpSpMk id="16" creationId="{784F6468-940B-D978-BEE6-C2390ABEB73D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22" v="3470" actId="2696"/>
          <pc:sldLayoutMkLst>
            <pc:docMk/>
            <pc:sldMasterMk cId="2317532505" sldId="2147483672"/>
            <pc:sldLayoutMk cId="399434552" sldId="2147483693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4:28.350" v="9583" actId="14100"/>
          <pc:sldLayoutMkLst>
            <pc:docMk/>
            <pc:sldMasterMk cId="2317532505" sldId="2147483672"/>
            <pc:sldLayoutMk cId="2576591510" sldId="2147483693"/>
          </pc:sldLayoutMkLst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4" creationId="{0C03EF37-2C81-4A3C-493F-19E5E7F7A306}"/>
            </ac:spMkLst>
          </pc:spChg>
          <pc:spChg chg="add 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6" creationId="{CF7A88AB-3B3B-358E-0089-22BDA3956C95}"/>
            </ac:spMkLst>
          </pc:spChg>
          <pc:spChg chg="add del mod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7" creationId="{85309C2F-3ED6-BF34-8E91-5FBAAE3E6E2C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19" creationId="{0A728EC5-E897-7D0F-08CF-16107CBFC191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0" creationId="{E5BCE0FE-93AA-640C-4E7B-00794572708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1" creationId="{0DE364BF-9C83-0093-23B5-1BF1C4A202F7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2" creationId="{473953B3-94AB-A67C-0B03-BA948A39433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3" creationId="{97338F9B-ECFC-DD81-53B2-BEDEDE96AE43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4" creationId="{63A0084D-794A-622E-2E71-D2CED5749CEE}"/>
            </ac:spMkLst>
          </pc:spChg>
          <pc:spChg chg="add mod">
            <ac:chgData name="Chuck Tomasi" userId="79514c44-a18e-4aaa-84b1-18f74099d6b1" providerId="ADAL" clId="{083A307A-D291-B540-A7C7-5367A19BD4E1}" dt="2023-02-03T17:34:28.350" v="9583" actId="14100"/>
            <ac:spMkLst>
              <pc:docMk/>
              <pc:sldMasterMk cId="2317532505" sldId="2147483672"/>
              <pc:sldLayoutMk cId="2576591510" sldId="2147483693"/>
              <ac:spMk id="25" creationId="{47B3FBE4-3185-B774-6112-ABB573A81D0D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6" creationId="{9F5E1743-9069-E932-F3F7-87CB2C465647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7" creationId="{96AD76CD-5DDB-6BAC-EB0D-4B70C1B9EBA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8" creationId="{7838765C-A3D3-1F22-AED9-B5B8449022F7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9" creationId="{4E6228A5-942D-BE4E-765B-74A810232B2B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30" creationId="{86FC5D11-F2DA-832E-BF67-F365BCE6EA9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31" creationId="{12F23B6D-3A97-DCBA-0185-A82990F2D5C5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58" creationId="{EB6EB10B-5DEA-02D9-DAFD-5D43D0401EC5}"/>
            </ac:spMkLst>
          </pc:spChg>
          <pc:spChg chg="del mod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4:49.356" v="8994" actId="164"/>
            <ac:grpSpMkLst>
              <pc:docMk/>
              <pc:sldMasterMk cId="2317532505" sldId="2147483672"/>
              <pc:sldLayoutMk cId="2576591510" sldId="2147483693"/>
              <ac:grpSpMk id="18" creationId="{9422DDB9-88A1-17DD-0786-66713818BEE7}"/>
            </ac:grpSpMkLst>
          </pc:grpChg>
        </pc:sldLayoutChg>
        <pc:sldLayoutChg chg="addSp delSp modSp add mod modTransition">
          <pc:chgData name="Chuck Tomasi" userId="79514c44-a18e-4aaa-84b1-18f74099d6b1" providerId="ADAL" clId="{083A307A-D291-B540-A7C7-5367A19BD4E1}" dt="2023-02-03T17:34:19.550" v="9582" actId="14100"/>
          <pc:sldLayoutMkLst>
            <pc:docMk/>
            <pc:sldMasterMk cId="2317532505" sldId="2147483672"/>
            <pc:sldLayoutMk cId="609928305" sldId="2147483694"/>
          </pc:sldLayoutMkLst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4" creationId="{CC74CE16-29C3-E346-B708-1AF4DE596973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17" creationId="{E91468B7-66B6-4D98-6AA8-B9D7A4B703FF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18" creationId="{477DA1D2-5A1D-A376-1342-4E29755B1EA5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19" creationId="{1A69343C-C27A-C851-A522-ED5E5F912B4A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0" creationId="{69CD187C-0A69-1420-08B5-16F0067DE6D4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1" creationId="{FBEB6526-539D-0C85-A590-14F887282A8A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2" creationId="{9FC0E66E-1E6E-C769-1C46-5876AEFF4C74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3" creationId="{BC25F2DA-7EB8-1484-52A0-334DCFEB9830}"/>
            </ac:spMkLst>
          </pc:spChg>
          <pc:spChg chg="add mod">
            <ac:chgData name="Chuck Tomasi" userId="79514c44-a18e-4aaa-84b1-18f74099d6b1" providerId="ADAL" clId="{083A307A-D291-B540-A7C7-5367A19BD4E1}" dt="2023-02-03T17:34:19.550" v="9582" actId="14100"/>
            <ac:spMkLst>
              <pc:docMk/>
              <pc:sldMasterMk cId="2317532505" sldId="2147483672"/>
              <pc:sldLayoutMk cId="609928305" sldId="2147483694"/>
              <ac:spMk id="24" creationId="{F3AD783F-6EE7-6AB2-5819-CF889E964E23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5" creationId="{AE0C47D5-C4C6-74CE-75C1-3EEA559A17A9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6" creationId="{DBF09DC4-243B-B92B-5CE2-9E4EE243D93D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7" creationId="{ED849A87-A013-6C6B-B577-4BA3A301C155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8" creationId="{99E87CC6-D73F-CA86-63EE-BA00E287F8C8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9" creationId="{D5FF9625-0FF3-DEE0-0442-0401097C0263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59" creationId="{773A1F4F-C8CA-2E91-A41C-F4B66CBEDD16}"/>
            </ac:spMkLst>
          </pc:spChg>
          <pc:spChg chg="del mod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5:39.395" v="8998" actId="164"/>
            <ac:grpSpMkLst>
              <pc:docMk/>
              <pc:sldMasterMk cId="2317532505" sldId="2147483672"/>
              <pc:sldLayoutMk cId="609928305" sldId="2147483694"/>
              <ac:grpSpMk id="16" creationId="{A8246F88-1AF3-4555-B60D-A9FF8EBB638B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13" v="3469" actId="2696"/>
          <pc:sldLayoutMkLst>
            <pc:docMk/>
            <pc:sldMasterMk cId="2317532505" sldId="2147483672"/>
            <pc:sldLayoutMk cId="3717571980" sldId="2147483694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4:07.716" v="9581" actId="14100"/>
          <pc:sldLayoutMkLst>
            <pc:docMk/>
            <pc:sldMasterMk cId="2317532505" sldId="2147483672"/>
            <pc:sldLayoutMk cId="832540068" sldId="2147483695"/>
          </pc:sldLayoutMkLst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4" creationId="{35DE0689-1E53-DB72-52A9-75BEFC7BB061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17" creationId="{DF9BCF25-01BE-0DBD-73DD-36D281EBB1EC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18" creationId="{27304AAC-F3D0-F5D1-36BB-317EE06F8036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19" creationId="{F00D1E28-8B37-EF95-FFF3-190F8B59DAFE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0" creationId="{045D0490-21E2-15EB-E4DF-CF0A06394314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1" creationId="{A688A324-E32D-033F-EB5C-39F92E011C9C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2" creationId="{0DD9EC29-9E6D-58FB-61E4-71B72FFD7163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3" creationId="{9CB6C9C5-ABEF-60CA-0358-2FC45F3B4AB5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4" creationId="{416479C9-0DB2-A21E-ACAC-F4489E89E041}"/>
            </ac:spMkLst>
          </pc:spChg>
          <pc:spChg chg="add mod">
            <ac:chgData name="Chuck Tomasi" userId="79514c44-a18e-4aaa-84b1-18f74099d6b1" providerId="ADAL" clId="{083A307A-D291-B540-A7C7-5367A19BD4E1}" dt="2023-02-03T17:34:07.716" v="9581" actId="14100"/>
            <ac:spMkLst>
              <pc:docMk/>
              <pc:sldMasterMk cId="2317532505" sldId="2147483672"/>
              <pc:sldLayoutMk cId="832540068" sldId="2147483695"/>
              <ac:spMk id="25" creationId="{740E81F8-C3F2-6387-51FE-E53F017A1C85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6" creationId="{4C7B8F49-C37B-4D73-FADF-7AA5236D1B87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7" creationId="{F88DE58A-51A7-8642-A08E-5F8F5E002C18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8" creationId="{74BBA778-428C-E259-451B-66AAF3A0C85C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9" creationId="{76578143-EFD2-A549-E2AE-675B7D184B4E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3" creationId="{F8D23A68-6976-5019-95B6-8403F4B66EB9}"/>
            </ac:spMkLst>
          </pc:spChg>
          <pc:spChg chg="del mod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6:13.774" v="9001" actId="164"/>
            <ac:grpSpMkLst>
              <pc:docMk/>
              <pc:sldMasterMk cId="2317532505" sldId="2147483672"/>
              <pc:sldLayoutMk cId="832540068" sldId="2147483695"/>
              <ac:grpSpMk id="16" creationId="{D3B60854-28D2-E1F3-00D3-BCD3A342A867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32" v="3471" actId="2696"/>
          <pc:sldLayoutMkLst>
            <pc:docMk/>
            <pc:sldMasterMk cId="2317532505" sldId="2147483672"/>
            <pc:sldLayoutMk cId="2741516340" sldId="2147483695"/>
          </pc:sldLayoutMkLst>
        </pc:sldLayoutChg>
        <pc:sldLayoutChg chg="add del mod modTransition">
          <pc:chgData name="Chuck Tomasi" userId="79514c44-a18e-4aaa-84b1-18f74099d6b1" providerId="ADAL" clId="{083A307A-D291-B540-A7C7-5367A19BD4E1}" dt="2023-02-02T03:13:15.351" v="3473" actId="2696"/>
          <pc:sldLayoutMkLst>
            <pc:docMk/>
            <pc:sldMasterMk cId="2317532505" sldId="2147483672"/>
            <pc:sldLayoutMk cId="2163759364" sldId="2147483696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3:53.315" v="9580" actId="14100"/>
          <pc:sldLayoutMkLst>
            <pc:docMk/>
            <pc:sldMasterMk cId="2317532505" sldId="2147483672"/>
            <pc:sldLayoutMk cId="3996452978" sldId="2147483696"/>
          </pc:sldLayoutMkLst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4" creationId="{57CE7491-C459-2F91-398E-02D3EB2F4448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17" creationId="{67349A12-FAED-A487-1252-CD895AE78194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18" creationId="{9DB3C976-9CB0-C28A-1D3F-560708524CB9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19" creationId="{D5C2EAC5-3E39-09A9-5D4B-0D3276EDC367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0" creationId="{973D7060-42BB-2E15-09D7-57757B3B67BE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1" creationId="{77DCB60A-CA4D-2C39-4F9A-429725443FF4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2" creationId="{EAAFE29C-6468-8950-99AE-9777DFE80E41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3" creationId="{12FA8995-3240-749E-E1BF-0729860E7770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4" creationId="{434F4C7D-3D40-01C5-2026-C913F58D3E9C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5" creationId="{28047B87-8447-B4DD-9F82-5C663653EDB7}"/>
            </ac:spMkLst>
          </pc:spChg>
          <pc:spChg chg="add mod">
            <ac:chgData name="Chuck Tomasi" userId="79514c44-a18e-4aaa-84b1-18f74099d6b1" providerId="ADAL" clId="{083A307A-D291-B540-A7C7-5367A19BD4E1}" dt="2023-02-03T17:33:53.315" v="9580" actId="14100"/>
            <ac:spMkLst>
              <pc:docMk/>
              <pc:sldMasterMk cId="2317532505" sldId="2147483672"/>
              <pc:sldLayoutMk cId="3996452978" sldId="2147483696"/>
              <ac:spMk id="26" creationId="{A2AFBC3E-D8CC-1476-A35A-5AF5AC507633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7" creationId="{E87F0B85-D1E8-B9D8-73C1-7A22356A3AEF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8" creationId="{9195025D-A0BE-CD26-BAB0-A2C1B62DE691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9" creationId="{6064A4F7-6D06-3D25-8C3A-8EE3B5F45C50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04" creationId="{80068C50-53E0-6F95-FB63-297B8A700AD8}"/>
            </ac:spMkLst>
          </pc:spChg>
          <pc:spChg chg="del mod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6:49.059" v="9004" actId="164"/>
            <ac:grpSpMkLst>
              <pc:docMk/>
              <pc:sldMasterMk cId="2317532505" sldId="2147483672"/>
              <pc:sldLayoutMk cId="3996452978" sldId="2147483696"/>
              <ac:grpSpMk id="16" creationId="{D1A3B3E6-8B33-ECBC-675D-6DDD1334CB06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04" v="3468" actId="2696"/>
          <pc:sldLayoutMkLst>
            <pc:docMk/>
            <pc:sldMasterMk cId="2317532505" sldId="2147483672"/>
            <pc:sldLayoutMk cId="2490040338" sldId="2147483697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3:41.716" v="9579" actId="14100"/>
          <pc:sldLayoutMkLst>
            <pc:docMk/>
            <pc:sldMasterMk cId="2317532505" sldId="2147483672"/>
            <pc:sldLayoutMk cId="4272125660" sldId="2147483697"/>
          </pc:sldLayoutMkLst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4" creationId="{C02EA973-68EC-9CA8-BA70-7DAD8B59F035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6" creationId="{F5BFDBAD-FD64-9B1E-40C1-6753F46E4771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7" creationId="{BE6515E1-3BE0-1847-D845-721F1D5DE685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8" creationId="{C8F36D2E-D684-C7EB-5AF2-571B92917307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9" creationId="{4D63B8CC-3521-78F2-A2EA-BD6583B583DC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0" creationId="{AF8200E6-1B99-C5DB-A0F8-A1E90755BB0A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1" creationId="{B00782D0-3438-F8E7-6174-B53C343F8552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2" creationId="{A4EFF1EC-5A61-414D-F515-1534EAF1A10D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3" creationId="{049E4219-66FD-944B-E1A9-E4F8EEC1398B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4" creationId="{86E72E8E-F5C5-6004-71CB-42FADC453C5C}"/>
            </ac:spMkLst>
          </pc:spChg>
          <pc:spChg chg="add mod">
            <ac:chgData name="Chuck Tomasi" userId="79514c44-a18e-4aaa-84b1-18f74099d6b1" providerId="ADAL" clId="{083A307A-D291-B540-A7C7-5367A19BD4E1}" dt="2023-02-03T13:41:36.177" v="8211"/>
            <ac:spMkLst>
              <pc:docMk/>
              <pc:sldMasterMk cId="2317532505" sldId="2147483672"/>
              <pc:sldLayoutMk cId="4272125660" sldId="2147483697"/>
              <ac:spMk id="25" creationId="{F2D408CC-F1E6-4F8E-AD63-6A4016D68580}"/>
            </ac:spMkLst>
          </pc:spChg>
          <pc:spChg chg="add mod">
            <ac:chgData name="Chuck Tomasi" userId="79514c44-a18e-4aaa-84b1-18f74099d6b1" providerId="ADAL" clId="{083A307A-D291-B540-A7C7-5367A19BD4E1}" dt="2023-02-03T13:41:42.742" v="8212"/>
            <ac:spMkLst>
              <pc:docMk/>
              <pc:sldMasterMk cId="2317532505" sldId="2147483672"/>
              <pc:sldLayoutMk cId="4272125660" sldId="2147483697"/>
              <ac:spMk id="26" creationId="{7B091E05-8598-EA26-1A2C-78312847AF06}"/>
            </ac:spMkLst>
          </pc:spChg>
          <pc:spChg chg="add mod">
            <ac:chgData name="Chuck Tomasi" userId="79514c44-a18e-4aaa-84b1-18f74099d6b1" providerId="ADAL" clId="{083A307A-D291-B540-A7C7-5367A19BD4E1}" dt="2023-02-03T13:41:51.623" v="8213"/>
            <ac:spMkLst>
              <pc:docMk/>
              <pc:sldMasterMk cId="2317532505" sldId="2147483672"/>
              <pc:sldLayoutMk cId="4272125660" sldId="2147483697"/>
              <ac:spMk id="27" creationId="{FA94D10B-02F8-1FDD-11B3-894BD798F144}"/>
            </ac:spMkLst>
          </pc:spChg>
          <pc:spChg chg="add mod">
            <ac:chgData name="Chuck Tomasi" userId="79514c44-a18e-4aaa-84b1-18f74099d6b1" providerId="ADAL" clId="{083A307A-D291-B540-A7C7-5367A19BD4E1}" dt="2023-02-03T13:41:58.508" v="8214"/>
            <ac:spMkLst>
              <pc:docMk/>
              <pc:sldMasterMk cId="2317532505" sldId="2147483672"/>
              <pc:sldLayoutMk cId="4272125660" sldId="2147483697"/>
              <ac:spMk id="28" creationId="{EF281AFB-B367-3C19-A9FA-298F06CFCFD1}"/>
            </ac:spMkLst>
          </pc:spChg>
          <pc:spChg chg="add mod">
            <ac:chgData name="Chuck Tomasi" userId="79514c44-a18e-4aaa-84b1-18f74099d6b1" providerId="ADAL" clId="{083A307A-D291-B540-A7C7-5367A19BD4E1}" dt="2023-02-03T13:42:07.509" v="8215"/>
            <ac:spMkLst>
              <pc:docMk/>
              <pc:sldMasterMk cId="2317532505" sldId="2147483672"/>
              <pc:sldLayoutMk cId="4272125660" sldId="2147483697"/>
              <ac:spMk id="29" creationId="{E163AF7A-73BE-69FF-C7CF-18213C398EF3}"/>
            </ac:spMkLst>
          </pc:spChg>
          <pc:spChg chg="add mod">
            <ac:chgData name="Chuck Tomasi" userId="79514c44-a18e-4aaa-84b1-18f74099d6b1" providerId="ADAL" clId="{083A307A-D291-B540-A7C7-5367A19BD4E1}" dt="2023-02-03T13:42:19.042" v="8216"/>
            <ac:spMkLst>
              <pc:docMk/>
              <pc:sldMasterMk cId="2317532505" sldId="2147483672"/>
              <pc:sldLayoutMk cId="4272125660" sldId="2147483697"/>
              <ac:spMk id="30" creationId="{7B75F64A-A60E-8585-3E2F-D54AB3D3B3D4}"/>
            </ac:spMkLst>
          </pc:spChg>
          <pc:spChg chg="add mod">
            <ac:chgData name="Chuck Tomasi" userId="79514c44-a18e-4aaa-84b1-18f74099d6b1" providerId="ADAL" clId="{083A307A-D291-B540-A7C7-5367A19BD4E1}" dt="2023-02-03T13:42:27.076" v="8217"/>
            <ac:spMkLst>
              <pc:docMk/>
              <pc:sldMasterMk cId="2317532505" sldId="2147483672"/>
              <pc:sldLayoutMk cId="4272125660" sldId="2147483697"/>
              <ac:spMk id="31" creationId="{A48DB22C-00A0-EE5B-85C8-92F3B274F633}"/>
            </ac:spMkLst>
          </pc:spChg>
          <pc:spChg chg="add mod">
            <ac:chgData name="Chuck Tomasi" userId="79514c44-a18e-4aaa-84b1-18f74099d6b1" providerId="ADAL" clId="{083A307A-D291-B540-A7C7-5367A19BD4E1}" dt="2023-02-03T13:42:37.426" v="8218"/>
            <ac:spMkLst>
              <pc:docMk/>
              <pc:sldMasterMk cId="2317532505" sldId="2147483672"/>
              <pc:sldLayoutMk cId="4272125660" sldId="2147483697"/>
              <ac:spMk id="32" creationId="{FDD9A84E-87C1-C064-FAD8-C28F38E02276}"/>
            </ac:spMkLst>
          </pc:spChg>
          <pc:spChg chg="add mod">
            <ac:chgData name="Chuck Tomasi" userId="79514c44-a18e-4aaa-84b1-18f74099d6b1" providerId="ADAL" clId="{083A307A-D291-B540-A7C7-5367A19BD4E1}" dt="2023-02-03T13:42:44.959" v="8219"/>
            <ac:spMkLst>
              <pc:docMk/>
              <pc:sldMasterMk cId="2317532505" sldId="2147483672"/>
              <pc:sldLayoutMk cId="4272125660" sldId="2147483697"/>
              <ac:spMk id="33" creationId="{D85C1C5F-66A7-CCF1-7683-74FDA02D300D}"/>
            </ac:spMkLst>
          </pc:spChg>
          <pc:spChg chg="add mod">
            <ac:chgData name="Chuck Tomasi" userId="79514c44-a18e-4aaa-84b1-18f74099d6b1" providerId="ADAL" clId="{083A307A-D291-B540-A7C7-5367A19BD4E1}" dt="2023-02-03T13:42:55.010" v="8220"/>
            <ac:spMkLst>
              <pc:docMk/>
              <pc:sldMasterMk cId="2317532505" sldId="2147483672"/>
              <pc:sldLayoutMk cId="4272125660" sldId="2147483697"/>
              <ac:spMk id="34" creationId="{79CEECDC-9A52-3E5A-CEE5-49AB04F26F57}"/>
            </ac:spMkLst>
          </pc:spChg>
          <pc:spChg chg="add mod">
            <ac:chgData name="Chuck Tomasi" userId="79514c44-a18e-4aaa-84b1-18f74099d6b1" providerId="ADAL" clId="{083A307A-D291-B540-A7C7-5367A19BD4E1}" dt="2023-02-03T13:43:06.795" v="8221"/>
            <ac:spMkLst>
              <pc:docMk/>
              <pc:sldMasterMk cId="2317532505" sldId="2147483672"/>
              <pc:sldLayoutMk cId="4272125660" sldId="2147483697"/>
              <ac:spMk id="35" creationId="{4852C33E-0D06-7313-C34F-A4541AFC4891}"/>
            </ac:spMkLst>
          </pc:spChg>
          <pc:spChg chg="add mod">
            <ac:chgData name="Chuck Tomasi" userId="79514c44-a18e-4aaa-84b1-18f74099d6b1" providerId="ADAL" clId="{083A307A-D291-B540-A7C7-5367A19BD4E1}" dt="2023-02-03T13:43:15.161" v="8222"/>
            <ac:spMkLst>
              <pc:docMk/>
              <pc:sldMasterMk cId="2317532505" sldId="2147483672"/>
              <pc:sldLayoutMk cId="4272125660" sldId="2147483697"/>
              <ac:spMk id="36" creationId="{9E56E016-4832-EEAD-7673-6D0623700EFF}"/>
            </ac:spMkLst>
          </pc:spChg>
          <pc:spChg chg="add mod">
            <ac:chgData name="Chuck Tomasi" userId="79514c44-a18e-4aaa-84b1-18f74099d6b1" providerId="ADAL" clId="{083A307A-D291-B540-A7C7-5367A19BD4E1}" dt="2023-02-03T13:43:22.760" v="8223"/>
            <ac:spMkLst>
              <pc:docMk/>
              <pc:sldMasterMk cId="2317532505" sldId="2147483672"/>
              <pc:sldLayoutMk cId="4272125660" sldId="2147483697"/>
              <ac:spMk id="37" creationId="{F06AF3C7-D73A-DB83-D91E-10EBA044E268}"/>
            </ac:spMkLst>
          </pc:spChg>
          <pc:spChg chg="add mod">
            <ac:chgData name="Chuck Tomasi" userId="79514c44-a18e-4aaa-84b1-18f74099d6b1" providerId="ADAL" clId="{083A307A-D291-B540-A7C7-5367A19BD4E1}" dt="2023-02-03T13:43:30.896" v="8224"/>
            <ac:spMkLst>
              <pc:docMk/>
              <pc:sldMasterMk cId="2317532505" sldId="2147483672"/>
              <pc:sldLayoutMk cId="4272125660" sldId="2147483697"/>
              <ac:spMk id="38" creationId="{7B81BBB4-B8CE-ECA9-71BA-51E7710DF76C}"/>
            </ac:spMkLst>
          </pc:spChg>
          <pc:spChg chg="add mod">
            <ac:chgData name="Chuck Tomasi" userId="79514c44-a18e-4aaa-84b1-18f74099d6b1" providerId="ADAL" clId="{083A307A-D291-B540-A7C7-5367A19BD4E1}" dt="2023-02-03T13:43:39.245" v="8225"/>
            <ac:spMkLst>
              <pc:docMk/>
              <pc:sldMasterMk cId="2317532505" sldId="2147483672"/>
              <pc:sldLayoutMk cId="4272125660" sldId="2147483697"/>
              <ac:spMk id="39" creationId="{C962F751-A2C0-E322-87CD-67132E2564FE}"/>
            </ac:spMkLst>
          </pc:spChg>
          <pc:spChg chg="add mod">
            <ac:chgData name="Chuck Tomasi" userId="79514c44-a18e-4aaa-84b1-18f74099d6b1" providerId="ADAL" clId="{083A307A-D291-B540-A7C7-5367A19BD4E1}" dt="2023-02-03T13:43:46.546" v="8226"/>
            <ac:spMkLst>
              <pc:docMk/>
              <pc:sldMasterMk cId="2317532505" sldId="2147483672"/>
              <pc:sldLayoutMk cId="4272125660" sldId="2147483697"/>
              <ac:spMk id="40" creationId="{5B4945E5-6BD0-71E0-BCC0-202298B81B17}"/>
            </ac:spMkLst>
          </pc:spChg>
          <pc:spChg chg="add mod">
            <ac:chgData name="Chuck Tomasi" userId="79514c44-a18e-4aaa-84b1-18f74099d6b1" providerId="ADAL" clId="{083A307A-D291-B540-A7C7-5367A19BD4E1}" dt="2023-02-03T13:43:55.579" v="8227"/>
            <ac:spMkLst>
              <pc:docMk/>
              <pc:sldMasterMk cId="2317532505" sldId="2147483672"/>
              <pc:sldLayoutMk cId="4272125660" sldId="2147483697"/>
              <ac:spMk id="41" creationId="{B446F624-F7B6-569B-E1D3-C89E4203BDA2}"/>
            </ac:spMkLst>
          </pc:spChg>
          <pc:spChg chg="add mod">
            <ac:chgData name="Chuck Tomasi" userId="79514c44-a18e-4aaa-84b1-18f74099d6b1" providerId="ADAL" clId="{083A307A-D291-B540-A7C7-5367A19BD4E1}" dt="2023-02-03T13:44:03.030" v="8228"/>
            <ac:spMkLst>
              <pc:docMk/>
              <pc:sldMasterMk cId="2317532505" sldId="2147483672"/>
              <pc:sldLayoutMk cId="4272125660" sldId="2147483697"/>
              <ac:spMk id="42" creationId="{BD2C642E-A918-F78C-1137-95C96886D5CD}"/>
            </ac:spMkLst>
          </pc:spChg>
          <pc:spChg chg="add mod">
            <ac:chgData name="Chuck Tomasi" userId="79514c44-a18e-4aaa-84b1-18f74099d6b1" providerId="ADAL" clId="{083A307A-D291-B540-A7C7-5367A19BD4E1}" dt="2023-02-03T13:44:11.730" v="8229"/>
            <ac:spMkLst>
              <pc:docMk/>
              <pc:sldMasterMk cId="2317532505" sldId="2147483672"/>
              <pc:sldLayoutMk cId="4272125660" sldId="2147483697"/>
              <ac:spMk id="43" creationId="{C7E5F94B-F28D-022F-33F5-5FF7F8C7B95E}"/>
            </ac:spMkLst>
          </pc:spChg>
          <pc:spChg chg="add mod">
            <ac:chgData name="Chuck Tomasi" userId="79514c44-a18e-4aaa-84b1-18f74099d6b1" providerId="ADAL" clId="{083A307A-D291-B540-A7C7-5367A19BD4E1}" dt="2023-02-03T13:44:19.496" v="8230"/>
            <ac:spMkLst>
              <pc:docMk/>
              <pc:sldMasterMk cId="2317532505" sldId="2147483672"/>
              <pc:sldLayoutMk cId="4272125660" sldId="2147483697"/>
              <ac:spMk id="44" creationId="{7811A0E8-5971-9765-6E44-73B0612C32E9}"/>
            </ac:spMkLst>
          </pc:spChg>
          <pc:spChg chg="add mod">
            <ac:chgData name="Chuck Tomasi" userId="79514c44-a18e-4aaa-84b1-18f74099d6b1" providerId="ADAL" clId="{083A307A-D291-B540-A7C7-5367A19BD4E1}" dt="2023-02-03T13:44:26.529" v="8231"/>
            <ac:spMkLst>
              <pc:docMk/>
              <pc:sldMasterMk cId="2317532505" sldId="2147483672"/>
              <pc:sldLayoutMk cId="4272125660" sldId="2147483697"/>
              <ac:spMk id="45" creationId="{BDEB3B20-3514-A4C8-F657-2659C26F7194}"/>
            </ac:spMkLst>
          </pc:spChg>
          <pc:spChg chg="add mod">
            <ac:chgData name="Chuck Tomasi" userId="79514c44-a18e-4aaa-84b1-18f74099d6b1" providerId="ADAL" clId="{083A307A-D291-B540-A7C7-5367A19BD4E1}" dt="2023-02-03T13:44:34.897" v="8232"/>
            <ac:spMkLst>
              <pc:docMk/>
              <pc:sldMasterMk cId="2317532505" sldId="2147483672"/>
              <pc:sldLayoutMk cId="4272125660" sldId="2147483697"/>
              <ac:spMk id="46" creationId="{93AEC111-3435-D0F3-BC85-061C918F3FA2}"/>
            </ac:spMkLst>
          </pc:spChg>
          <pc:spChg chg="add mod">
            <ac:chgData name="Chuck Tomasi" userId="79514c44-a18e-4aaa-84b1-18f74099d6b1" providerId="ADAL" clId="{083A307A-D291-B540-A7C7-5367A19BD4E1}" dt="2023-02-03T13:44:42.065" v="8233"/>
            <ac:spMkLst>
              <pc:docMk/>
              <pc:sldMasterMk cId="2317532505" sldId="2147483672"/>
              <pc:sldLayoutMk cId="4272125660" sldId="2147483697"/>
              <ac:spMk id="47" creationId="{F0F0B5CE-0629-13F4-0150-5BE8CD1879FE}"/>
            </ac:spMkLst>
          </pc:spChg>
          <pc:spChg chg="add mod">
            <ac:chgData name="Chuck Tomasi" userId="79514c44-a18e-4aaa-84b1-18f74099d6b1" providerId="ADAL" clId="{083A307A-D291-B540-A7C7-5367A19BD4E1}" dt="2023-02-03T13:44:49.695" v="8234"/>
            <ac:spMkLst>
              <pc:docMk/>
              <pc:sldMasterMk cId="2317532505" sldId="2147483672"/>
              <pc:sldLayoutMk cId="4272125660" sldId="2147483697"/>
              <ac:spMk id="48" creationId="{046060BC-31B7-6AE9-9AA1-147B6252A57A}"/>
            </ac:spMkLst>
          </pc:spChg>
          <pc:spChg chg="add mod">
            <ac:chgData name="Chuck Tomasi" userId="79514c44-a18e-4aaa-84b1-18f74099d6b1" providerId="ADAL" clId="{083A307A-D291-B540-A7C7-5367A19BD4E1}" dt="2023-02-03T13:44:59.033" v="8235"/>
            <ac:spMkLst>
              <pc:docMk/>
              <pc:sldMasterMk cId="2317532505" sldId="2147483672"/>
              <pc:sldLayoutMk cId="4272125660" sldId="2147483697"/>
              <ac:spMk id="49" creationId="{045E1790-51AB-4F1D-2BAB-27394575D8FB}"/>
            </ac:spMkLst>
          </pc:spChg>
          <pc:spChg chg="add mod">
            <ac:chgData name="Chuck Tomasi" userId="79514c44-a18e-4aaa-84b1-18f74099d6b1" providerId="ADAL" clId="{083A307A-D291-B540-A7C7-5367A19BD4E1}" dt="2023-02-03T13:45:06.899" v="8236"/>
            <ac:spMkLst>
              <pc:docMk/>
              <pc:sldMasterMk cId="2317532505" sldId="2147483672"/>
              <pc:sldLayoutMk cId="4272125660" sldId="2147483697"/>
              <ac:spMk id="50" creationId="{D368A6DE-2AB3-E340-4557-C3D431690EBD}"/>
            </ac:spMkLst>
          </pc:spChg>
          <pc:spChg chg="add mod">
            <ac:chgData name="Chuck Tomasi" userId="79514c44-a18e-4aaa-84b1-18f74099d6b1" providerId="ADAL" clId="{083A307A-D291-B540-A7C7-5367A19BD4E1}" dt="2023-02-03T13:45:14.846" v="8237"/>
            <ac:spMkLst>
              <pc:docMk/>
              <pc:sldMasterMk cId="2317532505" sldId="2147483672"/>
              <pc:sldLayoutMk cId="4272125660" sldId="2147483697"/>
              <ac:spMk id="51" creationId="{E9A86A3F-6B79-A99F-4875-EAC869E80246}"/>
            </ac:spMkLst>
          </pc:spChg>
          <pc:spChg chg="add mod">
            <ac:chgData name="Chuck Tomasi" userId="79514c44-a18e-4aaa-84b1-18f74099d6b1" providerId="ADAL" clId="{083A307A-D291-B540-A7C7-5367A19BD4E1}" dt="2023-02-03T13:45:23.415" v="8238"/>
            <ac:spMkLst>
              <pc:docMk/>
              <pc:sldMasterMk cId="2317532505" sldId="2147483672"/>
              <pc:sldLayoutMk cId="4272125660" sldId="2147483697"/>
              <ac:spMk id="52" creationId="{B4CE13E1-115B-ECD3-AB1E-91CD58BD96F7}"/>
            </ac:spMkLst>
          </pc:spChg>
          <pc:spChg chg="add mod">
            <ac:chgData name="Chuck Tomasi" userId="79514c44-a18e-4aaa-84b1-18f74099d6b1" providerId="ADAL" clId="{083A307A-D291-B540-A7C7-5367A19BD4E1}" dt="2023-02-03T13:45:30.332" v="8239"/>
            <ac:spMkLst>
              <pc:docMk/>
              <pc:sldMasterMk cId="2317532505" sldId="2147483672"/>
              <pc:sldLayoutMk cId="4272125660" sldId="2147483697"/>
              <ac:spMk id="53" creationId="{F653FBDC-DF3D-C03E-0660-E565198EE1D0}"/>
            </ac:spMkLst>
          </pc:spChg>
          <pc:spChg chg="add mod">
            <ac:chgData name="Chuck Tomasi" userId="79514c44-a18e-4aaa-84b1-18f74099d6b1" providerId="ADAL" clId="{083A307A-D291-B540-A7C7-5367A19BD4E1}" dt="2023-02-03T13:45:37.683" v="8240"/>
            <ac:spMkLst>
              <pc:docMk/>
              <pc:sldMasterMk cId="2317532505" sldId="2147483672"/>
              <pc:sldLayoutMk cId="4272125660" sldId="2147483697"/>
              <ac:spMk id="54" creationId="{FE4EBEA2-B3AC-26DA-5164-19CFFE7F8591}"/>
            </ac:spMkLst>
          </pc:spChg>
          <pc:spChg chg="add mod">
            <ac:chgData name="Chuck Tomasi" userId="79514c44-a18e-4aaa-84b1-18f74099d6b1" providerId="ADAL" clId="{083A307A-D291-B540-A7C7-5367A19BD4E1}" dt="2023-02-02T03:26:34.678" v="3903" actId="3626"/>
            <ac:spMkLst>
              <pc:docMk/>
              <pc:sldMasterMk cId="2317532505" sldId="2147483672"/>
              <pc:sldLayoutMk cId="4272125660" sldId="2147483697"/>
              <ac:spMk id="55" creationId="{822BC8DF-A490-C442-4D38-3B8BA47894C5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56" creationId="{25BB4A3D-E0D6-4496-1190-9DDF8C9BD386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60" creationId="{C727999F-69F6-AD0E-9251-9D563CABA89B}"/>
            </ac:spMkLst>
          </pc:spChg>
          <pc:spChg chg="add del mod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62" creationId="{0A83C75F-6D6F-FD77-B793-763860FA4D3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2" creationId="{530C0D0A-3582-EF2A-16A3-1AF55359EC4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3" creationId="{5AC7007A-F942-6E10-4D2C-322DFD52A81E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3" creationId="{C25BFE35-48CB-6400-E2A4-F4F153474059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4" creationId="{1A46259F-0CF5-AAC4-61B9-3BB25C567461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4" creationId="{9F0D3AB9-1890-E856-22AA-645B487E74DD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5" creationId="{BC746E96-FE2E-7E74-243B-D1F84364B31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5" creationId="{D8469CA5-630C-2451-D785-D3A6E395A2B6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6" creationId="{12F9D321-85C0-1A5A-AC0B-ACF6EAD68788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6" creationId="{79E2BDA1-85C7-818E-ABC0-C8042850C12A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7" creationId="{000613FC-8536-2CE9-3755-70358C2398ED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7" creationId="{3D4DA251-2873-A1F6-4823-B652EE82C1EE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8" creationId="{3558727E-8ECF-C847-77B3-47D83B726AE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8" creationId="{548CAC03-5836-90FD-875E-ABED7E2682F9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9" creationId="{730CB4A2-412D-C106-62FA-8DA5859B266B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9" creationId="{75E73A34-112A-4509-BD56-AB05CEC1101A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0" creationId="{3BD7514F-5007-0F31-8E30-07DDE1C9C1A5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0" creationId="{9BBEB85A-EA9B-7E0B-7D01-151F0EB95E43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1" creationId="{A7D8F075-5DFF-E0E2-8E46-5E090754489B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1" creationId="{BA5CD53E-A0A9-B1D0-622B-8038BE6F456B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2" creationId="{7EA0FEEF-AE0A-05EE-8CB9-AE5BBA24006F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2" creationId="{7EEE19D6-8D07-9A6D-DCF4-4D9746DD2C86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3" creationId="{25557BFC-CC5A-9246-9ED2-51F509E7F24C}"/>
            </ac:spMkLst>
          </pc:spChg>
          <pc:spChg chg="add mod">
            <ac:chgData name="Chuck Tomasi" userId="79514c44-a18e-4aaa-84b1-18f74099d6b1" providerId="ADAL" clId="{083A307A-D291-B540-A7C7-5367A19BD4E1}" dt="2023-02-03T17:33:41.716" v="9579" actId="14100"/>
            <ac:spMkLst>
              <pc:docMk/>
              <pc:sldMasterMk cId="2317532505" sldId="2147483672"/>
              <pc:sldLayoutMk cId="4272125660" sldId="2147483697"/>
              <ac:spMk id="73" creationId="{3D5DBFE9-4BB3-3D5C-64A8-8F9A1F8B5DF6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4" creationId="{2AEE3FED-9CC0-D879-8033-57B345C67E3E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4" creationId="{941DF1CA-B48E-4C8B-7566-713C579CAD8C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5" creationId="{143F046F-34C9-7C74-3B04-214DA7408D03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5" creationId="{F6ADC88E-7D74-D06A-913C-90B80F8F8AC3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6" creationId="{39057BE4-4A14-C583-1A35-1679B477B8C6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7" creationId="{57449914-5AB7-93D4-9BE9-05F11287C581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8" creationId="{6FB3669F-C823-7567-0D76-923CBBF18A72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9" creationId="{7896325F-686A-A3F8-0937-1CC5F77511A4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0" creationId="{668364D4-D28B-67BF-FFA8-6C1BFE9B61AE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1" creationId="{E4834572-1043-D02A-0D02-297B3D1430B2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2" creationId="{21409725-1A4A-61DC-997F-4CF88803D3F4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3" creationId="{A0E23BB7-06A5-B32F-C8FE-C2612660B9A3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4" creationId="{13DB703F-57A4-588A-79F9-5C68D37E6F0D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5" creationId="{BB310D02-7D43-9AC8-01C1-FC158A63A40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6" creationId="{3F75CE51-6D03-4B59-C31D-C2E19ACE8CD5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7" creationId="{2D693C16-F92E-D1FE-5F63-646FED26187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8" creationId="{110119AF-E795-4E56-563D-CA59AF7BF2B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9" creationId="{F8535587-63C0-6355-051D-13C2D77CD3F5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0" creationId="{8263724F-C0DC-AD32-BDDD-70512AB1DF8C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1" creationId="{0C6A6E98-A259-7F8D-388D-DDEA67E4FC1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2" creationId="{D6ABD067-018F-037B-2A10-C93D518D6688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3" creationId="{9D5AAAFC-C3E7-FAB3-A3A4-CF8973F7D05A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4" creationId="{A7D64750-0013-16DD-B17C-1028602F5D9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5" creationId="{76D2E330-99E2-01B8-3283-2E8DCC425B4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6" creationId="{DDBE49B3-E92C-E617-5644-57FF994250C4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7" creationId="{C5EC94ED-3618-FC7B-3C4B-6090CD70C14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8" creationId="{D68F4D7E-E8BC-566C-0005-9907D4BC5788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9" creationId="{A864E3CE-8363-831F-FDC1-467450300C7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0" creationId="{33299F23-EBD9-45D5-F809-1307E43E5417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1" creationId="{DAD416B8-D98D-FBF1-B5A6-CE2C6819301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05" creationId="{2C2ADADF-568B-133A-63E6-EEB3D8FD8262}"/>
            </ac:spMkLst>
          </pc:spChg>
          <pc:spChg chg="del mod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06" creationId="{7599C612-8AAF-5B47-2222-B46A9AD9148E}"/>
            </ac:spMkLst>
          </pc:spChg>
        </pc:sldLayoutChg>
        <pc:sldLayoutChg chg="add del mod modTransition">
          <pc:chgData name="Chuck Tomasi" userId="79514c44-a18e-4aaa-84b1-18f74099d6b1" providerId="ADAL" clId="{083A307A-D291-B540-A7C7-5367A19BD4E1}" dt="2023-02-02T03:13:15.341" v="3472" actId="2696"/>
          <pc:sldLayoutMkLst>
            <pc:docMk/>
            <pc:sldMasterMk cId="2317532505" sldId="2147483672"/>
            <pc:sldLayoutMk cId="24319327" sldId="2147483698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3:32.681" v="9578" actId="14100"/>
          <pc:sldLayoutMkLst>
            <pc:docMk/>
            <pc:sldMasterMk cId="2317532505" sldId="2147483672"/>
            <pc:sldLayoutMk cId="1463208559" sldId="2147483698"/>
          </pc:sldLayoutMkLst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6" creationId="{22D9BFB1-EAB4-76B9-754F-BEDBC0DAA871}"/>
            </ac:spMkLst>
          </pc:spChg>
          <pc:spChg chg="del mod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4" creationId="{FE3EF9C6-8D3A-712E-B966-1C827676548A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6" creationId="{3D1C9EEE-B642-F1E7-C0E2-EDA26DBBF1CF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7" creationId="{CA41267C-FAC6-ADBF-3377-747EFAC1940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8" creationId="{D16F24A2-3516-5543-BF7C-D781ACB2BD59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9" creationId="{D9D64459-04C7-61BD-FA66-C7CFDD6D1DDD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0" creationId="{EAAAB757-3AA9-A8AF-5C10-F2675B905689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1" creationId="{E511E4C2-31C0-7EE6-7FE7-6FEC45952573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2" creationId="{60A7A3FE-F9C1-13BD-DAFB-E5B511913B5A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3" creationId="{E8076AD0-2F22-864D-BF92-31F696F2170F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4" creationId="{1522228A-F914-8D86-0012-16B802F321FC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5" creationId="{3532165F-57C5-0F7B-FEC6-08E1CDB35635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6" creationId="{2E1AA027-C7FF-D1EA-A01E-1B3E6ED75627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7" creationId="{0AB75619-51FB-26FD-1EF2-621311C6E927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8" creationId="{CC320744-EC93-F6AD-92DA-A27CAEDD11D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9" creationId="{46605ADC-D329-72A9-CD44-883E1AD72F73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0" creationId="{75E68C25-64BD-0F21-D74D-1664751D129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1" creationId="{82400635-C89B-B65F-BFDD-5FC3A2834F9C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2" creationId="{E34DC042-E142-14F8-1ADD-03D4B35CD234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3" creationId="{1AB206D7-224E-72AE-E664-D178DE4961E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4" creationId="{7242C84F-38AC-DA92-F78F-D8B474A29377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5" creationId="{805B1B74-B830-B923-8809-EF690FA9A82E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6" creationId="{DEEDAD7E-B801-97C9-C4FA-65D084645BBB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7" creationId="{7A51A58F-3F46-7DCE-0759-5EEF464629E6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8" creationId="{3475E724-D456-BA57-DD41-E008C1129F0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9" creationId="{86207D43-9D61-678D-70AF-C56E6B24F416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0" creationId="{62A67DF0-2926-0CC8-9B00-56E314F5B93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1" creationId="{6A06B5D1-2D29-0045-60D2-81745B07B1B6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2" creationId="{5BED2170-76DD-6234-395D-EBE28D39D76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3" creationId="{1365F408-06B0-9363-2D90-9F0F4A0D2EDB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4" creationId="{64A6CDD5-FFB2-16BA-980F-B5FFB63F55C9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5" creationId="{01F82C58-392C-1370-480C-947E092243C3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6" creationId="{0B3FFF9A-7CCA-E779-C397-41BFEAF48E15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7" creationId="{E9103C1E-1C2B-11CF-D0B9-FA5AD43285BE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8" creationId="{8CB653B7-3C6F-5487-BB00-27D36735451A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9" creationId="{462B5344-FDEB-7F77-34B9-D6E9F07B997C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0" creationId="{EC15E95F-D1E4-A252-FBF2-A40980BD9B81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1" creationId="{1291C264-B8F5-2EE7-03F4-209609AAC66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2" creationId="{5834897A-EB02-902A-B7A0-B74CBF596361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3" creationId="{A4D8FEC0-F041-6717-BD8E-06B742E7758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4" creationId="{13A1348E-79C3-A5D8-9748-D469CF6D9384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5" creationId="{5EE502F6-78CC-31AF-49C2-E6E68E81FD65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6" creationId="{CB649DE0-625D-DB82-8075-C450FD082A62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60" creationId="{C727999F-69F6-AD0E-9251-9D563CABA89B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2" creationId="{530C0D0A-3582-EF2A-16A3-1AF55359EC4F}"/>
            </ac:spMkLst>
          </pc:spChg>
          <pc:spChg chg="add del mod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62" creationId="{D2FBDCB2-3C78-7280-AB7A-77AB70A5E62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3" creationId="{5AC7007A-F942-6E10-4D2C-322DFD52A81E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4" creationId="{1A46259F-0CF5-AAC4-61B9-3BB25C567461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4" creationId="{C505DC90-468F-7BCC-F5A7-6E6904CAE8B8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5" creationId="{73D0A854-D81A-9A80-DD43-4F7ACB3C1E9E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5" creationId="{D8469CA5-630C-2451-D785-D3A6E395A2B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6" creationId="{79E2BDA1-85C7-818E-ABC0-C8042850C12A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6" creationId="{FB0DEC17-43F9-D3FC-BEB5-C5A14DD3F34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7" creationId="{3D4DA251-2873-A1F6-4823-B652EE82C1EE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7" creationId="{4655F958-71E5-58E5-2C10-665B24E68D21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8" creationId="{294A76A2-7D91-BCC1-208E-DB4DC4BF0B09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8" creationId="{548CAC03-5836-90FD-875E-ABED7E2682F9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9" creationId="{24066308-51C0-EE2F-2E7F-B274BEF67CE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9" creationId="{75E73A34-112A-4509-BD56-AB05CEC1101A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0" creationId="{3BD7514F-5007-0F31-8E30-07DDE1C9C1A5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0" creationId="{5BC27071-C3DD-5641-1AA4-47073DB6340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1" creationId="{A7D8F075-5DFF-E0E2-8E46-5E090754489B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1" creationId="{A9B6E12C-F363-5970-4403-DEA11C39578F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2" creationId="{3D736AE5-1680-D58B-B149-A41C05615E1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2" creationId="{7EEE19D6-8D07-9A6D-DCF4-4D9746DD2C8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3" creationId="{25557BFC-CC5A-9246-9ED2-51F509E7F24C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3" creationId="{D779F5D5-FF73-8DDE-8C40-1B5064DB0F2B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4" creationId="{01AB1307-A911-9D19-D084-1D32E54E981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4" creationId="{2AEE3FED-9CC0-D879-8033-57B345C67E3E}"/>
            </ac:spMkLst>
          </pc:spChg>
          <pc:spChg chg="add mod">
            <ac:chgData name="Chuck Tomasi" userId="79514c44-a18e-4aaa-84b1-18f74099d6b1" providerId="ADAL" clId="{083A307A-D291-B540-A7C7-5367A19BD4E1}" dt="2023-02-03T17:33:32.681" v="9578" actId="14100"/>
            <ac:spMkLst>
              <pc:docMk/>
              <pc:sldMasterMk cId="2317532505" sldId="2147483672"/>
              <pc:sldLayoutMk cId="1463208559" sldId="2147483698"/>
              <ac:spMk id="75" creationId="{80D5DC91-E8F6-4D15-013D-F73271585769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5" creationId="{F6ADC88E-7D74-D06A-913C-90B80F8F8AC3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6" creationId="{00A81AB6-0E39-D608-82CC-EAF3986212E8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6" creationId="{39057BE4-4A14-C583-1A35-1679B477B8C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7" creationId="{57449914-5AB7-93D4-9BE9-05F11287C58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8" creationId="{6FB3669F-C823-7567-0D76-923CBBF18A72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9" creationId="{7896325F-686A-A3F8-0937-1CC5F77511A4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0" creationId="{668364D4-D28B-67BF-FFA8-6C1BFE9B61AE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1" creationId="{E4834572-1043-D02A-0D02-297B3D1430B2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2" creationId="{21409725-1A4A-61DC-997F-4CF88803D3F4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3" creationId="{A0E23BB7-06A5-B32F-C8FE-C2612660B9A3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4" creationId="{13DB703F-57A4-588A-79F9-5C68D37E6F0D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5" creationId="{BB310D02-7D43-9AC8-01C1-FC158A63A40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6" creationId="{3F75CE51-6D03-4B59-C31D-C2E19ACE8CD5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7" creationId="{2D693C16-F92E-D1FE-5F63-646FED26187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8" creationId="{110119AF-E795-4E56-563D-CA59AF7BF2B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9" creationId="{F8535587-63C0-6355-051D-13C2D77CD3F5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0" creationId="{8263724F-C0DC-AD32-BDDD-70512AB1DF8C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1" creationId="{0C6A6E98-A259-7F8D-388D-DDEA67E4FC1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2" creationId="{D6ABD067-018F-037B-2A10-C93D518D6688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3" creationId="{9D5AAAFC-C3E7-FAB3-A3A4-CF8973F7D05A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4" creationId="{A7D64750-0013-16DD-B17C-1028602F5D9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5" creationId="{76D2E330-99E2-01B8-3283-2E8DCC425B4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6" creationId="{DDBE49B3-E92C-E617-5644-57FF994250C4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7" creationId="{C5EC94ED-3618-FC7B-3C4B-6090CD70C14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8" creationId="{D68F4D7E-E8BC-566C-0005-9907D4BC5788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9" creationId="{A864E3CE-8363-831F-FDC1-467450300C7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0" creationId="{33299F23-EBD9-45D5-F809-1307E43E5417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1" creationId="{DAD416B8-D98D-FBF1-B5A6-CE2C6819301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06" creationId="{7599C612-8AAF-5B47-2222-B46A9AD9148E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07" creationId="{678FC666-7B89-76D5-9611-31B78185F0BC}"/>
            </ac:spMkLst>
          </pc:spChg>
          <pc:grpChg chg="add mod">
            <ac:chgData name="Chuck Tomasi" userId="79514c44-a18e-4aaa-84b1-18f74099d6b1" providerId="ADAL" clId="{083A307A-D291-B540-A7C7-5367A19BD4E1}" dt="2023-02-03T14:18:52.917" v="9012" actId="164"/>
            <ac:grpSpMkLst>
              <pc:docMk/>
              <pc:sldMasterMk cId="2317532505" sldId="2147483672"/>
              <pc:sldLayoutMk cId="1463208559" sldId="2147483698"/>
              <ac:grpSpMk id="63" creationId="{BEB380A2-C835-E50A-0EDD-A2912A3E87F3}"/>
            </ac:grpSpMkLst>
          </pc:grpChg>
        </pc:sldLayoutChg>
        <pc:sldLayoutChg chg="addSp delSp modSp add mod modTransition">
          <pc:chgData name="Chuck Tomasi" userId="79514c44-a18e-4aaa-84b1-18f74099d6b1" providerId="ADAL" clId="{083A307A-D291-B540-A7C7-5367A19BD4E1}" dt="2023-02-03T17:36:15.590" v="9596" actId="14100"/>
          <pc:sldLayoutMkLst>
            <pc:docMk/>
            <pc:sldMasterMk cId="2317532505" sldId="2147483672"/>
            <pc:sldLayoutMk cId="370519648" sldId="2147483699"/>
          </pc:sldLayoutMkLst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2" creationId="{1A80D116-473B-6E15-17DD-8414F99E0C34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3" creationId="{0F58970B-D726-041D-B46C-FA9E79C05872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4" creationId="{FBB6D9DE-EEFE-279D-42E5-AD520706AE08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8" creationId="{8E46C8F3-3CE0-3C37-50AA-ED6132727B95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9" creationId="{4B8C1585-D2E9-4CE7-EFF9-B8B5183A9F83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0" creationId="{F50DF5DE-D8FA-78C9-9FF7-D9738A4EADC9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1" creationId="{4FF29835-D453-8F8F-CA4B-044D2F3C3C1E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2" creationId="{0B6A0268-12A9-4F37-6BC7-0ACB1E2223D8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3" creationId="{F5DCD31F-4E05-6D4F-3971-DCA6B520B92C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4" creationId="{2BFD4665-42CE-7B49-DA77-FA6F38EE8221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5" creationId="{1F07C869-D61F-2260-E84D-E17E73763ECD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6" creationId="{1AD1B754-B91C-7AD8-FDBC-1C7F0ED5CCBB}"/>
            </ac:spMkLst>
          </pc:spChg>
          <pc:spChg chg="add del mod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7" creationId="{273AEF57-0CC2-0EBD-4962-35DA14653839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19" creationId="{385108BA-8437-314E-4B8F-138FF99726BB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0" creationId="{BCDAAACA-56FE-65BD-8C61-9FC87339A48A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1" creationId="{94BED118-9F21-84B7-5293-CFEBF0F7E3BF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2" creationId="{48A0425D-9140-D666-2531-8CFCE8AE2035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3" creationId="{BDF9BFED-ADE6-C0C3-C58B-FFF1F701528C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4" creationId="{4599AA98-69AA-9A89-E2A3-4D278579CF31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5" creationId="{85C57CAA-2713-9C14-A669-C535FBB91838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6" creationId="{0D882723-691F-0230-E654-3F0F9C496AFA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7" creationId="{8F3C76A1-DEE5-6289-B0EE-8231B6AA5CC0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8" creationId="{0971D5E7-EED9-1A33-7572-8AC30FF31E17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9" creationId="{112C376D-3DA2-2945-370E-FED493FAB921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30" creationId="{F97AF179-DE04-D52A-ABDB-8262C78B5B15}"/>
            </ac:spMkLst>
          </pc:spChg>
          <pc:spChg chg="add mod">
            <ac:chgData name="Chuck Tomasi" userId="79514c44-a18e-4aaa-84b1-18f74099d6b1" providerId="ADAL" clId="{083A307A-D291-B540-A7C7-5367A19BD4E1}" dt="2023-02-03T17:36:15.590" v="9596" actId="14100"/>
            <ac:spMkLst>
              <pc:docMk/>
              <pc:sldMasterMk cId="2317532505" sldId="2147483672"/>
              <pc:sldLayoutMk cId="370519648" sldId="2147483699"/>
              <ac:spMk id="31" creationId="{0D118900-7C39-7657-087B-D3AAEA7EF526}"/>
            </ac:spMkLst>
          </pc:spChg>
          <pc:picChg chg="add mod">
            <ac:chgData name="Chuck Tomasi" userId="79514c44-a18e-4aaa-84b1-18f74099d6b1" providerId="ADAL" clId="{083A307A-D291-B540-A7C7-5367A19BD4E1}" dt="2023-02-03T17:28:58.420" v="9538"/>
            <ac:picMkLst>
              <pc:docMk/>
              <pc:sldMasterMk cId="2317532505" sldId="2147483672"/>
              <pc:sldLayoutMk cId="370519648" sldId="2147483699"/>
              <ac:picMk id="18" creationId="{BE9FFE00-84A1-50C6-1AF1-A3F1AEB3BB5F}"/>
            </ac:picMkLst>
          </pc:picChg>
        </pc:sldLayoutChg>
      </pc:sldMasterChg>
      <pc:sldMasterChg chg="new del mod addSldLayout delSldLayout">
        <pc:chgData name="Chuck Tomasi" userId="79514c44-a18e-4aaa-84b1-18f74099d6b1" providerId="ADAL" clId="{083A307A-D291-B540-A7C7-5367A19BD4E1}" dt="2023-02-03T13:58:57.306" v="8837" actId="6938"/>
        <pc:sldMasterMkLst>
          <pc:docMk/>
          <pc:sldMasterMk cId="2441167119" sldId="2147483699"/>
        </pc:sldMasterMkLst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3815484845" sldId="2147483700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2072032191" sldId="2147483701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4267902240" sldId="2147483702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2082404873" sldId="2147483703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211658902" sldId="2147483704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090077646" sldId="2147483705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4223716753" sldId="2147483706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4239830018" sldId="2147483707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30097902" sldId="2147483708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545400363" sldId="2147483709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2279361180" sldId="2147483710"/>
          </pc:sldLayoutMkLst>
        </pc:sldLayoutChg>
      </pc:sldMasterChg>
    </pc:docChg>
  </pc:docChgLst>
  <pc:docChgLst>
    <pc:chgData name="Chuck Tomasi" userId="79514c44-a18e-4aaa-84b1-18f74099d6b1" providerId="ADAL" clId="{46103BB5-65B4-9842-B5DB-38C54FE97DF7}"/>
    <pc:docChg chg="undo custSel addSld modSld sldOrd modMainMaster">
      <pc:chgData name="Chuck Tomasi" userId="79514c44-a18e-4aaa-84b1-18f74099d6b1" providerId="ADAL" clId="{46103BB5-65B4-9842-B5DB-38C54FE97DF7}" dt="2023-04-11T18:32:49.582" v="2391" actId="167"/>
      <pc:docMkLst>
        <pc:docMk/>
      </pc:docMkLst>
      <pc:sldChg chg="modSp mod">
        <pc:chgData name="Chuck Tomasi" userId="79514c44-a18e-4aaa-84b1-18f74099d6b1" providerId="ADAL" clId="{46103BB5-65B4-9842-B5DB-38C54FE97DF7}" dt="2023-04-07T23:13:45.159" v="546" actId="20577"/>
        <pc:sldMkLst>
          <pc:docMk/>
          <pc:sldMk cId="3793171532" sldId="257"/>
        </pc:sldMkLst>
        <pc:spChg chg="mod">
          <ac:chgData name="Chuck Tomasi" userId="79514c44-a18e-4aaa-84b1-18f74099d6b1" providerId="ADAL" clId="{46103BB5-65B4-9842-B5DB-38C54FE97DF7}" dt="2023-04-07T23:13:45.159" v="546" actId="20577"/>
          <ac:spMkLst>
            <pc:docMk/>
            <pc:sldMk cId="3793171532" sldId="257"/>
            <ac:spMk id="3" creationId="{4EDCE27B-1AC4-5ACE-1B15-C251D927343D}"/>
          </ac:spMkLst>
        </pc:spChg>
      </pc:sldChg>
      <pc:sldChg chg="modSp mod">
        <pc:chgData name="Chuck Tomasi" userId="79514c44-a18e-4aaa-84b1-18f74099d6b1" providerId="ADAL" clId="{46103BB5-65B4-9842-B5DB-38C54FE97DF7}" dt="2023-04-07T23:13:52.120" v="549" actId="20577"/>
        <pc:sldMkLst>
          <pc:docMk/>
          <pc:sldMk cId="3289362161" sldId="259"/>
        </pc:sldMkLst>
        <pc:spChg chg="mod">
          <ac:chgData name="Chuck Tomasi" userId="79514c44-a18e-4aaa-84b1-18f74099d6b1" providerId="ADAL" clId="{46103BB5-65B4-9842-B5DB-38C54FE97DF7}" dt="2023-04-07T23:13:52.120" v="549" actId="20577"/>
          <ac:spMkLst>
            <pc:docMk/>
            <pc:sldMk cId="3289362161" sldId="259"/>
            <ac:spMk id="2" creationId="{424F105E-F198-A204-D957-3D01FB1443B1}"/>
          </ac:spMkLst>
        </pc:spChg>
      </pc:sldChg>
      <pc:sldChg chg="addSp delSp modSp mod">
        <pc:chgData name="Chuck Tomasi" userId="79514c44-a18e-4aaa-84b1-18f74099d6b1" providerId="ADAL" clId="{46103BB5-65B4-9842-B5DB-38C54FE97DF7}" dt="2023-04-11T18:15:01.028" v="2333"/>
        <pc:sldMkLst>
          <pc:docMk/>
          <pc:sldMk cId="223407508" sldId="296"/>
        </pc:sldMkLst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" creationId="{37D74980-7CDE-7BCC-9402-A60B2838653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3" creationId="{B2339611-28CD-7897-B4F1-E38038C84777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4" creationId="{7677A0BC-3707-76FA-A38E-45B7D09EF983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" creationId="{BDD01AF0-7F77-391A-40DC-511D7CFAD604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5" creationId="{7DE390B2-82C5-910F-1C4F-606504157C2E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5" creationId="{BF480C19-FC7E-62BB-E578-B1A46C578DDC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" creationId="{20C40C55-B85E-00F1-260E-0007A8D617B3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6" creationId="{2F9D7EA0-C17A-E0FA-DF4A-29CD53F2C7B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" creationId="{2772A5EF-BC75-F5BD-E1B0-7D7B94D12E1F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7" creationId="{7D4BB3DE-0495-24D6-A7E2-C4E4285B17CD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" creationId="{1E5AD11C-D8CF-5C29-4A53-FBFD3C6C2D68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8" creationId="{51964598-88E2-346D-5F7B-ABC01D6AC36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" creationId="{0E639AAA-7880-F9DE-262F-82BFC4768D53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9" creationId="{5CB01CA6-B611-1344-D4DB-B3FCDD92276C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0" creationId="{3F196E92-6DBD-BB28-0804-FDA615BC0106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0" creationId="{DE57498C-F5C0-EFD6-FEFF-E64D81FC3AA8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1" creationId="{53CAB51F-02CB-AF20-A782-73488FE2E073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1" creationId="{6457DB02-F241-439C-69DD-0B05C16E6A8E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2" creationId="{AA450E43-F3C7-3FE4-A8F6-46419E60677D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2" creationId="{E6C8FDC2-A733-DEA9-588C-AF530C870A52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3" creationId="{5E66B2EE-F68B-29C9-013B-23B29C11A17D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3" creationId="{F01D6725-9ABF-445C-68DC-2E223D793B55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4" creationId="{B91C58E2-B6D2-9BB5-216B-F980623586D4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4" creationId="{D476E802-4E1E-1A24-7A6C-C9E65B1486D9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5" creationId="{99EB5553-8AB0-FA07-98B3-B37BA73BCFB8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5" creationId="{CD14272C-D89D-E4BA-0ED1-ED37E726DCD8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6" creationId="{2E8BEEB5-A2C1-710C-BACC-76BE49303F77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6" creationId="{E257EA30-3F7C-BDC4-CE02-350E454CDBF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7" creationId="{3B5D7160-6706-FD17-ADA9-C9B516EFECFB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7" creationId="{B8872D87-630B-FE36-3B55-3AD39F3DA856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8" creationId="{1561C00D-CE3A-0078-6F40-41F1CA49E5EE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8" creationId="{E181CC53-0523-46B9-DB5B-A233A4E12448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9" creationId="{1AC55B81-E853-9EF2-F388-2DBD0F68256A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9" creationId="{2AF707D5-6FE4-FCA5-4A0F-8456E80D349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20" creationId="{801050A3-5A09-527D-AB38-C88B10D14C0C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0" creationId="{811CF43F-DAC0-2754-20AC-E0B2955680B1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1" creationId="{3D7BE353-72C7-EE65-6809-520DA2EC5CB9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21" creationId="{FEAC5932-2704-4952-FA4F-F8DE9F5DA054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223407508" sldId="296"/>
            <ac:spMk id="22" creationId="{3E52A3C7-4E74-F00C-1866-8A1947A6D23B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3" creationId="{189173DD-1469-01BF-4D08-A7A2BAF5D032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3" creationId="{CC23F9F5-E493-821A-2049-1E29457801FC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4" creationId="{65A34A94-EB13-2962-7020-B4F418E92C5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4" creationId="{EF100712-C6F3-767E-888E-31B8AF221EAB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5" creationId="{7CE79F3E-F9C6-D669-F9D3-26C8526D2F6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5" creationId="{D96CE9F2-EBB6-8DF2-D46A-0568244A7E53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6" creationId="{2C92FCE9-2468-668B-CE6E-B019C061A758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6" creationId="{9D8F694C-A47F-D9A9-3469-483807CCC02E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7" creationId="{06AA1B70-8896-9FEA-2395-BC0FE128E298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7" creationId="{0EA3FE17-D884-E2AA-20B6-0025572E80DE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8" creationId="{5AF598FF-664F-E107-6EC5-D3237733423B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8" creationId="{B88A134A-493B-EC27-4A48-59A608A9CBE8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9" creationId="{4A4D4C2C-C7C4-3255-41C3-9F06B6E4CAE4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9" creationId="{72C5C029-13CE-DF2F-EC2E-188D3403A06F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0" creationId="{3D706EC4-57D8-B4EC-A8E2-E5BD1D9E6DB5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0" creationId="{F7FACBAD-AA66-0F82-D0D4-1067CA28E871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1" creationId="{3214A96B-DFC4-1132-3394-F343028E2DB8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1" creationId="{4DC5625D-7DE6-D3A4-B937-FC99611590D4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2" creationId="{55524090-6477-DB15-83D3-D2354A3B74FC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2" creationId="{C17307CA-852F-06E8-EE24-54593D135A99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3" creationId="{5F5D3900-4070-0CD2-F05D-F1ABF442FED0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3" creationId="{FD63D709-1647-5192-99E3-59BF7D5AFFE9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4" creationId="{E809B9F2-CC56-C750-96A0-37FE9CD79005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4" creationId="{EB15BF98-62E6-22FA-011B-7CBFB079F76A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5" creationId="{74A2F00B-E370-0AFE-F7D0-CFD038EC61E7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5" creationId="{C93D633E-2FCC-87C3-E705-CA6228A8ED2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6" creationId="{75B75BFA-E69E-9D36-FDAD-754788CA2F48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6" creationId="{DB665843-52B1-75D5-93B3-3B2D61B2FEA6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7" creationId="{1F0130EE-650F-C0C8-F9BD-41FD33C8712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7" creationId="{7F4766C1-59C6-6B64-6B1C-6F96BD207DC0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8" creationId="{36F0DFA9-97B5-3D39-CDEE-E9FEACCEACCB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8" creationId="{5E66EC58-443B-C059-F520-1D3C479A44AE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9" creationId="{2141127D-2F4F-48AF-719B-6180F4F2E01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9" creationId="{D215C42D-08DB-A0F1-DA3F-435B5883379B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0" creationId="{24686533-0156-3745-9D3F-84F94284C6C2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0" creationId="{3897981D-201A-B58C-6AE8-C078C3668FB7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1" creationId="{0C2FE1FE-6CBF-597B-79DC-BA0AE9BD13BC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1" creationId="{B303C8EB-C037-81B3-5F41-0A5DB9CBC2B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2" creationId="{1409583B-A649-892F-B7EC-5D7127572603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2" creationId="{F2818DA0-2329-3118-0A98-144F08FC3445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3" creationId="{B90791E6-C686-29AD-614F-31623FA4151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3" creationId="{C744C31E-53C1-FF9B-5F32-90C748387BD9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4" creationId="{78211B91-FDC6-E850-EEAB-EB03BDDDAA7C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4" creationId="{CBFE2BF7-82FB-564B-D287-F7B2E37D78E0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5" creationId="{AB43A0E5-B0F8-0AF4-85C9-2DB488A32760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5" creationId="{F19A042E-BD7D-2A1B-5A33-B52AD65A18EF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6" creationId="{073B18B9-B606-8AD5-CE6A-19AAA898981F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6" creationId="{60499FE0-4E48-8A95-55B4-2E235FB1AC99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7" creationId="{42DA37CB-7F85-520D-9ACE-BCC4A1E7C2F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7" creationId="{469D9B54-8136-8299-CF00-F7B7699C51E9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8" creationId="{2E977091-28DE-2C5F-2B95-3B0BFA4CE93E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8" creationId="{70015EFE-DB1C-F857-9F6E-366CD6205109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9" creationId="{8E2258B1-9BE3-D712-73AC-39C30183B2A5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9" creationId="{9886C04F-338E-82ED-C53A-C0722529ADD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0" creationId="{9333A0A5-74EC-E2B9-080D-26416B64756F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50" creationId="{C5B03100-88CB-4DD2-1E4A-416BEF148002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1" creationId="{63A4BC57-3884-7733-543A-29423C3659C5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51" creationId="{6B4C6326-5C14-1502-3D11-83FC5A17C462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52" creationId="{A871E610-5C41-DC84-DC1B-8FC613FEDBC3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2" creationId="{B0461333-3031-200E-6BBE-CD48E56B49B6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3" creationId="{4A29FEB7-139A-9490-EDC6-E90AE17265CA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4" creationId="{151E0E3C-32C2-DD84-4FF5-3319B502F7B1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5" creationId="{5BDC218D-47B5-F9A6-4B79-99A9ACE328F9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6" creationId="{B0F10763-6199-8344-B174-8BCFF2EAF536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7" creationId="{B88C8134-3E61-E70B-C0E3-008AA1356BDC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8" creationId="{AC4789AB-A200-77D3-91A6-7A8E01F4201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9" creationId="{747D81B8-A038-D66D-4C28-C83CD0AE0DD9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0" creationId="{DF43E6F4-C8F7-BDEA-3C50-998DBED1E551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1" creationId="{2ADF380E-F2CE-F21D-D367-5154ABC830EB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2" creationId="{42F6714E-147D-0598-409E-DC036ED3D481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3" creationId="{CF3A56D8-76BD-2D54-F8B3-9B5A088EFDB3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4" creationId="{6C019614-6B3B-EF6C-E7C9-42711737F5A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5" creationId="{593EC09D-57B6-2285-1FA4-07CF29F14FC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6" creationId="{8380D922-E749-9D8C-D9AD-1D03CAAE1F4C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7" creationId="{417E927C-C7C6-CC23-44DA-1B752438601C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8" creationId="{1DCEFAA7-7358-EDB8-4D5F-7D68AA412BCD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9" creationId="{E4A6E690-CE9A-6803-40C8-824A8463A45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0" creationId="{95469653-33D3-91E9-148F-41783B5AC5A6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1" creationId="{33CDA77D-306E-9FF0-EDA7-7146E96EE027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2" creationId="{6E50E8AC-CB03-8BB1-FB3D-8C0C125B30F8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3" creationId="{2169B97B-B661-465F-1E03-B92609C8EC05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4" creationId="{01AD0474-998D-1A1B-84CE-D789ED7F3090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5" creationId="{7A9D898F-B327-EAE6-6794-10066F264014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6" creationId="{F6D9C0EA-7158-516D-537B-D2A916A3A13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7" creationId="{AD692210-E9B7-666D-40C7-8F3FBB8779A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8" creationId="{B27FED1E-F203-7A10-AB13-B52C630AB3B3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9" creationId="{B38F5A8F-243E-B112-23D4-D494856DB55D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0" creationId="{BE070DF1-7EAF-6053-07F7-835916404DBE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1" creationId="{042E4385-0FD5-611A-149B-24CCDDDE879C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2" creationId="{D9BF41CE-893D-4C6E-0064-3F97BD50E5B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3" creationId="{27A00FB7-96B6-D2FC-92AA-B81ED37A22DD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4" creationId="{90C4F235-F11E-3A14-6D3B-58F73D21D6F7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5" creationId="{996712FA-F5E5-758E-D3E3-A3685461287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6" creationId="{A60ADE0C-8B1F-4649-9A96-95B8218398F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7" creationId="{D42C5742-D8F0-1D68-D9DB-24A61FBC1454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8" creationId="{AB18F123-ED94-1D9D-0B29-7AF40E24A900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9" creationId="{1E11D728-69DA-2A6E-5670-63564CB65BF4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0" creationId="{CD882003-E8D9-5C89-9E6E-06D18774FFBF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1" creationId="{A16B239C-71C5-C875-B8A2-7C4DF014F343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2" creationId="{AA4C7965-F434-8924-065C-9C85E7B98EE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3" creationId="{BD548D1A-3535-127B-1BD3-DCA684B72742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4" creationId="{75465091-26E5-976F-C50A-F81E83ED50E1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5" creationId="{FA2F7B10-E079-B6A9-0080-4BEC703C975A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6" creationId="{5C2C31D3-8EDB-7C52-B52F-F5345140027E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7" creationId="{D6396D0B-602A-AC74-65A8-BAC5CE1A491F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8" creationId="{9EF0167B-CB58-313B-B00C-C95329FE042C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9" creationId="{0924F7CC-2666-674C-8C25-5542B701FA12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0" creationId="{C20326DF-F9AC-3B04-4EA7-5387D17CE402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1" creationId="{04D455A9-4BFC-ED38-D85A-436B12A91D1E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2" creationId="{005555E9-96CC-694F-AC5C-B372B9052EE0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3" creationId="{6392ED7F-97A3-FC58-6680-66D554272B00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4" creationId="{868C24F2-148A-427A-D278-ECCC2F3ADAD8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5" creationId="{A871C0A7-CC36-2975-8016-389EC84DA4E2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6" creationId="{63618DB3-C68A-5CE2-0F5F-966B29B7038C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7" creationId="{3C2E3280-8E77-70D3-3FAC-0554F6988630}"/>
          </ac:spMkLst>
        </pc:spChg>
        <pc:grpChg chg="add mod">
          <ac:chgData name="Chuck Tomasi" userId="79514c44-a18e-4aaa-84b1-18f74099d6b1" providerId="ADAL" clId="{46103BB5-65B4-9842-B5DB-38C54FE97DF7}" dt="2023-04-11T18:15:01.028" v="2333"/>
          <ac:grpSpMkLst>
            <pc:docMk/>
            <pc:sldMk cId="223407508" sldId="296"/>
            <ac:grpSpMk id="2" creationId="{020FD971-AFBE-9FF2-B0C9-71E665904A69}"/>
          </ac:grpSpMkLst>
        </pc:grpChg>
        <pc:grpChg chg="add del mod">
          <ac:chgData name="Chuck Tomasi" userId="79514c44-a18e-4aaa-84b1-18f74099d6b1" providerId="ADAL" clId="{46103BB5-65B4-9842-B5DB-38C54FE97DF7}" dt="2023-04-11T15:37:00.063" v="2013" actId="478"/>
          <ac:grpSpMkLst>
            <pc:docMk/>
            <pc:sldMk cId="223407508" sldId="296"/>
            <ac:grpSpMk id="2" creationId="{944F763B-2E51-D7EF-39B4-400D1C5E6B8E}"/>
          </ac:grpSpMkLst>
        </pc:grpChg>
      </pc:sldChg>
      <pc:sldChg chg="modSp mod">
        <pc:chgData name="Chuck Tomasi" userId="79514c44-a18e-4aaa-84b1-18f74099d6b1" providerId="ADAL" clId="{46103BB5-65B4-9842-B5DB-38C54FE97DF7}" dt="2023-04-07T23:13:57.562" v="552" actId="20577"/>
        <pc:sldMkLst>
          <pc:docMk/>
          <pc:sldMk cId="845273550" sldId="297"/>
        </pc:sldMkLst>
        <pc:spChg chg="mod">
          <ac:chgData name="Chuck Tomasi" userId="79514c44-a18e-4aaa-84b1-18f74099d6b1" providerId="ADAL" clId="{46103BB5-65B4-9842-B5DB-38C54FE97DF7}" dt="2023-04-07T23:13:57.562" v="552" actId="20577"/>
          <ac:spMkLst>
            <pc:docMk/>
            <pc:sldMk cId="845273550" sldId="29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09.263" v="555" actId="20577"/>
        <pc:sldMkLst>
          <pc:docMk/>
          <pc:sldMk cId="3345621382" sldId="298"/>
        </pc:sldMkLst>
        <pc:spChg chg="mod">
          <ac:chgData name="Chuck Tomasi" userId="79514c44-a18e-4aaa-84b1-18f74099d6b1" providerId="ADAL" clId="{46103BB5-65B4-9842-B5DB-38C54FE97DF7}" dt="2023-04-07T23:14:09.263" v="555" actId="20577"/>
          <ac:spMkLst>
            <pc:docMk/>
            <pc:sldMk cId="3345621382" sldId="29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25.458" v="558" actId="20577"/>
        <pc:sldMkLst>
          <pc:docMk/>
          <pc:sldMk cId="3801477249" sldId="299"/>
        </pc:sldMkLst>
        <pc:spChg chg="mod">
          <ac:chgData name="Chuck Tomasi" userId="79514c44-a18e-4aaa-84b1-18f74099d6b1" providerId="ADAL" clId="{46103BB5-65B4-9842-B5DB-38C54FE97DF7}" dt="2023-04-07T23:14:25.458" v="558" actId="20577"/>
          <ac:spMkLst>
            <pc:docMk/>
            <pc:sldMk cId="3801477249" sldId="29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28.916" v="561" actId="20577"/>
        <pc:sldMkLst>
          <pc:docMk/>
          <pc:sldMk cId="2981554001" sldId="300"/>
        </pc:sldMkLst>
        <pc:spChg chg="mod">
          <ac:chgData name="Chuck Tomasi" userId="79514c44-a18e-4aaa-84b1-18f74099d6b1" providerId="ADAL" clId="{46103BB5-65B4-9842-B5DB-38C54FE97DF7}" dt="2023-04-07T23:14:28.916" v="561" actId="20577"/>
          <ac:spMkLst>
            <pc:docMk/>
            <pc:sldMk cId="2981554001" sldId="30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32.877" v="564" actId="20577"/>
        <pc:sldMkLst>
          <pc:docMk/>
          <pc:sldMk cId="3865151886" sldId="301"/>
        </pc:sldMkLst>
        <pc:spChg chg="mod">
          <ac:chgData name="Chuck Tomasi" userId="79514c44-a18e-4aaa-84b1-18f74099d6b1" providerId="ADAL" clId="{46103BB5-65B4-9842-B5DB-38C54FE97DF7}" dt="2023-04-07T23:14:32.877" v="564" actId="20577"/>
          <ac:spMkLst>
            <pc:docMk/>
            <pc:sldMk cId="3865151886" sldId="30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37.227" v="567" actId="20577"/>
        <pc:sldMkLst>
          <pc:docMk/>
          <pc:sldMk cId="760464848" sldId="302"/>
        </pc:sldMkLst>
        <pc:spChg chg="mod">
          <ac:chgData name="Chuck Tomasi" userId="79514c44-a18e-4aaa-84b1-18f74099d6b1" providerId="ADAL" clId="{46103BB5-65B4-9842-B5DB-38C54FE97DF7}" dt="2023-04-07T23:14:37.227" v="567" actId="20577"/>
          <ac:spMkLst>
            <pc:docMk/>
            <pc:sldMk cId="760464848" sldId="30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41.552" v="570" actId="20577"/>
        <pc:sldMkLst>
          <pc:docMk/>
          <pc:sldMk cId="759332929" sldId="303"/>
        </pc:sldMkLst>
        <pc:spChg chg="mod">
          <ac:chgData name="Chuck Tomasi" userId="79514c44-a18e-4aaa-84b1-18f74099d6b1" providerId="ADAL" clId="{46103BB5-65B4-9842-B5DB-38C54FE97DF7}" dt="2023-04-07T23:14:41.552" v="570" actId="20577"/>
          <ac:spMkLst>
            <pc:docMk/>
            <pc:sldMk cId="759332929" sldId="30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45.545" v="573" actId="20577"/>
        <pc:sldMkLst>
          <pc:docMk/>
          <pc:sldMk cId="1714598387" sldId="304"/>
        </pc:sldMkLst>
        <pc:spChg chg="mod">
          <ac:chgData name="Chuck Tomasi" userId="79514c44-a18e-4aaa-84b1-18f74099d6b1" providerId="ADAL" clId="{46103BB5-65B4-9842-B5DB-38C54FE97DF7}" dt="2023-04-07T23:14:45.545" v="573" actId="20577"/>
          <ac:spMkLst>
            <pc:docMk/>
            <pc:sldMk cId="1714598387" sldId="30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50.828" v="576" actId="20577"/>
        <pc:sldMkLst>
          <pc:docMk/>
          <pc:sldMk cId="2403676751" sldId="305"/>
        </pc:sldMkLst>
        <pc:spChg chg="mod">
          <ac:chgData name="Chuck Tomasi" userId="79514c44-a18e-4aaa-84b1-18f74099d6b1" providerId="ADAL" clId="{46103BB5-65B4-9842-B5DB-38C54FE97DF7}" dt="2023-04-07T23:14:50.828" v="576" actId="20577"/>
          <ac:spMkLst>
            <pc:docMk/>
            <pc:sldMk cId="2403676751" sldId="30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58.685" v="579" actId="20577"/>
        <pc:sldMkLst>
          <pc:docMk/>
          <pc:sldMk cId="2710465539" sldId="306"/>
        </pc:sldMkLst>
        <pc:spChg chg="mod">
          <ac:chgData name="Chuck Tomasi" userId="79514c44-a18e-4aaa-84b1-18f74099d6b1" providerId="ADAL" clId="{46103BB5-65B4-9842-B5DB-38C54FE97DF7}" dt="2023-04-07T23:14:58.685" v="579" actId="20577"/>
          <ac:spMkLst>
            <pc:docMk/>
            <pc:sldMk cId="2710465539" sldId="30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02.672" v="582" actId="20577"/>
        <pc:sldMkLst>
          <pc:docMk/>
          <pc:sldMk cId="986074350" sldId="307"/>
        </pc:sldMkLst>
        <pc:spChg chg="mod">
          <ac:chgData name="Chuck Tomasi" userId="79514c44-a18e-4aaa-84b1-18f74099d6b1" providerId="ADAL" clId="{46103BB5-65B4-9842-B5DB-38C54FE97DF7}" dt="2023-04-07T23:15:02.672" v="582" actId="20577"/>
          <ac:spMkLst>
            <pc:docMk/>
            <pc:sldMk cId="986074350" sldId="30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08.271" v="585" actId="20577"/>
        <pc:sldMkLst>
          <pc:docMk/>
          <pc:sldMk cId="3804120302" sldId="308"/>
        </pc:sldMkLst>
        <pc:spChg chg="mod">
          <ac:chgData name="Chuck Tomasi" userId="79514c44-a18e-4aaa-84b1-18f74099d6b1" providerId="ADAL" clId="{46103BB5-65B4-9842-B5DB-38C54FE97DF7}" dt="2023-04-07T23:15:08.271" v="585" actId="20577"/>
          <ac:spMkLst>
            <pc:docMk/>
            <pc:sldMk cId="3804120302" sldId="30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14.513" v="588" actId="20577"/>
        <pc:sldMkLst>
          <pc:docMk/>
          <pc:sldMk cId="1186929893" sldId="309"/>
        </pc:sldMkLst>
        <pc:spChg chg="mod">
          <ac:chgData name="Chuck Tomasi" userId="79514c44-a18e-4aaa-84b1-18f74099d6b1" providerId="ADAL" clId="{46103BB5-65B4-9842-B5DB-38C54FE97DF7}" dt="2023-04-07T23:15:14.513" v="588" actId="20577"/>
          <ac:spMkLst>
            <pc:docMk/>
            <pc:sldMk cId="1186929893" sldId="30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20.007" v="591" actId="20577"/>
        <pc:sldMkLst>
          <pc:docMk/>
          <pc:sldMk cId="4287391648" sldId="310"/>
        </pc:sldMkLst>
        <pc:spChg chg="mod">
          <ac:chgData name="Chuck Tomasi" userId="79514c44-a18e-4aaa-84b1-18f74099d6b1" providerId="ADAL" clId="{46103BB5-65B4-9842-B5DB-38C54FE97DF7}" dt="2023-04-07T23:15:20.007" v="591" actId="20577"/>
          <ac:spMkLst>
            <pc:docMk/>
            <pc:sldMk cId="4287391648" sldId="31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27.148" v="594" actId="20577"/>
        <pc:sldMkLst>
          <pc:docMk/>
          <pc:sldMk cId="2059736668" sldId="311"/>
        </pc:sldMkLst>
        <pc:spChg chg="mod">
          <ac:chgData name="Chuck Tomasi" userId="79514c44-a18e-4aaa-84b1-18f74099d6b1" providerId="ADAL" clId="{46103BB5-65B4-9842-B5DB-38C54FE97DF7}" dt="2023-04-07T23:15:27.148" v="594" actId="20577"/>
          <ac:spMkLst>
            <pc:docMk/>
            <pc:sldMk cId="2059736668" sldId="31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33.662" v="597" actId="20577"/>
        <pc:sldMkLst>
          <pc:docMk/>
          <pc:sldMk cId="600325955" sldId="312"/>
        </pc:sldMkLst>
        <pc:spChg chg="mod">
          <ac:chgData name="Chuck Tomasi" userId="79514c44-a18e-4aaa-84b1-18f74099d6b1" providerId="ADAL" clId="{46103BB5-65B4-9842-B5DB-38C54FE97DF7}" dt="2023-04-07T23:15:33.662" v="597" actId="20577"/>
          <ac:spMkLst>
            <pc:docMk/>
            <pc:sldMk cId="600325955" sldId="31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39.388" v="600" actId="20577"/>
        <pc:sldMkLst>
          <pc:docMk/>
          <pc:sldMk cId="3616725311" sldId="313"/>
        </pc:sldMkLst>
        <pc:spChg chg="mod">
          <ac:chgData name="Chuck Tomasi" userId="79514c44-a18e-4aaa-84b1-18f74099d6b1" providerId="ADAL" clId="{46103BB5-65B4-9842-B5DB-38C54FE97DF7}" dt="2023-04-07T23:15:39.388" v="600" actId="20577"/>
          <ac:spMkLst>
            <pc:docMk/>
            <pc:sldMk cId="3616725311" sldId="31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44.029" v="603" actId="20577"/>
        <pc:sldMkLst>
          <pc:docMk/>
          <pc:sldMk cId="2071112346" sldId="314"/>
        </pc:sldMkLst>
        <pc:spChg chg="mod">
          <ac:chgData name="Chuck Tomasi" userId="79514c44-a18e-4aaa-84b1-18f74099d6b1" providerId="ADAL" clId="{46103BB5-65B4-9842-B5DB-38C54FE97DF7}" dt="2023-04-07T23:15:44.029" v="603" actId="20577"/>
          <ac:spMkLst>
            <pc:docMk/>
            <pc:sldMk cId="2071112346" sldId="31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48.613" v="606" actId="20577"/>
        <pc:sldMkLst>
          <pc:docMk/>
          <pc:sldMk cId="2791518119" sldId="315"/>
        </pc:sldMkLst>
        <pc:spChg chg="mod">
          <ac:chgData name="Chuck Tomasi" userId="79514c44-a18e-4aaa-84b1-18f74099d6b1" providerId="ADAL" clId="{46103BB5-65B4-9842-B5DB-38C54FE97DF7}" dt="2023-04-07T23:15:48.613" v="606" actId="20577"/>
          <ac:spMkLst>
            <pc:docMk/>
            <pc:sldMk cId="2791518119" sldId="31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55.024" v="609" actId="20577"/>
        <pc:sldMkLst>
          <pc:docMk/>
          <pc:sldMk cId="2773956790" sldId="316"/>
        </pc:sldMkLst>
        <pc:spChg chg="mod">
          <ac:chgData name="Chuck Tomasi" userId="79514c44-a18e-4aaa-84b1-18f74099d6b1" providerId="ADAL" clId="{46103BB5-65B4-9842-B5DB-38C54FE97DF7}" dt="2023-04-07T23:15:55.024" v="609" actId="20577"/>
          <ac:spMkLst>
            <pc:docMk/>
            <pc:sldMk cId="2773956790" sldId="31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05.636" v="612" actId="20577"/>
        <pc:sldMkLst>
          <pc:docMk/>
          <pc:sldMk cId="2685087371" sldId="317"/>
        </pc:sldMkLst>
        <pc:spChg chg="mod">
          <ac:chgData name="Chuck Tomasi" userId="79514c44-a18e-4aaa-84b1-18f74099d6b1" providerId="ADAL" clId="{46103BB5-65B4-9842-B5DB-38C54FE97DF7}" dt="2023-04-07T23:16:05.636" v="612" actId="20577"/>
          <ac:spMkLst>
            <pc:docMk/>
            <pc:sldMk cId="2685087371" sldId="31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11.210" v="615" actId="20577"/>
        <pc:sldMkLst>
          <pc:docMk/>
          <pc:sldMk cId="1603952223" sldId="318"/>
        </pc:sldMkLst>
        <pc:spChg chg="mod">
          <ac:chgData name="Chuck Tomasi" userId="79514c44-a18e-4aaa-84b1-18f74099d6b1" providerId="ADAL" clId="{46103BB5-65B4-9842-B5DB-38C54FE97DF7}" dt="2023-04-07T23:16:11.210" v="615" actId="20577"/>
          <ac:spMkLst>
            <pc:docMk/>
            <pc:sldMk cId="1603952223" sldId="31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17.817" v="618" actId="20577"/>
        <pc:sldMkLst>
          <pc:docMk/>
          <pc:sldMk cId="420731761" sldId="319"/>
        </pc:sldMkLst>
        <pc:spChg chg="mod">
          <ac:chgData name="Chuck Tomasi" userId="79514c44-a18e-4aaa-84b1-18f74099d6b1" providerId="ADAL" clId="{46103BB5-65B4-9842-B5DB-38C54FE97DF7}" dt="2023-04-07T23:16:17.817" v="618" actId="20577"/>
          <ac:spMkLst>
            <pc:docMk/>
            <pc:sldMk cId="420731761" sldId="31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23.916" v="621" actId="20577"/>
        <pc:sldMkLst>
          <pc:docMk/>
          <pc:sldMk cId="2760093729" sldId="320"/>
        </pc:sldMkLst>
        <pc:spChg chg="mod">
          <ac:chgData name="Chuck Tomasi" userId="79514c44-a18e-4aaa-84b1-18f74099d6b1" providerId="ADAL" clId="{46103BB5-65B4-9842-B5DB-38C54FE97DF7}" dt="2023-04-07T23:16:23.916" v="621" actId="20577"/>
          <ac:spMkLst>
            <pc:docMk/>
            <pc:sldMk cId="2760093729" sldId="32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29.005" v="624" actId="20577"/>
        <pc:sldMkLst>
          <pc:docMk/>
          <pc:sldMk cId="1524983916" sldId="321"/>
        </pc:sldMkLst>
        <pc:spChg chg="mod">
          <ac:chgData name="Chuck Tomasi" userId="79514c44-a18e-4aaa-84b1-18f74099d6b1" providerId="ADAL" clId="{46103BB5-65B4-9842-B5DB-38C54FE97DF7}" dt="2023-04-07T23:16:29.005" v="624" actId="20577"/>
          <ac:spMkLst>
            <pc:docMk/>
            <pc:sldMk cId="1524983916" sldId="32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33.445" v="627" actId="20577"/>
        <pc:sldMkLst>
          <pc:docMk/>
          <pc:sldMk cId="2210199539" sldId="322"/>
        </pc:sldMkLst>
        <pc:spChg chg="mod">
          <ac:chgData name="Chuck Tomasi" userId="79514c44-a18e-4aaa-84b1-18f74099d6b1" providerId="ADAL" clId="{46103BB5-65B4-9842-B5DB-38C54FE97DF7}" dt="2023-04-07T23:16:33.445" v="627" actId="20577"/>
          <ac:spMkLst>
            <pc:docMk/>
            <pc:sldMk cId="2210199539" sldId="32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44.984" v="636" actId="20577"/>
        <pc:sldMkLst>
          <pc:docMk/>
          <pc:sldMk cId="1380252244" sldId="323"/>
        </pc:sldMkLst>
        <pc:spChg chg="mod">
          <ac:chgData name="Chuck Tomasi" userId="79514c44-a18e-4aaa-84b1-18f74099d6b1" providerId="ADAL" clId="{46103BB5-65B4-9842-B5DB-38C54FE97DF7}" dt="2023-04-07T23:16:44.984" v="636" actId="20577"/>
          <ac:spMkLst>
            <pc:docMk/>
            <pc:sldMk cId="1380252244" sldId="323"/>
            <ac:spMk id="7" creationId="{742492E0-20A5-FA61-4506-C0899DAF2C45}"/>
          </ac:spMkLst>
        </pc:spChg>
      </pc:sldChg>
      <pc:sldChg chg="addSp delSp modSp">
        <pc:chgData name="Chuck Tomasi" userId="79514c44-a18e-4aaa-84b1-18f74099d6b1" providerId="ADAL" clId="{46103BB5-65B4-9842-B5DB-38C54FE97DF7}" dt="2023-04-09T14:03:34.716" v="1775"/>
        <pc:sldMkLst>
          <pc:docMk/>
          <pc:sldMk cId="3813294150" sldId="330"/>
        </pc:sldMkLst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3813294150" sldId="330"/>
            <ac:spMk id="3" creationId="{E766F3D1-2DA0-0A83-6CA7-B2235E9A41B3}"/>
          </ac:spMkLst>
        </pc:spChg>
        <pc:picChg chg="add del">
          <ac:chgData name="Chuck Tomasi" userId="79514c44-a18e-4aaa-84b1-18f74099d6b1" providerId="ADAL" clId="{46103BB5-65B4-9842-B5DB-38C54FE97DF7}" dt="2023-04-09T14:03:34.716" v="1775"/>
          <ac:picMkLst>
            <pc:docMk/>
            <pc:sldMk cId="3813294150" sldId="330"/>
            <ac:picMk id="2" creationId="{4909256E-76E2-E8FC-EDAC-AD927A4D1C89}"/>
          </ac:picMkLst>
        </pc:picChg>
      </pc:sldChg>
      <pc:sldChg chg="addSp delSp modSp mod">
        <pc:chgData name="Chuck Tomasi" userId="79514c44-a18e-4aaa-84b1-18f74099d6b1" providerId="ADAL" clId="{46103BB5-65B4-9842-B5DB-38C54FE97DF7}" dt="2023-04-11T18:15:25.253" v="2334"/>
        <pc:sldMkLst>
          <pc:docMk/>
          <pc:sldMk cId="434826160" sldId="331"/>
        </pc:sldMkLst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434826160" sldId="331"/>
            <ac:spMk id="3" creationId="{07C47039-F5DE-EDA7-F6DE-EE67C71D48D4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" creationId="{C5AB7A4E-ACB4-0C12-8419-E71B72605A54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4" creationId="{CFD7F649-C07C-6046-89E4-17F231D38A2B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5" creationId="{3118BABA-BE88-B0D8-BC4F-58DB0BFA30FC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5" creationId="{52B466FB-0EFF-5696-FF81-E4711AD29C29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6" creationId="{132D9806-0E68-F8C0-F8B5-B6A69A3D298F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6" creationId="{4564FF47-1802-ABA2-84E5-1CA9B6869251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7" creationId="{39C2979E-A8BE-F8A4-DE44-15E8F390FA84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7" creationId="{9F6D92CB-D4CA-AC78-9518-76D21916DBF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8" creationId="{390C03C2-7E2F-D44F-C903-0E129A5A75FE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8" creationId="{DA3ED662-9DC2-8F1D-B540-B10C50A291B3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9" creationId="{5CDD9A42-09A9-C6C0-711F-807D0FBA3FFF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9" creationId="{AFE40D89-CC70-2BC8-C647-AD0F2952FA22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0" creationId="{5ECC1F56-1908-D876-1DA0-305BD09CB2E0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0" creationId="{70684917-61D1-7897-93A2-6F91FD86CEBB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1" creationId="{81AEDB74-2828-223E-11E1-C284D93EF38D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1" creationId="{B36950C6-5FA4-1AA0-DA9E-E6C76902BDE4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2" creationId="{6DB055D5-9813-EE7A-75AD-2AC933EC377E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2" creationId="{877D5207-51CA-EB63-9A22-6950AD971816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3" creationId="{0CF21864-D3B1-50F0-8488-8B05133D38D7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3" creationId="{3A559AEC-5CC8-9E11-960B-DD21247E12A6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4" creationId="{2CB05DAD-1B77-D645-8B66-7FCA86F91A03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4" creationId="{543BCE18-68BE-6297-DF65-6B95D76AEA4E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5" creationId="{51EC6A8D-AF84-0484-13EB-AB049D67D92C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5" creationId="{D486748E-78DF-2188-8197-481E27585A5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6" creationId="{0F3283E0-F085-B0F8-E914-3B709AF27471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6" creationId="{18485E5C-FF33-B7D0-9BB2-340265866045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7" creationId="{3EB0C765-47E6-D0CB-BB9B-B08A3FC9CAE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7" creationId="{52CEBC88-9A84-3224-8B0F-99B9DCA014A7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8" creationId="{15C88B4C-AE3F-24A4-C22B-3B8413D7BE56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8" creationId="{87A68001-00B1-0231-A75B-9B5864345E47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9" creationId="{1BBD37EC-EE0A-FBBE-0B9B-D6267ADC5903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9" creationId="{89580C0B-4709-99FA-9A39-2403C186579A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0" creationId="{6518ECF5-E2C7-83A1-5BE1-3E2CD46C9EE7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0" creationId="{FC8AC170-BDEB-AB24-E066-BC39C9BCECC6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1" creationId="{451B6C52-BB67-4EB8-5A0F-0EFDB3011004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1" creationId="{689056F5-2709-0B4E-E7AE-65663F7EF7C6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2" creationId="{525F9429-E0A9-BA71-4997-147E191EB552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2" creationId="{AFBCCBC1-092A-6FC9-D2F5-D4FAF808B42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3" creationId="{388004F4-E375-544A-A7E2-22C09C673A9D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3" creationId="{DD7DA247-9EF0-770B-2481-F31AF494D893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4" creationId="{551CBBAE-78DE-B106-36FD-4999EB009015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4" creationId="{76561EE6-4D23-E199-25EF-1CE30D3B7E9B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5" creationId="{597B201D-55E1-5839-D447-D0C0FEB55030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5" creationId="{EF8867D8-836C-768A-2BD5-5C559910417D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6" creationId="{066044F0-875C-744A-AE96-7582393FF3BB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6" creationId="{65D41D55-402E-16B4-0710-460F72A43DF3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7" creationId="{6A8C5C1F-42D3-3180-EAB5-ACDC8036E777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7" creationId="{CBE8FDB8-647C-6AFB-01C3-7187EA44A81E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8" creationId="{744982FF-9D26-ADA2-4C18-3AAF9D5735EF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8" creationId="{755F2237-92A9-E523-50CD-7F6FBE710CF0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9" creationId="{F25B17E9-B5BD-E4FC-36CC-7B2E6F8677F0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9" creationId="{FC5BE88F-F790-773A-3398-67A2A3B7E474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0" creationId="{8F1123A2-6AF6-9AEC-1BCF-6208A360E508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0" creationId="{F6FFEF7C-7A52-FE2A-E968-F04B4C4DE458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1" creationId="{805EAE2D-AD16-6DD9-53B8-C17BFB393AEE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1" creationId="{CBAFCEB8-8271-19DF-0776-E636846BAE4C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2" creationId="{09359454-5453-6799-6D34-D0DAB3BA3A19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2" creationId="{1F02AF57-8F81-E980-F664-3B3744D8FB7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3" creationId="{C4BBCB05-5C7F-B39C-4159-25761A0FD6DB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3" creationId="{E8FEB613-335B-76BF-020E-016A32833F6A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4" creationId="{488326DB-DD08-E859-6458-73B767128C39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4" creationId="{D5BBF197-CACD-E15A-0CFA-EA3F9A5BF7E2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5" creationId="{1DD71F03-FE77-4F11-CE97-1123FA391604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5" creationId="{A7022387-12D6-91B8-7241-794635AEFB0A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6" creationId="{E070A10A-1660-4C6C-BF4B-F1E502653E9B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6" creationId="{E156339B-137A-AB16-9088-47E05F6D3C8D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7" creationId="{CEC0894D-AE50-ECFD-31ED-52FA9DDCEB4E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7" creationId="{DE047C50-CF44-AB42-EBE3-0AEB2C7AECBE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8" creationId="{F1EB0DAD-9419-A1C0-70FD-D6051BF81059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8" creationId="{F882D33B-B79D-8473-4526-61EB19A2E491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9" creationId="{5D79739A-9301-41C4-BF6E-F0C20EFAC20D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9" creationId="{E4C5635F-BAB0-9570-8AFB-44112EA3321A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40" creationId="{05D9B407-A00C-21DD-6D0A-5CB5BFE6236F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0" creationId="{20696127-D2D9-337E-0D42-7522600622B5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41" creationId="{003AA695-988C-3591-D964-3AE797C8A649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1" creationId="{A2877A89-30AD-F911-5510-0934C3B93655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2" creationId="{210DE605-665D-89A1-33F0-16CDA900F186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42" creationId="{3501293E-67BA-4AB0-3947-164CBFA9CEE9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3" creationId="{D792BB48-8E0D-568C-5DF0-79E173D2670E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43" creationId="{FFCDC353-EF81-656E-5066-CCB6CC0B2B72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4" creationId="{34284446-0EDD-57EA-4B9A-4E6444FFC076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44" creationId="{A856C626-06CD-F889-5184-D042D6DDE85B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45" creationId="{2952E3FF-23DD-9793-30C8-0B91F692938E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5" creationId="{9747FDAD-31B9-2530-554C-7B8231130125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6" creationId="{E76095A1-D2D1-28FD-4BE6-040C69F0E1A4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47" creationId="{ADC78B95-749E-C108-3650-C3023766FB4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48" creationId="{F3E076F5-23B7-5F68-A910-6D39110C5361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49" creationId="{79400DBB-59EC-AD0A-DF0F-8E114B3F647E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0" creationId="{C5281A62-EB29-CD81-0837-EEAE5B4052C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1" creationId="{E51C5C9A-037F-8824-896D-2F1FFB03ED74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2" creationId="{2F57A9C2-6147-3828-0072-D820415DF8B3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3" creationId="{A24AED53-FC05-5D65-6D59-C677F218A893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4" creationId="{E47E2FE6-55EA-D086-BA57-C6E5BFDA121B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5" creationId="{6C304320-4647-75E8-4CDF-355D4153F66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6" creationId="{C046DE43-80E7-CB1B-F1FA-FCCBDF71E02C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7" creationId="{7BE507A5-139D-E2B7-F46F-1969BDB5F13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8" creationId="{29AEBC27-CB7F-0B34-33FF-5DD1E5E01F40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9" creationId="{6F036EF7-0776-D22A-5A7B-205665C5932D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0" creationId="{C31A4118-3503-BF35-8369-078DFC7B273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1" creationId="{1CCC6F29-F403-6B12-C706-C5B99A906451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2" creationId="{C6A47098-6791-4636-091D-6CF93EC03ED5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3" creationId="{FEBAB1DC-9005-235B-69DF-8CABE127ED2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4" creationId="{79FD4529-47EE-5EC5-1C0E-C284B47B3628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5" creationId="{D16BFA61-7B82-2596-E1DA-68CFB13E5CD4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6" creationId="{1C5CA3AC-A6BA-7160-1E01-AA2A83F22002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7" creationId="{F9D1240A-8671-E5D7-590F-B17B0910A108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8" creationId="{6EB433A9-B2FD-CD5C-0DB0-871F7D754983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9" creationId="{D583390A-8EA5-418D-5F64-717ADD333590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0" creationId="{1CD3F486-0FCC-B395-F129-24CE9062E9E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1" creationId="{3AE3B749-BEF5-D516-0C41-D2E9AB7DD8F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2" creationId="{968B81AE-C130-AFDC-9BB2-1E0BAC42039D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3" creationId="{EAB0337C-DA81-A7B7-72D6-388DFA8D42DC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4" creationId="{19AEC09B-E444-6383-9381-01FAC2DAC0B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5" creationId="{FDB43CBA-B39C-92F0-E22D-E092574B103F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6" creationId="{72134DC6-5D03-8955-D663-25C7C5F9535E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7" creationId="{36676531-D6B2-EAD2-B058-FE302C4D9C93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8" creationId="{0DE1286E-D93A-B531-9ABB-7E8B68428A5C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9" creationId="{75E6D769-CD25-447C-FAB2-9A75A146C92B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0" creationId="{EACA04CD-61E0-ED5F-5BE1-FCAD318A3F51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1" creationId="{ABD1000F-4F8B-57CA-C0CC-86A78C04171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2" creationId="{476CA7D9-A94B-39D3-F7B0-4B68DD4A5622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3" creationId="{236F9F70-5525-4B0E-11C9-CE650095AEF1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4" creationId="{CD87A37A-E6D1-9ABE-C4EF-DAE733AAC684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5" creationId="{98A50DBA-BBE1-6234-C3CC-B98EB07D74FF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6" creationId="{42F310DB-C489-2177-CD2C-92ADE39E355F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7" creationId="{D4B3B54F-B8AD-9F86-84F9-FF32DC9A8C3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8" creationId="{4B2C7715-6DE6-DBCD-EF21-4918E65E1F66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89" creationId="{F4242D9B-64DB-86E1-DE92-3ED80BFA6D92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0" creationId="{33382632-D41D-AB00-6070-B3966E67070F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1" creationId="{A9D3AE44-D50F-7659-EF2E-90B5D0720144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2" creationId="{61DA83BA-4E84-80C7-D880-9BCF344BCB20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3" creationId="{40857D3C-F5F5-98F5-D6BC-35912E04B005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4" creationId="{47F5FEBC-EFBC-C4EB-168E-255E8A59C37F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5" creationId="{1AEB1C5A-D28A-0CE9-FB5A-F304021EDDB1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6" creationId="{C152EB29-6F5A-23C6-5C5F-A6DBCADBAE00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7" creationId="{7CC1556F-F42A-932F-3107-192CC2C40D3F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8" creationId="{E56B5B85-E038-BCCF-C1C1-6866DAC5EFA6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9" creationId="{A105A525-C9E8-D908-68E1-441245004EBC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100" creationId="{744BF118-4E51-74FA-0017-584D3957D82C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101" creationId="{AA5D290C-E22B-887A-9EDA-45E4DDF86D59}"/>
          </ac:spMkLst>
        </pc:spChg>
        <pc:grpChg chg="add del mod">
          <ac:chgData name="Chuck Tomasi" userId="79514c44-a18e-4aaa-84b1-18f74099d6b1" providerId="ADAL" clId="{46103BB5-65B4-9842-B5DB-38C54FE97DF7}" dt="2023-04-11T15:37:08.918" v="2014" actId="478"/>
          <ac:grpSpMkLst>
            <pc:docMk/>
            <pc:sldMk cId="434826160" sldId="331"/>
            <ac:grpSpMk id="2" creationId="{346E2512-64DA-5EA8-EE31-D27FF6916EBC}"/>
          </ac:grpSpMkLst>
        </pc:grpChg>
        <pc:grpChg chg="add mod">
          <ac:chgData name="Chuck Tomasi" userId="79514c44-a18e-4aaa-84b1-18f74099d6b1" providerId="ADAL" clId="{46103BB5-65B4-9842-B5DB-38C54FE97DF7}" dt="2023-04-11T18:15:25.253" v="2334"/>
          <ac:grpSpMkLst>
            <pc:docMk/>
            <pc:sldMk cId="434826160" sldId="331"/>
            <ac:grpSpMk id="2" creationId="{8EEA20B9-9E08-C645-E0D9-FBC309285C6B}"/>
          </ac:grpSpMkLst>
        </pc:grpChg>
        <pc:cxnChg chg="add del mod">
          <ac:chgData name="Chuck Tomasi" userId="79514c44-a18e-4aaa-84b1-18f74099d6b1" providerId="ADAL" clId="{46103BB5-65B4-9842-B5DB-38C54FE97DF7}" dt="2023-04-08T21:14:23.286" v="1274" actId="478"/>
          <ac:cxnSpMkLst>
            <pc:docMk/>
            <pc:sldMk cId="434826160" sldId="331"/>
            <ac:cxnSpMk id="102" creationId="{1DFF50C9-58B6-4F4C-D19E-2C7D80B3CFB5}"/>
          </ac:cxnSpMkLst>
        </pc:cxnChg>
      </pc:sldChg>
      <pc:sldChg chg="addSp delSp modSp mod">
        <pc:chgData name="Chuck Tomasi" userId="79514c44-a18e-4aaa-84b1-18f74099d6b1" providerId="ADAL" clId="{46103BB5-65B4-9842-B5DB-38C54FE97DF7}" dt="2023-04-11T18:15:54.169" v="2335"/>
        <pc:sldMkLst>
          <pc:docMk/>
          <pc:sldMk cId="3508638196" sldId="332"/>
        </pc:sldMkLst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" creationId="{96B0231B-2DAD-9266-291F-A80A0CF32038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" creationId="{95D0AA38-42D1-BC7D-592E-EC2596E84D1C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" creationId="{F9F90051-69A8-C01A-B6C3-9E648E0BE082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3508638196" sldId="332"/>
            <ac:spMk id="4" creationId="{D08AF645-361E-6C05-AF88-B4A52709B15F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5" creationId="{2B404B8C-9AD7-35C4-08AF-24966DE28E53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5" creationId="{3D925205-F1D2-6A44-AD38-9904402C2234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6" creationId="{48B344EF-3700-980D-70A4-6A439979D7FF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6" creationId="{F8498E7F-DAB1-F8E5-5CD6-03453267FE0E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7" creationId="{873D7B51-C562-A873-A48D-94AB5582362A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7" creationId="{EDFC627D-2DCB-6C42-8F49-19689E1E52E6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8" creationId="{24D3A281-19F9-7D88-0FDE-F1D4D3308F2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8" creationId="{AE0E5A9F-9BCC-DD4A-2A77-2C1492A254F9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9" creationId="{118A4E45-3B6F-6C7C-B15C-964E958EDCD4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9" creationId="{ED3B5A32-520B-8DE7-8285-65AC5A8A7D2D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0" creationId="{7F6AB052-85A9-9FEC-F03C-0A1CFF6627D2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0" creationId="{DD112587-13E8-8BC5-A97D-57124D214343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1" creationId="{41C7F639-A545-A95A-4E3D-8AC7F535EB04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1" creationId="{F26CE98F-7851-4E93-AB53-7782EEFB5FB6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2" creationId="{92F0EB48-4547-A15C-6AFE-ADD2B2BD1598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2" creationId="{BD2B22B1-3AD4-46F3-4B40-679D414B9CA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3" creationId="{1741F35B-6A38-2FE0-DC7D-E9208592DBF1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3" creationId="{61071FF5-FA4A-E2A5-BB3C-58460E1212AE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4" creationId="{1E0E7922-5470-EE45-A2A8-1513AA6642AC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4" creationId="{B063E0A7-4B45-1D0A-39B4-F24CCA3542F7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5" creationId="{6C9CFA54-8CF8-89AE-E08B-87FBD0F1B66B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5" creationId="{F4A917D1-051A-7272-C102-38BB5E090E43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6" creationId="{529E4FDF-738F-30EA-EEFF-8151A006BE5F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6" creationId="{BD635C18-4638-79C0-23D3-6A4AF7A74F9D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7" creationId="{75A84BFD-6B3A-4E1B-E27B-CC6D705C721D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7" creationId="{CCA0887D-6127-6089-4D71-07F03F9618DD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8" creationId="{1C7E41EB-05F3-15BD-2E1F-FFE608E1966E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8" creationId="{2D5C6BD5-49B7-E685-E058-ED200CEF6A94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9" creationId="{06A2404D-68B5-0605-10D7-6DCAE37E6066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9" creationId="{E675065D-2088-600C-7A5F-3866A680FE1F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0" creationId="{7334BA4F-9999-C738-AC37-1347077D4E51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0" creationId="{F31F018C-F08B-443A-AD87-2AFF6E5CD70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1" creationId="{176584F2-7D38-60D2-A31B-AF2DBEE9D9FD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1" creationId="{30ECF62F-30E0-556A-3538-22726ABB4E2A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2" creationId="{2E63D227-0C35-0476-B522-774CE4A4EE40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2" creationId="{EA5CA8DF-7933-F4DC-CF34-619B95872571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3" creationId="{B14025E5-0069-4F5E-BA58-DE2906D13602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3" creationId="{EA7A26FC-2278-CB64-605A-2409FA8BBB9D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4" creationId="{449DE4AE-354A-31E5-C50A-6BCAE24A002A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4" creationId="{B6DAF496-762C-20B7-F72F-5FB00BB5150E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5" creationId="{36291A72-07D4-F4E5-6C6F-8F48006D2EE1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5" creationId="{9202D75E-DE90-6BB2-94E5-2C8173B6E0A9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6" creationId="{22E6F229-2207-76BA-B677-1AF104B083AC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6" creationId="{5B9B4953-9E06-928B-49F3-A56077CDFA12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7" creationId="{32FDC9DE-24B3-6961-4FB8-5D2813E967F4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7" creationId="{AB5DA366-CDDA-6708-1011-C1D2807517ED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8" creationId="{9D46DE17-0685-D1E1-231D-D6557991FE85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8" creationId="{F8968A27-3C20-8CD3-C12C-8A58C5FBAF40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9" creationId="{B73AF9C8-31A5-B25A-FAB9-964732D2E0DF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9" creationId="{D693D399-2E66-21F3-CE03-E1B9DCCC4A70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0" creationId="{66B3CD8C-C2D0-C26A-ECBE-6507DC4EF882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0" creationId="{EBAEC804-2929-6B9F-213B-1FEA45E5410C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1" creationId="{4040C272-3F5D-FEA9-F245-42AB8F347C97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1" creationId="{FE2D403F-CE14-20B7-3834-06F305F4883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2" creationId="{DC8AA9C5-C1E1-92F5-E83C-9ACB5E87EC81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2" creationId="{E8EE2F01-633C-A2E1-18CF-23BB21AFB078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3" creationId="{6C77C366-3E36-C7F9-35A0-C183F892E5D2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3" creationId="{8D96B342-4965-476E-1388-858A814077F3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4" creationId="{00AD9DE5-D9EA-8D2D-F865-A058C7FC5184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4" creationId="{4623C05B-1C7D-B8A9-36A3-4AC9B3F1512D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5" creationId="{4A33619D-B0B4-9AF4-BCF7-7054D7A4EDAC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5" creationId="{E8B27CF6-802E-7FFB-4EE6-281BB95682E4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6" creationId="{17F1A128-179F-FAD3-B76B-98BC4580F6A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6" creationId="{56A43691-A37E-E7B1-4658-8C5CB189D1F9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7" creationId="{4C143104-6566-A1BC-2D90-59C78A4E8A01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7" creationId="{A0079938-C0F0-A132-D050-CE4F8F3E2F31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8" creationId="{487A5513-FEC2-9D87-8355-01741E9E95E7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8" creationId="{EC71D53E-C01B-5C59-8486-3BC63764CD15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9" creationId="{4875112D-AC2D-F058-AE08-C22D95A6AF1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9" creationId="{D00DA349-EA03-6598-9591-F0B9CE3215D2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0" creationId="{A0BAB180-3115-BF3A-DA67-E2F2E416ABD5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40" creationId="{B1CB85C0-155C-CBDB-FCF8-61B0C4F0691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1" creationId="{0D448316-7AE1-3015-B1D5-273CBF77FC1D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41" creationId="{464AB1F2-DA54-9BF3-6BD6-99B0E97E831A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42" creationId="{8465E55C-16EC-7E52-BEDD-08DDEA1A5CE2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2" creationId="{C9E3C998-0CA1-5780-72DE-AE2C0F72A27B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43" creationId="{F7619E3D-A288-0599-6B55-89843EA38B13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3" creationId="{FA86D5D8-E8B2-8B73-C9C2-50829BE67D90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44" creationId="{4C03B0CD-C712-6CCF-34E1-17C4FC69D9F1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4" creationId="{61ADCA5A-9400-D8FB-E892-5BA784841C1C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45" creationId="{F486FA31-0EDE-E83A-9677-4C2C8F8C5C7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46" creationId="{1A55C345-3B5D-5E36-25D5-152C152E45E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47" creationId="{05276257-B306-C0F1-DCB0-CE18FD4CEBD4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48" creationId="{2F09FD3E-CC22-F31B-884B-6A868B01B67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49" creationId="{46BB919C-F03F-BFF4-2331-717B72DCA29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0" creationId="{EAC079F1-43E9-ED9E-9766-B8EC8C1A09BE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1" creationId="{43E4B33B-1722-CB3C-2EC2-C27EB0665C6A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2" creationId="{A41A0EDA-42C1-F327-8E2D-4F2E1F65C01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3" creationId="{0BC0C5C8-42CF-AEDC-F6EE-32895FB680C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4" creationId="{D8F8BCA5-F2C5-8CE0-6290-5D7C408D953B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5" creationId="{69D4A039-8E04-2D20-5689-4BD8FE6F14A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6" creationId="{611A30F2-FCF8-EEE7-E657-5E9E1C2A7AF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7" creationId="{9285B71F-03C5-8E2C-6E51-90788FC4B800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8" creationId="{6BBAA52A-F7ED-9FF4-E9D7-EADB2C7CD5B0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9" creationId="{8FE53B3E-E9AF-2463-52A1-92C2F9971B1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0" creationId="{67828942-7805-298F-085F-384517940BDA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1" creationId="{6E0BACDA-2680-D5CA-16B7-49FA6429C16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2" creationId="{ADA4D113-A8DD-62E4-C184-CC6FDD3F84CB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3" creationId="{E4842FDE-891C-AC20-0329-6AAF2FD11A0C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4" creationId="{1BDD096F-33BC-3226-16D0-C5DD5A6819C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5" creationId="{B4975394-7513-69EE-5C0C-1ACC01E2BB2E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6" creationId="{3CD37F2B-9674-8563-778E-CDFE264187A5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7" creationId="{5FEDC2FF-3D7A-C936-74F6-D869D78AE36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8" creationId="{6FD2BDEC-57EF-5FB8-14C5-09A6E1BA4B70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9" creationId="{029239A8-9FA5-7512-5C02-F81BEFFA69E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0" creationId="{59C28397-87B2-F71C-1AAB-13F75DFE8048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1" creationId="{9F55171E-E8DD-C5D5-30A1-913BE7965A6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2" creationId="{4EBBEBE4-6314-CF49-5F86-B4DF7DBA10F5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3" creationId="{8F31F132-C1AB-660E-9DA3-479B7C60C5BC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4" creationId="{2A6B10B6-F62D-2073-AC58-80C5055DF63C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5" creationId="{DBF47600-5A48-7CD7-8FBD-C4A16C7AA34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6" creationId="{B61129CE-E8EB-D51B-4E81-7CB766662C95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7" creationId="{7F45ABF2-9E06-B9BE-C853-E3955C3AEA0B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8" creationId="{FFC6D9C3-EFC6-4546-F87E-20C418A0156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9" creationId="{8577A217-4258-547D-9C9B-5BE8BA88CD6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0" creationId="{4A6E3AE6-8DBB-BB72-CD93-D3E9E1AFCE90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1" creationId="{966AAF8D-92F7-2D09-1ADC-EB08AD7E754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2" creationId="{68FC9CF9-2364-6423-AF72-8040DCF5A60A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3" creationId="{C281516E-A5F7-5264-AB23-448FCC43ED3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4" creationId="{ADDFF8AE-0628-4F9D-101B-6589B40BFD0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5" creationId="{70E69C68-5EA3-22FA-D960-0C6F8EBBA8D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6" creationId="{5036440D-0BCF-2222-E960-FCD44854D8A5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7" creationId="{A5F2990E-CEA5-C97E-7011-9E084CCA55A3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88" creationId="{C8D1961B-F945-55DE-9EBC-C53E547B83AD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89" creationId="{E082C0C5-6A6A-79DD-06E7-29A5DB1DBB8E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0" creationId="{2D4205A4-A250-B2A8-E983-85BEA22B16AD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1" creationId="{EF6AC83E-D295-1B47-E725-6B2EF41EB904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2" creationId="{A650A073-92A8-1C40-0B37-8D7B4B0DED6E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3" creationId="{C2E054FE-4C0A-A46D-F496-53937F4044DE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4" creationId="{6EC31419-98DF-FAEB-09D3-98E7511B86DE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5" creationId="{DCD1F258-D125-B142-A4C1-8D6B732C1894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6" creationId="{106425D1-6083-0EA9-C2ED-F1273C637C84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7" creationId="{2686B618-2619-411D-12EE-CE5369FCC43C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8" creationId="{A6A7B361-BD70-47B4-F284-43379AF01423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9" creationId="{EE6D4B92-2C9D-1EBA-FB74-C96E6BD1D8EC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100" creationId="{04E7EF7C-4B9E-21D5-1572-DB93B4FD5653}"/>
          </ac:spMkLst>
        </pc:spChg>
        <pc:grpChg chg="add mod">
          <ac:chgData name="Chuck Tomasi" userId="79514c44-a18e-4aaa-84b1-18f74099d6b1" providerId="ADAL" clId="{46103BB5-65B4-9842-B5DB-38C54FE97DF7}" dt="2023-04-11T18:15:54.169" v="2335"/>
          <ac:grpSpMkLst>
            <pc:docMk/>
            <pc:sldMk cId="3508638196" sldId="332"/>
            <ac:grpSpMk id="2" creationId="{52A8D128-32D6-8B96-61AB-280C6CD5C2F2}"/>
          </ac:grpSpMkLst>
        </pc:grpChg>
        <pc:grpChg chg="add del mod">
          <ac:chgData name="Chuck Tomasi" userId="79514c44-a18e-4aaa-84b1-18f74099d6b1" providerId="ADAL" clId="{46103BB5-65B4-9842-B5DB-38C54FE97DF7}" dt="2023-04-11T15:37:18.956" v="2015" actId="478"/>
          <ac:grpSpMkLst>
            <pc:docMk/>
            <pc:sldMk cId="3508638196" sldId="332"/>
            <ac:grpSpMk id="45" creationId="{39C6DC9A-83C6-BF88-9A10-8F0D399113C1}"/>
          </ac:grpSpMkLst>
        </pc:grpChg>
        <pc:cxnChg chg="add del mod">
          <ac:chgData name="Chuck Tomasi" userId="79514c44-a18e-4aaa-84b1-18f74099d6b1" providerId="ADAL" clId="{46103BB5-65B4-9842-B5DB-38C54FE97DF7}" dt="2023-04-08T21:14:01.345" v="1273" actId="478"/>
          <ac:cxnSpMkLst>
            <pc:docMk/>
            <pc:sldMk cId="3508638196" sldId="332"/>
            <ac:cxnSpMk id="101" creationId="{0DD2C784-ABD0-975A-C1D3-C8400DFE2BD8}"/>
          </ac:cxnSpMkLst>
        </pc:cxnChg>
      </pc:sldChg>
      <pc:sldChg chg="addSp delSp modSp mod">
        <pc:chgData name="Chuck Tomasi" userId="79514c44-a18e-4aaa-84b1-18f74099d6b1" providerId="ADAL" clId="{46103BB5-65B4-9842-B5DB-38C54FE97DF7}" dt="2023-04-11T18:16:38.365" v="2336"/>
        <pc:sldMkLst>
          <pc:docMk/>
          <pc:sldMk cId="1860765230" sldId="333"/>
        </pc:sldMkLst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" creationId="{6309C66F-5F9C-BB1C-E2B2-C812C9CBF509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" creationId="{4945ACD9-2869-6FAC-50F1-1327D7BC5C6C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" creationId="{E60411A6-8FB3-5ED1-116D-0A0B6EF75A70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1860765230" sldId="333"/>
            <ac:spMk id="4" creationId="{7D2253A2-3073-00D5-9B0F-DA85C62893C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5" creationId="{02BD7879-DB36-5CAB-DCFE-6E56A293785C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5" creationId="{6FCDB5FC-B69F-B469-81BD-7902614A68D0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6" creationId="{116511D4-8740-F12D-19D2-A1C108881E31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6" creationId="{95A798BE-75DC-D980-6D09-6C0F02A1B6E5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7" creationId="{0B9C3150-B249-E1DD-C784-362439914E57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7" creationId="{2D6224AB-EFF6-1879-F39C-02A227ABC70B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8" creationId="{19795AEA-B48C-1979-B69D-31CEDB7681CF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8" creationId="{3F8A8D2C-0D46-502A-7F46-E5EC703730A5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9" creationId="{0320232E-B2E1-722C-9185-E5ABD117C847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9" creationId="{A586924D-3226-9D41-BE69-C7FA19E58480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0" creationId="{815861AC-19F0-675E-0DD2-E06A6DBB7ABE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0" creationId="{876A1BD6-54E0-722F-0671-EF69C3470E36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1" creationId="{2FBB503B-7B0B-A258-0D05-B874E47F5AE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1" creationId="{41E5AC89-B58E-79A1-23F3-AB5A7F52FA18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2" creationId="{427A4892-09BA-20EB-8F22-7F0A801289E8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2" creationId="{DD2A8D87-170D-B432-F7A5-951FE94A8267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3" creationId="{3843F085-7568-3F79-C32A-5DEAEAE5EA97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3" creationId="{C646F0D0-9155-0B5E-27DC-0EE8C457A679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4" creationId="{5537F349-B9A0-0F78-F77A-C5A41947C28F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4" creationId="{81856692-2BC5-DD37-741B-68BDE39629F5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5" creationId="{16D909AF-B73B-B2FC-8B5D-0DEA9402EF28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5" creationId="{B06D5C34-4469-37EB-A57B-07949E3D715E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6" creationId="{1F2A0ED6-67E5-F080-E278-60F26479F37F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6" creationId="{933224B2-6CFE-FB9F-1DC7-8B1FBDA138CA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7" creationId="{7D525EDC-040D-45B6-FDF8-354B40F00422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7" creationId="{FBB46F6F-3B07-E0F7-2B87-87B97D99917F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8" creationId="{6E89F9A3-0548-474B-9338-82325E3E82DA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8" creationId="{80E33123-A73F-F782-F0C8-256AB2025194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9" creationId="{9AC496AB-74B5-B84B-0BD4-DDC359E6086E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9" creationId="{A14759BF-A9D5-9765-2DB8-2DF17E9EA85C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0" creationId="{A7009B0D-5D8E-0C5A-DCED-E426CFA5A176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0" creationId="{AF7DAABB-FD9C-237A-0F22-89161D2C3670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1" creationId="{D15BAFE7-30C3-EB8D-9ABD-EA9C4293F4B1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1" creationId="{E6263C2A-C87A-A38E-8D81-9B4B13F17799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2" creationId="{5843209D-A8E7-D558-C572-169DFC707B02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2" creationId="{6602B5F3-1945-E513-26CA-1913F72F8F9B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3" creationId="{49F68991-46D3-96D0-3225-8682BBD26096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3" creationId="{FA73C190-0221-93E8-0B22-B71C7F116012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4" creationId="{187A0CB3-513D-0234-E0C2-97A3CD8D5F6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4" creationId="{59221735-2CE4-1D75-5EAB-99ECAE01F204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5" creationId="{EC3CD8B9-9BF2-CE52-3CAE-7615881005F0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5" creationId="{EE192D24-1A29-CC40-78C4-86A3A7FEA24F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6" creationId="{0F51A490-5A2A-3A2C-5937-731C46E47DBA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6" creationId="{1EBFAE89-C1F2-BCAC-4184-2F8594BBAD73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7" creationId="{27A80AF8-38EB-92D7-6496-7E9526BF93D6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7" creationId="{73C3CE5B-E22C-2529-B521-D381F8ADF95B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8" creationId="{34DFAC25-8ECB-3112-A95F-28A530349E04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8" creationId="{438AA1C9-9076-AD53-AF6C-7DBEBDD10E6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9" creationId="{30563DC5-0A03-7988-CCB6-09A0D1A29898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9" creationId="{68696219-C592-90B4-B397-2A8C2CCFBD30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0" creationId="{81B1744F-5A76-3609-4BD4-4DDC2456F33F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0" creationId="{A402326B-A76B-E841-E712-882720B82AEB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1" creationId="{0271CE6D-661A-C5F1-EE3F-5382EB4974CE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1" creationId="{F52F8278-7F5B-BDCC-881B-FF21D7D3332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2" creationId="{20D41388-4E5A-8AF5-A932-9EC68E1B574A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2" creationId="{39C3C37E-836F-C18C-C94B-B178F1558871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3" creationId="{93AC1E09-BC9B-A815-65C3-0CE237AEB53F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3" creationId="{A9A35CDE-9B02-820E-21A0-0FE0590C662A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4" creationId="{260446CB-68EF-6E4E-D766-EF6D43050D88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4" creationId="{573B4635-6A19-652F-2DF0-9347C9846400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5" creationId="{274FA00E-AB87-D7F8-1CF3-4B270B5A2764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5" creationId="{B29EEABD-CF93-CBCA-3E59-BE912CCDEF91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6" creationId="{C5F65DA8-C705-775E-4D1E-E90DC0A95570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6" creationId="{C8925363-5C61-5D53-4717-5110B2C3E2BE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7" creationId="{8C204FA5-8AD9-D865-D76B-A33D1FEAA27C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7" creationId="{CF0D1AC1-CB82-079C-CEA5-8288CD3E07B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8" creationId="{3C54658C-4B48-7CD2-196C-01E5E0B770E9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8" creationId="{61A94966-2529-16C9-710F-971B667BBC9B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9" creationId="{22688EBC-19AE-70BE-94FF-285307A51204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9" creationId="{E8C6F62A-306E-68A2-27CA-2CBC30A989BF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40" creationId="{400CE62F-6BF3-8343-1666-8033ADDA10B3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0" creationId="{DB69FE58-5C6E-C730-B421-B4ED3D0258F0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41" creationId="{A5F38BCE-B355-7D20-AF06-3B4BE14C3AC6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1" creationId="{EAF46C30-AE87-7F1E-74B3-0AA0F0717513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2" creationId="{1C9EA0C9-4D80-7745-6643-4DF10726B2FA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42" creationId="{AF197FDF-BC67-F15A-DE9D-971D51010157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43" creationId="{239F9667-6AF1-FEFC-4D5E-98E273E220BE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3" creationId="{BB27041F-0E78-DA14-3DA0-EE62A0FF63B9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44" creationId="{533C1E7E-EA15-44E1-F6D7-81A486BCCEF3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4" creationId="{67E1BA75-4E25-4F44-3CDD-8551D20FFFA0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5" creationId="{359CFC2A-6458-E3D7-93DB-B533891F9B4C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6" creationId="{E2ED7BE2-C00D-F0D1-9F44-60411B99D661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7" creationId="{20CD0BBF-ABE5-DDFE-DBBC-8DAA95ED8D74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8" creationId="{ECD6C361-023E-4DBB-AEFE-7CD2D431C320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9" creationId="{E2CBC542-3CA0-E617-32FF-4CCD9D29F516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0" creationId="{99EE8509-D352-B21E-0E10-67615E56789E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1" creationId="{446D80AC-F82E-75B9-8AB2-9F6AD3460057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2" creationId="{95E170CF-8D0D-22F5-6D16-251799C32561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3" creationId="{825867BB-8186-60D8-01AC-DC02CB2C7F26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4" creationId="{48F347E1-3172-C161-3080-2B8258BFF48B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5" creationId="{864AA2C6-DE91-082A-7468-777E4FD3A4F0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6" creationId="{97FD50BA-FF94-BBDD-4722-E8B6310466D8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7" creationId="{89C1CE66-959B-C3FA-BC2A-2556EB7F9EB9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58" creationId="{74A07CAC-1484-D7D2-FE40-7FE6E9208CB6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59" creationId="{50A5C269-35E8-27D3-DF8A-BE35DAC97927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60" creationId="{06EA6CDC-FDB4-D098-6625-9282735ED9FC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0" creationId="{FCE3C531-2705-49A2-9CC0-458D7BD7A746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61" creationId="{B37511C5-3157-CC12-53D6-60B1554C6DD3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1" creationId="{E485B6E6-ED7D-0745-B5B7-8A561674839A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62" creationId="{8EC2A5E8-E3DE-5778-9B06-9B4D9DC8EEC2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2" creationId="{AE901650-60A9-297F-DD94-A924C691C788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3" creationId="{EE44794F-FE66-75A1-896E-908ECE44CB69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63" creationId="{F18F2569-A6BE-4A24-7EBF-B3B1217FED2A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4" creationId="{26B5AE88-6003-3027-CA43-F35EC43F1CA3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64" creationId="{74824756-5F9C-F092-ECAC-8AC38A6015A3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65" creationId="{3EA1CA37-6B43-8F8F-718F-B2858C29BACF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5" creationId="{9C73C34A-3DE2-95F0-7487-CA1389DE2227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6" creationId="{9FAD0C3C-F16B-5FBD-9D93-E350E9D0F0C2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7" creationId="{5B3FB67B-1BF6-9051-3255-9271860F1423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8" creationId="{3B157733-74FF-4D03-F952-1524E8170E6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9" creationId="{25818097-CC48-B305-DA6D-0A8A65DE2321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0" creationId="{56F4073C-B19F-E144-9DD1-F1CAA2FE1F07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1" creationId="{BBB76003-9B95-EF09-52FE-8E6915E26F67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2" creationId="{D222853D-C136-4D22-A45A-8D1B59219B14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3" creationId="{18F893AE-623F-54A5-A221-CF5D2711E15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4" creationId="{D1B75B9A-D8C3-25BB-E5BF-3BFC8144D1FF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5" creationId="{D997639E-1D4F-F9F0-C687-46C4CB356762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6" creationId="{DB74C96D-BF46-8E84-0E68-2332FAB06057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7" creationId="{1060F932-B8B6-3A7F-1CB9-7BF1FDB3B0F8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8" creationId="{9DD6876B-49BF-C8ED-E941-5AB3092692D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9" creationId="{F9F1355F-7BF5-4B6B-BEF2-88B5200AF0FC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0" creationId="{AA0D4D76-899C-0C19-9588-5A4053393BBE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1" creationId="{D30F6A85-055F-6890-6FF2-6C55439FF65B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2" creationId="{DED1801A-EF04-2ABD-E971-4BF18C601AF8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3" creationId="{7D656A68-D352-3E88-D49E-5B501CC3906C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4" creationId="{4BDF0EBD-EC2C-32E6-00AD-5FDE25DA4D8F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5" creationId="{0DFA559D-CAC2-F554-0181-12683B715751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6" creationId="{7F4D7487-7205-E058-8567-31EBA6FA145B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7" creationId="{D16DFF7B-68AE-E8BC-1111-38CE0A7D369B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8" creationId="{27A5926B-AC5B-285A-B701-93C7CB435D34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9" creationId="{4E397F5E-6583-08EA-83C2-EC3D98321A1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0" creationId="{A9BBA0E9-3F29-04F3-4CD1-278334E6B64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1" creationId="{012D33D8-A094-7524-3DE4-18D3F13BC236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2" creationId="{10A651A5-B084-ED8C-6FE2-ADEE44C73FBB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3" creationId="{E3E3A83E-CFF8-20A6-71D3-4FB1546FA56D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4" creationId="{125E406F-9297-95E2-7536-F4A179A1EC20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5" creationId="{37266B01-781F-2D71-6936-CAB24620096E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6" creationId="{36CF9C64-C5FF-FC2B-008C-45802809383C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7" creationId="{767B7B48-6A35-9391-8254-9535C85742E3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8" creationId="{89E3859C-BB9A-1CCC-CD17-679FE173D1EF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9" creationId="{6A685545-91DB-0C62-2599-8392C73DD811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0" creationId="{E7F1701E-D82F-F832-B3F6-A9AF64D6C631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1" creationId="{49D5CBC3-DADB-6115-3599-130133D851FC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2" creationId="{03433BC9-BC12-3A22-9C4B-C4A4DC367CDE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3" creationId="{915F01BD-287F-9112-51DF-EE6D77AC2BE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4" creationId="{5465CA2B-D591-3E09-A650-3AD0E688675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5" creationId="{AF45C83B-02F3-A14B-9C16-8FF889D235B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6" creationId="{A74A5CC4-3B14-0E29-403D-78EC0C54495A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7" creationId="{666C55C9-6B2B-D57E-F54E-ECA96FAE74FA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8" creationId="{0551C0D1-CBD0-D440-1853-D93098715470}"/>
          </ac:spMkLst>
        </pc:spChg>
        <pc:grpChg chg="add mod">
          <ac:chgData name="Chuck Tomasi" userId="79514c44-a18e-4aaa-84b1-18f74099d6b1" providerId="ADAL" clId="{46103BB5-65B4-9842-B5DB-38C54FE97DF7}" dt="2023-04-11T18:16:38.365" v="2336"/>
          <ac:grpSpMkLst>
            <pc:docMk/>
            <pc:sldMk cId="1860765230" sldId="333"/>
            <ac:grpSpMk id="2" creationId="{2D7FFC89-6C84-D906-9A37-0548F47F7022}"/>
          </ac:grpSpMkLst>
        </pc:grpChg>
        <pc:grpChg chg="add del mod">
          <ac:chgData name="Chuck Tomasi" userId="79514c44-a18e-4aaa-84b1-18f74099d6b1" providerId="ADAL" clId="{46103BB5-65B4-9842-B5DB-38C54FE97DF7}" dt="2023-04-11T15:37:27.492" v="2016" actId="478"/>
          <ac:grpSpMkLst>
            <pc:docMk/>
            <pc:sldMk cId="1860765230" sldId="333"/>
            <ac:grpSpMk id="59" creationId="{42DB1FAE-8431-49D4-1105-7EF836D686D4}"/>
          </ac:grpSpMkLst>
        </pc:grpChg>
        <pc:cxnChg chg="add del mod">
          <ac:chgData name="Chuck Tomasi" userId="79514c44-a18e-4aaa-84b1-18f74099d6b1" providerId="ADAL" clId="{46103BB5-65B4-9842-B5DB-38C54FE97DF7}" dt="2023-04-08T21:13:54.852" v="1272" actId="478"/>
          <ac:cxnSpMkLst>
            <pc:docMk/>
            <pc:sldMk cId="1860765230" sldId="333"/>
            <ac:cxnSpMk id="58" creationId="{5481F966-88E6-EB93-BB0A-1393FEB63469}"/>
          </ac:cxnSpMkLst>
        </pc:cxnChg>
      </pc:sldChg>
      <pc:sldChg chg="addSp delSp modSp mod">
        <pc:chgData name="Chuck Tomasi" userId="79514c44-a18e-4aaa-84b1-18f74099d6b1" providerId="ADAL" clId="{46103BB5-65B4-9842-B5DB-38C54FE97DF7}" dt="2023-04-11T18:17:09.221" v="2337"/>
        <pc:sldMkLst>
          <pc:docMk/>
          <pc:sldMk cId="3614787639" sldId="334"/>
        </pc:sldMkLst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" creationId="{3A64FF23-4881-C89A-6E2B-6BFAFC88A40A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" creationId="{0509DF39-8481-5725-CC49-7F7B03AEB181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" creationId="{A246849F-E680-F605-992B-E038561570CD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5" creationId="{F3AAE96B-D847-620B-5164-0C59ABBA4C68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6" creationId="{2F78FA5E-FFE3-2C09-AD5E-4C690EFC0970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7" creationId="{8DB460BD-2345-093A-F91F-44F7797AE7DE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8" creationId="{529CB3BA-D371-7093-9BBC-5951BCE63877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" creationId="{80410CF1-3DF9-7A53-87A0-4469D619CB5F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0" creationId="{75D5B1BB-B8E6-78A9-A499-11915152E9A9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1" creationId="{C9E7B63F-E1F5-41E9-C38F-4690EF6E2369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2" creationId="{A458F7DC-9A6B-A541-6601-1FFDF3E81387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3" creationId="{0F9DBD4D-8D44-FB7D-78EC-E4B0E8AF3142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4" creationId="{2ED8FD1C-88B4-57E2-9447-93E8972E46DF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6" creationId="{834F9001-FC37-81A0-F77F-E2C282531182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16" creationId="{C8EDE866-ECD0-387E-9A74-CFA6D4F6F024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17" creationId="{76566348-B0E8-C37F-7F3B-2B287C50A45C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7" creationId="{AFAF941B-9895-E708-5130-D6D4A108D081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8" creationId="{05F32D27-9073-5C66-784F-00C99747AA0E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18" creationId="{253582F4-B7BC-09A1-14C9-01BF5F45A357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9" creationId="{E6D85C94-5A91-0802-7F1F-5503211B71A4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19" creationId="{F0EC6646-119B-4A38-B5AA-FE2305B3B879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0" creationId="{5B1221D3-14CF-925D-29DA-3E983B73C4F4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0" creationId="{995E681E-B5B0-5957-9DF8-91500F44B51F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1" creationId="{3F932B52-ABE6-3558-96DF-22218E0D3E77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1" creationId="{F167BE0A-318C-3532-FFBB-E3C29B6E9C6B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2" creationId="{DAFE0D89-FFCE-4BF9-C289-43230C31F172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2" creationId="{E006EC49-EA2D-800D-FFD8-F7EA9D1F3B8F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3" creationId="{2415237C-3AD0-3FAE-E0EF-671B95DEFD1C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3" creationId="{675B0D4C-4D88-F39D-7494-C11C6FF41410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4" creationId="{10B23668-7EBE-8F56-CCA8-291DD275DEA0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4" creationId="{8455C7BF-E3E7-C10D-1059-AEDB04701D66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5" creationId="{171E7219-0CA7-20EB-19F0-D363FE2659B5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5" creationId="{C81169C7-29DF-EA26-8AE6-8BED10640A6E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6" creationId="{381E3B9E-5133-F95B-DE0F-FC2F37BE45F8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6" creationId="{7937BE0E-6F8F-F85E-9126-8AAC81485D61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7" creationId="{523419B4-196F-71BA-73AE-D8DEE21D0315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7" creationId="{A860B428-086A-F57F-A6BE-B5332BFCAEA9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8" creationId="{B33CCCC2-568B-78D7-01C3-67EF73908F0B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8" creationId="{F9F8108D-7A5D-2E18-8708-7278472C72FD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9" creationId="{8582D5AF-7E0E-5848-85BF-79355661F022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9" creationId="{BB0C557D-EFD7-FFA9-C024-87B2AC08037D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0" creationId="{A43F22E3-30E4-BA13-3665-D23BA9CA2DB8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0" creationId="{ABB980A2-FA5B-F1DC-8AA1-028872341CC2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1" creationId="{32AFAC2D-302E-E3D9-3A98-BB2C8C5777F0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1" creationId="{5B694254-D18C-353D-D217-859ACD4653CA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2" creationId="{0E7E773E-AB10-E4E0-0A7C-CF64290F79CC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2" creationId="{7402C45C-CD3D-B359-CB15-73C0990D5334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3" creationId="{6920F29C-34F6-B206-32E0-D5AEF3E8A275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3" creationId="{D2B8DD04-B48B-78DA-6D66-5847782ECCC2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4" creationId="{93CD46BB-74AC-C9B3-9EF9-C1A4C6FA5F4E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4" creationId="{FD6221A4-B833-12F5-9A3A-5C389B68F388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5" creationId="{116D5D2A-4CB5-32FB-205E-21BD24E71E19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5" creationId="{5A48B684-56EB-8A4E-A725-862753D79BE8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6" creationId="{86A9D2B6-5495-C50D-B13C-419ED4B64DA7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6" creationId="{B7493FE1-3E9E-A42D-8F21-F017D5C4087A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7" creationId="{15150D0C-E96C-71A1-C13E-6CD9B241D869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7" creationId="{A8D7681F-4443-9484-FC3F-BCDC8AFED644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8" creationId="{62AD225D-B62D-4272-CBD9-344B4C1A139C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8" creationId="{82DB220F-47B5-F67D-3BEA-0D9CEBF70F0F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9" creationId="{E90FDAD0-5FFC-8559-EB69-4B9547017FF8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9" creationId="{FD53C231-1D62-2D31-08C9-4EA4DB329281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0" creationId="{57D89C44-AF00-61B0-D15B-FC552F38D677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0" creationId="{93A8EB47-B637-2749-1EED-90A7BBEC665B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1" creationId="{085BBC1F-3FD3-FBDF-FF08-9C996AC0B044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1" creationId="{C1E32276-C0E3-14AE-E609-0DA042BD87A8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2" creationId="{9852FF22-CFD7-8240-0CB4-66059A3F7930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2" creationId="{BDDA2C72-C861-2651-C61A-A73C5DB3C770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3" creationId="{45CD1D77-CFED-C417-D206-6186E6AA478F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3" creationId="{635040D2-F303-7B82-DB3F-5DE17E1FD69E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4" creationId="{11EE36DA-B719-D681-3849-2F1AB5DAF5E8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4" creationId="{C70210EA-476C-31B1-D3E6-25CBCCABB8D6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5" creationId="{47A3C17A-9211-5D0F-1284-E2BBF653B270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5" creationId="{C603DD70-B981-E73C-BD22-3D3E6D0AC771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6" creationId="{8D586BF9-266A-3DE4-D602-5A72E2AD5451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6" creationId="{D61EEE42-73DB-FC39-CA31-2F2CD5B985FD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7" creationId="{5F88431A-475E-5C36-AC76-B97BBD6CAE90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7" creationId="{D542B961-A951-F349-E9DB-6A87B5A81A71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8" creationId="{6576A5F0-C6D7-2B74-69A9-BD481B2EDBAE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8" creationId="{ABE32743-237A-470E-FC33-5B991A787D8B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9" creationId="{16F021DE-57AF-C0E0-CA6D-C1C00A8A4975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9" creationId="{4FB77202-BFBA-304E-8493-C8B9866C4A5B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0" creationId="{1F83A1C0-85A4-F220-0340-73BCC2669959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0" creationId="{73794AC0-A82F-C9DD-F9CF-9B9CB6091601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1" creationId="{6740AB0F-5E68-0491-03D7-D0D4EAF02FD2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1" creationId="{ED33DE5E-20B9-346B-35CD-7E8EAC59A073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2" creationId="{1378E837-3724-F34D-37F1-530647C488D8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2" creationId="{9E957754-A540-F7F5-75CF-205A653959BF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3" creationId="{9F5D5085-611F-F442-A046-7982B510C536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3" creationId="{E9D507B4-21A6-031F-C7A1-A892EC9E9F7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4" creationId="{24916697-07A9-BD2A-C3F3-ED44CC89F748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4" creationId="{690BD29C-FCA8-D6AE-1979-BC889D58D152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5" creationId="{8299D81E-D314-B24D-3F79-E3AED3E16A72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5" creationId="{F83C1C7F-7A1E-75C6-635B-030468F9C73B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6" creationId="{08C659F7-242F-11FC-2A09-E43027176C7D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6" creationId="{55D74C17-1568-522A-8A97-19C0BD5ADB9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7" creationId="{563ED708-E5A3-DB42-0EEF-B1A85F097367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7" creationId="{8352666E-8A06-BD78-B0C7-817973DCB555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8" creationId="{EA4078F3-0053-4753-1514-DC7940E20993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9" creationId="{E54B5A66-A159-E38D-6DC1-3DDC18F67B7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0" creationId="{2A2CBFB7-8558-4BED-1918-5BE0324FD76A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1" creationId="{2EB03A38-10DA-5C67-ACF7-7435A2A1B815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2" creationId="{94CF6FAF-1363-97DB-F3C7-38C532B9350C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3" creationId="{52A0CE8F-5A43-ED3F-8E4D-7984122F358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4" creationId="{E072E408-6B77-52BF-C648-FE1A09BD2FEB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5" creationId="{70E2B1EE-87D7-5AE8-62FF-494EC23BB79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6" creationId="{C24BAC71-F78F-9384-EFCF-BC81ABE1CD2E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3614787639" sldId="334"/>
            <ac:spMk id="67" creationId="{E9B3CCDA-A875-F87B-41A0-24B4240B0813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8" creationId="{A402931E-3BC1-942F-21C5-0E1B95D5C3D9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9" creationId="{BDE375C9-71EB-3F37-4B4C-D7A766ABEE8E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0" creationId="{C21B53A8-F2F0-089E-6572-75E355F7082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1" creationId="{514F6941-9B9B-46C4-F0EE-725209173DF5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2" creationId="{3796A852-789D-E27A-1410-12BA3F030876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3" creationId="{618EEF16-8DA5-1BB3-10B6-EE5734E01473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4" creationId="{821ED2FD-1614-7D1C-BB0A-4AF98422ACDB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5" creationId="{46081EBF-9FFE-453A-2FDD-3595A78238C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6" creationId="{345315DA-DA36-3AFC-31E9-49E9CCC2B898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7" creationId="{056B0D5F-9100-1A91-D2CB-D56625F597B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8" creationId="{B1244F64-CA11-63A4-B4B8-AFA187E2579A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9" creationId="{A3DF40A8-6819-E7EC-0356-B4CB357A79D1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0" creationId="{E89352E7-CE14-3332-DC82-77A8FC9DA6F2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1" creationId="{BABC5B50-8B85-24C0-FDE3-0D03AFF72631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2" creationId="{1B9C1655-C4EC-624F-6142-9366800A36A9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3" creationId="{9C964C27-85F9-FCB5-662F-070B0E8A27CA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4" creationId="{02C6E405-1073-2BBF-8496-60B16C7A249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5" creationId="{09478E0B-8380-F7D4-C498-DE722ED43FA8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6" creationId="{CD825FB7-3629-C602-CF2D-8AC2DCEAF913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7" creationId="{0A13F043-029A-0C45-2E7A-49B20C345395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8" creationId="{F358701F-1042-6976-AF97-06765C550145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89" creationId="{D11C0050-67E3-3F29-32B4-B29BCC7A2154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0" creationId="{B664A619-8F97-E195-E134-8CADF7F3105A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1" creationId="{170EA322-E2CB-7982-A06C-14A2A7A987A0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2" creationId="{CF11FDFD-2FC4-0346-4129-1EDCF4C27D6C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3" creationId="{60D8FB64-39E9-BAFF-5E74-EE729DBC0DE1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4" creationId="{FC07465D-A042-FD6E-7FC6-D25317694B1D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5" creationId="{4E8EA13F-C314-B43B-A29D-AF6B5D24D1B2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6" creationId="{A908E373-806D-A620-E511-AD259028CFCB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7" creationId="{CF80FEBA-C011-6068-4EFB-04751AFB56B5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8" creationId="{EF23C8F6-015F-2CC0-314B-AD0D11AF97A9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9" creationId="{32FC3DA6-3FA7-553A-6CB3-97873BC0FC38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00" creationId="{91EF0B66-C868-0B08-93D2-C588E731B4C1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01" creationId="{C9634675-F8F9-9A45-6FA3-35978F415582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02" creationId="{F71B1B37-10A9-6A58-16BE-1C6666F39CD9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4" creationId="{D5BC624B-6ED4-0648-BF41-AF0045B1A58B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5" creationId="{84823CE4-B76A-C065-A148-EF83582D5BC7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6" creationId="{61507C8B-27D7-7753-3F8F-B2C275E8830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7" creationId="{702459F2-41AE-46AD-6AB5-E98CBEB6DE8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8" creationId="{9EA0FD58-0293-CE71-1E87-6FB3F74E588A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9" creationId="{754ABDE4-6FDE-B320-537B-18AB546AF0F2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0" creationId="{B5143171-98E7-B1C4-B5BB-B7B73FCDA160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1" creationId="{C97CD50B-027A-E6EC-7ED2-2D06C62716FE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2" creationId="{2401EAD0-DE42-81B0-F09D-27D088E28891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3" creationId="{E8F3BF9F-9279-92D1-8913-D778EAC88C14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4" creationId="{45B8C6A7-6828-BD2B-F822-66AEEF966E9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5" creationId="{1B25CE1A-4B4D-7370-BA6F-9A58C20A1470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6" creationId="{9A8AE0C7-7746-125D-0E00-9FFA8E0A3764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7" creationId="{37919425-EFED-1CFB-A39D-E42C2F65B7D3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8" creationId="{8C6B7308-CFC7-92AE-909F-A1A8FBB555DC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9" creationId="{7B4DCBEB-F7FA-2E70-3779-CE7DB4FA9A5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0" creationId="{B315DB66-72EA-DF76-FF74-4D2B6A8C3271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1" creationId="{9522685D-B3FB-A4DF-7B48-8F51F8D29018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2" creationId="{F567CDED-044B-203B-9CAD-BE12E45F1F58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3" creationId="{A8EDE8F5-6125-E58C-CE79-3CBFC896D583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4" creationId="{2D647E24-4CBE-9C2A-A86E-B38A458B6397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5" creationId="{E9FDB439-6544-2B50-5020-43CB7EF0678E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6" creationId="{28024BC9-02DA-4021-0620-E58930B5BE3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7" creationId="{90B035AB-0BFD-0D67-9B8C-50EF515FC089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8" creationId="{9DC7D380-BCC5-CD8A-43DD-78BF5501B68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9" creationId="{5DD83F28-0771-15AA-AFB2-381CAF317608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0" creationId="{D8B26C45-8E5C-7D96-8F95-FB017F761D34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1" creationId="{CA5AF0CF-6294-1E52-6F65-BA391DCB531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2" creationId="{5B7D2F19-6A65-7B75-14D0-2CF8AB53AE08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3" creationId="{0C0BBAB5-7B68-7A09-458E-CA59276602A2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4" creationId="{8B3AC488-BCE0-B5B7-7386-80FAB3D582C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5" creationId="{029C2CA2-AECD-9431-BB96-49656D84B6FC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6" creationId="{576F3AFE-9E8E-8F8C-0FFC-5A063DD3B07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7" creationId="{741C3C9E-E43E-0162-3F48-6B78672E9592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8" creationId="{B1429E55-CDC9-BADF-BD13-EFB8249B762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9" creationId="{D4EBA7AA-5ECE-E033-A328-C846FD6DFE85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0" creationId="{1DC54048-5C4F-EE12-FF5E-E7A4FC1F3F43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1" creationId="{320B1DF5-A97C-FF6E-B554-9198DE91B734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2" creationId="{61D5EAD1-78A9-F8DA-43C8-48562AADECE1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3" creationId="{CF871FEE-68F2-F89C-1D9C-171B5D56A2E5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4" creationId="{8E2FA35D-0226-3A0E-77F6-CB4AF93FB299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5" creationId="{FC811BD7-F33E-2B55-A902-D9898E2EDB7F}"/>
          </ac:spMkLst>
        </pc:spChg>
        <pc:grpChg chg="add mod">
          <ac:chgData name="Chuck Tomasi" userId="79514c44-a18e-4aaa-84b1-18f74099d6b1" providerId="ADAL" clId="{46103BB5-65B4-9842-B5DB-38C54FE97DF7}" dt="2023-04-11T18:17:09.221" v="2337"/>
          <ac:grpSpMkLst>
            <pc:docMk/>
            <pc:sldMk cId="3614787639" sldId="334"/>
            <ac:grpSpMk id="15" creationId="{0274C7F3-1902-B3B5-4E34-961076E8D6A6}"/>
          </ac:grpSpMkLst>
        </pc:grpChg>
        <pc:grpChg chg="add del mod">
          <ac:chgData name="Chuck Tomasi" userId="79514c44-a18e-4aaa-84b1-18f74099d6b1" providerId="ADAL" clId="{46103BB5-65B4-9842-B5DB-38C54FE97DF7}" dt="2023-04-08T22:24:05.238" v="1771" actId="478"/>
          <ac:grpSpMkLst>
            <pc:docMk/>
            <pc:sldMk cId="3614787639" sldId="334"/>
            <ac:grpSpMk id="15" creationId="{28254797-9A26-CE3B-87FD-5FA2D0C92D44}"/>
          </ac:grpSpMkLst>
        </pc:grpChg>
        <pc:grpChg chg="add del mod">
          <ac:chgData name="Chuck Tomasi" userId="79514c44-a18e-4aaa-84b1-18f74099d6b1" providerId="ADAL" clId="{46103BB5-65B4-9842-B5DB-38C54FE97DF7}" dt="2023-04-11T15:37:37.032" v="2017" actId="478"/>
          <ac:grpSpMkLst>
            <pc:docMk/>
            <pc:sldMk cId="3614787639" sldId="334"/>
            <ac:grpSpMk id="103" creationId="{92966E96-94B4-6824-6774-4B54A148A318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11T18:19:32.725" v="2342"/>
        <pc:sldMkLst>
          <pc:docMk/>
          <pc:sldMk cId="1162864143" sldId="335"/>
        </pc:sldMkLst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" creationId="{1EA4DD9A-B49E-3D84-5050-4CAE0B7E19B9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" creationId="{76CEFEC2-E844-8497-5CF7-A54A90227003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" creationId="{9022721A-5ABA-199D-8AF0-62E4F8ED6A43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" creationId="{0A3DCD1B-859D-FEA9-6066-5B7BC7BB26C0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4" creationId="{413C8735-26E6-399D-B5A1-34A55783941E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5" creationId="{18C95913-1E59-CAED-970F-C5B4A5B68AE2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5" creationId="{6F4DC701-78FB-266D-33BD-366032969046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6" creationId="{C707C62D-8E61-8B0A-23E7-0DB44F17C9E3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6" creationId="{C7D0CB4E-44DE-0D87-9FB2-0BD74C07157D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7" creationId="{1DF714AD-8633-F65B-B24A-542AAAF2DD66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7" creationId="{3F16E63F-B475-39AA-6548-11A3B2E6570C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8" creationId="{A6D7AFA2-FA98-F1B3-698F-34E7E1BC8A9B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8" creationId="{D2163EDE-5744-4A0D-89DE-EF5BE018DF17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9" creationId="{C59B4279-0127-ED54-8CD0-C8CDDB412548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9" creationId="{ED9391E6-2397-2883-113A-E500EB7EF0A1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0" creationId="{8715BF35-00D6-73B1-E9D9-A40E72EB28EC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0" creationId="{D8FD8153-5B20-DE7A-1CB6-6908FDB41277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1" creationId="{B30D6FD2-F462-6E5A-73AC-EA77B1822CC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1" creationId="{DBFCF338-F4FB-1A08-6CA2-E5C61E5DF03D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2" creationId="{0F7E18F8-B4F5-81A2-ED6A-4048C01B630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2" creationId="{C05C2FA8-D613-9FDB-EA7E-7FA9AEB12057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3" creationId="{5F274A45-0B18-A311-94A8-005288D030AD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3" creationId="{DDBEB4B2-E3E7-A8C4-7BB4-A3DA3F1E8AA3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4" creationId="{00791ED8-8D28-600D-3EE8-2046560607EA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4" creationId="{AB857A39-D5E5-04C1-937B-1728541A9129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5" creationId="{20491F10-2E9F-9A28-5E57-87CA19C59957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5" creationId="{80826704-F75A-4D83-7986-AA33F37E56C5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6" creationId="{41E985BE-5AA1-5599-B896-6AC6E08186CF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6" creationId="{D9983583-27E0-AAAC-169A-BDD143580EAB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7" creationId="{329D1352-4D4B-56F5-4DAB-7FA9D6E36572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7" creationId="{6893687C-F4FE-D571-A8D1-38C82BCD07D3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8" creationId="{677E2FC7-DDA2-4B8F-9722-4E290131D8CC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8" creationId="{DBD37CD0-7D15-E7C8-0AD8-E789E13BD142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9" creationId="{60A078DA-4511-7606-C6DD-DB66F58CD173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9" creationId="{FEA52649-54E6-5243-13A8-26ABBF43D6A5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0" creationId="{9817913A-ABFB-73F1-3EA2-091C987E3E74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0" creationId="{E6AF1E78-BF55-4D44-0E89-47538469CCDC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1" creationId="{DD5898C7-5D37-F5A2-941C-18ED15289831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1" creationId="{F9209D1B-9B02-07D8-5084-73F98F0C39D1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2" creationId="{17AAC96B-ACE3-7062-2EB9-33AEB9031E4A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2" creationId="{9E9ABC08-988E-5787-DC06-441C3F47031C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3" creationId="{A3063751-A2BF-2B5C-198D-01C9658613D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3" creationId="{C3A17E7D-2CC0-9200-78FD-0C4D188A39A6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4" creationId="{636B1CAA-8D78-FA88-6DFF-6707881FF8DB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4" creationId="{6D41786B-75BD-4BE8-0FC9-19D61E5C2984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5" creationId="{5386E3CC-FD59-A6B1-4EB9-52E1B15DC057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5" creationId="{DC62023B-BBAE-DE8E-F0EE-C13A394ADF37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6" creationId="{0B69A118-267A-C246-0562-D1F42287E68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6" creationId="{33E6320A-7197-583E-A277-B318314D67C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7" creationId="{4E54286A-70B3-2EA8-C8FD-7E9EFFC7B92C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7" creationId="{55164D51-133A-A27B-9EA6-B55E9A711D08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8" creationId="{64D5C592-400F-81BA-AC1A-C21127605873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8" creationId="{A4A5AC74-FF00-8FA9-E614-A2CFDAC78288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9" creationId="{0027AE5E-1C82-5C7D-8BE1-85375DCD94D8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9" creationId="{596519BD-E400-9834-7BCA-7BE6A67A32ED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0" creationId="{51325C9D-352F-C1A3-1074-017834CF1F0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0" creationId="{863C36ED-A118-6E88-DDE6-467E69C25FFE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1" creationId="{2D9CAEBD-29BC-B5BD-C16A-7358FC5910C2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1" creationId="{5DDC6D89-7109-EAE6-85BA-8D93D9F89F58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2" creationId="{0200F8DA-3C33-935A-668A-1B031CDAD7F0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2" creationId="{8B82B84F-5747-065D-0362-4DF0B63D8632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3" creationId="{57D24267-0DB5-81EE-0652-44EE0D22618B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3" creationId="{B0004BB5-F2E0-3C31-7410-9EACEF1E6B6A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4" creationId="{0FCC08CE-B2F7-0091-16D9-B6207809A15A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4" creationId="{1CA12586-4316-D56F-271E-4144FA4B7D4C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5" creationId="{3561D509-F05A-3287-A7FA-7FA41974C78E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5" creationId="{DA46CBA1-ED6A-B6E1-59E5-8DB926ACBC60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6" creationId="{66EEF4E0-AD09-57F9-72B5-9AEFB1B652AD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6" creationId="{DA7DB204-24C8-52C6-ADC8-7E79F9F3A833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7" creationId="{8858D5AB-DF4B-E09D-A745-E8C373D974E8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7" creationId="{A94E342F-4DCD-F1DE-60A0-3C58D27EAEE1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8" creationId="{87D18B58-4D70-C4DB-2BC2-AC5BA13EEDC8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8" creationId="{BF3CA100-8229-E130-DC38-ADCF60E417F4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9" creationId="{1D31043F-D063-CEA8-200C-F8486ED8B73E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9" creationId="{5851B0C8-C6FE-5640-98D3-748729AA0246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0" creationId="{1EB00078-5FA5-099C-CD4F-CB63D941B578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40" creationId="{8E4F8015-B138-5E81-52FE-571FAE66E6E6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41" creationId="{74BE7F9B-4BBD-4D68-B175-39D65A56AA62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1" creationId="{E9DBE5C7-FB29-F2E6-5A83-88B4C91BA553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2" creationId="{1401BCDE-F619-7D02-3FE2-3E9C7F14A2D5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42" creationId="{F50C1DFD-B762-3D5D-F9FC-5BEB52AA777D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43" creationId="{15A908FB-8981-59EE-934F-9CE5ED8A952A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3" creationId="{FFFBD269-7E11-350E-28C9-65E16BC42388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44" creationId="{686D21E0-0730-A911-4FED-1588F1B7CE20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4" creationId="{B1455553-6A89-DD4F-1EF8-97B9BC471587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5" creationId="{2F235225-D60D-CC54-BD81-F7A2C416B855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6" creationId="{AD0C2AB9-7BA7-F521-6410-9B15F36132D7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7" creationId="{2983EF1A-83E7-0597-A299-AE8DE8F3DC2F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8" creationId="{7934C026-C9DE-A281-ADA9-AA5AFD17C9F5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9" creationId="{7A11F599-FA34-404C-51E5-AC6605B4B100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0" creationId="{B954B8B7-460F-D09D-8849-854E623BA3D6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1" creationId="{08D5EC6E-0FB9-2644-5D9A-68D7B51141FB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2" creationId="{CAA20A7B-EADC-5EF0-DA9F-85B64AB25A1A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3" creationId="{67A75E0E-F7D2-22C0-BB1D-F4A784F0BE46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4" creationId="{D34D195C-F372-1052-F2F3-0EC22D54D3A8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5" creationId="{0E2D32C5-0C94-B0C0-F969-ED7383F0E64E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6" creationId="{18D01544-F68D-4F49-27AF-D6FDA7AFCCB8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7" creationId="{0F734020-903B-D8BE-7F6C-42327244A712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9" creationId="{8DE97D4E-B93B-938C-0952-45984DF973E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0" creationId="{B481CB32-3FD6-7FE6-92D2-5A0490C9765D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1" creationId="{D1727E2A-745A-9C2F-6141-FD094CDE0AA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2" creationId="{D3413CAF-279E-1A01-0ED2-A99E2AB823E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3" creationId="{3B70B6C1-AF6F-2FA1-44E7-DF536B20976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4" creationId="{65BAB686-B87E-222A-4F40-D320D676D942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5" creationId="{75507324-2682-A519-857E-0044529BDA2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6" creationId="{74C9530B-2CFD-DC32-F180-6A80D4A8C924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7" creationId="{1ECDDDD4-D55D-0DDE-A264-A821A00E2CE4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1162864143" sldId="335"/>
            <ac:spMk id="68" creationId="{B12BC90C-8095-324B-2224-90B21D95E922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9" creationId="{3EAE5428-DA8B-937A-F4D9-E662A4D77AC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0" creationId="{A44D1CA0-52B2-7239-5B90-5EC53954206C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1" creationId="{40977644-F9F9-010C-4122-9C189E5C63C8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2" creationId="{83972429-7505-1C4F-AB19-D2A9C9E8A644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3" creationId="{8B0A6550-3BF4-83F8-1DCD-629A0E728B4E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4" creationId="{EEDF8B13-4F06-B2E2-4E50-3CB3A8A4C8C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5" creationId="{3970E3AD-5E49-E7DD-CDC4-00A5BF9797DB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6" creationId="{9572DF29-C77D-FE6E-CF7F-15FF3AA4219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7" creationId="{B64844F5-A07E-00D2-BAF0-CE8EF8A86261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8" creationId="{97A3E589-8544-B5D6-A7C6-11BE765364C7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9" creationId="{2DFD3BDA-1B42-D680-1A03-E888D7FE1317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0" creationId="{057EBC19-FBAD-6C54-95B4-360A52514C0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1" creationId="{391B498B-6FF8-CC1F-B9EE-A336DC560271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2" creationId="{60A93F55-906C-8536-D076-FAED6EE1C5A9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3" creationId="{42706CD0-9AB8-6A4F-BC8B-2AAF167586B8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4" creationId="{6DCD4FB3-8DDD-BC0F-2063-4233B2534B79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5" creationId="{4F46CB14-D56C-468A-5595-87BA22C30B0C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6" creationId="{E019E02D-2AE7-7CA2-180F-DEFEFC0A1AF1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7" creationId="{5C849E89-AF24-68A8-BF2B-3BA27690D3C8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8" creationId="{35652950-E68C-ACCD-B313-2988C6E017E4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9" creationId="{65271C8F-1143-E8E4-B095-24DEC8A80FAA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0" creationId="{A802B105-9375-E879-2265-33F7FEF55230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1" creationId="{B22364AC-24E0-DD3F-DDAC-892C1E538EB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2" creationId="{579EBBE6-2710-0C3F-316B-1975D98C3D54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3" creationId="{E5A5EAF5-970A-CA73-CA61-27D4A5A9DBB5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4" creationId="{73EEFAD6-A8C7-55FF-3BA0-748DC46BDED9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5" creationId="{C10B2D2A-8D7B-5AFD-2D39-8EE28BAD6B50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6" creationId="{2533234C-ED78-B790-2A57-4FDF28A017F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7" creationId="{631528F9-754B-C109-02B5-86359577C3A9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8" creationId="{CFD57ACF-6408-ABE9-0149-3F21960431C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9" creationId="{5F01817E-F71B-344B-5396-2158D48F1EC7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100" creationId="{F19500F7-9076-933C-C532-13742D1953FC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101" creationId="{64C14AC3-FC35-0DFD-A683-2F1573A66A00}"/>
          </ac:spMkLst>
        </pc:spChg>
        <pc:grpChg chg="add mod">
          <ac:chgData name="Chuck Tomasi" userId="79514c44-a18e-4aaa-84b1-18f74099d6b1" providerId="ADAL" clId="{46103BB5-65B4-9842-B5DB-38C54FE97DF7}" dt="2023-04-11T18:19:32.725" v="2342"/>
          <ac:grpSpMkLst>
            <pc:docMk/>
            <pc:sldMk cId="1162864143" sldId="335"/>
            <ac:grpSpMk id="2" creationId="{A56CF454-A186-9420-5350-79BFCE966732}"/>
          </ac:grpSpMkLst>
        </pc:grpChg>
        <pc:grpChg chg="add del mod">
          <ac:chgData name="Chuck Tomasi" userId="79514c44-a18e-4aaa-84b1-18f74099d6b1" providerId="ADAL" clId="{46103BB5-65B4-9842-B5DB-38C54FE97DF7}" dt="2023-04-11T15:39:06.137" v="2022" actId="478"/>
          <ac:grpSpMkLst>
            <pc:docMk/>
            <pc:sldMk cId="1162864143" sldId="335"/>
            <ac:grpSpMk id="58" creationId="{4427D123-DB6B-2C24-C0FF-C784F25CE7B5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11T18:17:46.355" v="2338"/>
        <pc:sldMkLst>
          <pc:docMk/>
          <pc:sldMk cId="156078902" sldId="336"/>
        </pc:sldMkLst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" creationId="{2F150C0A-AC28-A817-4B3A-9988CE1E5EF6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" creationId="{1B3CB804-920B-897A-23C2-1C638C663FB7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" creationId="{44950E4B-8CA1-4AAD-E96F-30D99D955370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156078902" sldId="336"/>
            <ac:spMk id="4" creationId="{9432C6B1-4E0B-9E66-1793-6D7C4D3F47A5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5" creationId="{243795FB-D89A-5743-AC64-AE370F9B13CF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5" creationId="{CE843B46-3370-0400-15C1-DC6D1C3AA891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6" creationId="{DA0402FD-041B-EFDB-9B29-825E638D6BCA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6" creationId="{F96FF136-9FB5-DC51-50C5-4F3690E127CD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7" creationId="{6D8B32A8-A84A-D6C8-1CC4-D86D1E619581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7" creationId="{E6816F27-6FB1-D427-F353-7E74FB88F619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8" creationId="{5E2CC324-3D64-E551-AF97-180B7D1936C3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8" creationId="{B7B99378-FFE4-DACD-6918-D0C861DF4D2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9" creationId="{5978BA7B-8021-7C4B-EC50-C7BB1745C50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9" creationId="{79E95DC5-C0F2-A23A-9011-62F51695FCF7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0" creationId="{0F6B150D-121F-4003-E50A-BDC5EB24C9CD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0" creationId="{8F8EF967-A52A-6D6B-65EE-FD3885A2B8BA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1" creationId="{42121F0C-EE14-2163-B3E4-E6C6D56095DD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1" creationId="{779E23E1-4293-B6D1-FA89-43D1742ACE7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2" creationId="{28864CED-5B41-22F4-9B7A-4032C90D56E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2" creationId="{55EAFEDE-D37F-4A56-C7F2-7C7203205EF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3" creationId="{10137659-AA47-F7EE-4356-62DB9F406F40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3" creationId="{7A0107CB-D2C3-5C18-BF43-A7E1F9D7162E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4" creationId="{C345F68A-3C78-D6F3-FC70-30E3CD56FB23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4" creationId="{EA346C18-C044-C8B9-846E-EF4BD8481423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5" creationId="{9CC2573C-F72A-29F7-65A7-45C45504154A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5" creationId="{AA6DA4F3-2E85-8341-E0A4-64B0491C15EA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6" creationId="{31C878A0-C9D0-923B-41DD-ECA9ECBA40E2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6" creationId="{75EAEB66-CC2E-0ACE-A982-DE1A2B10E75A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7" creationId="{6D98ECD8-A5F0-4391-1886-9BA22F7C6B1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7" creationId="{B290D04B-7E89-6326-FB0E-B61A767F61E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8" creationId="{508D42DA-71C0-6986-63B2-DF298835A89E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8" creationId="{D3955601-F694-CF6C-3771-D73AA06333B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9" creationId="{6CE74DC3-B356-5A60-53D3-3906DC84CF1C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9" creationId="{FB6558C6-00CD-B5D6-AB0B-089BDFD9E4FD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0" creationId="{BA98A6A6-C95D-3C60-D94A-59F8BE5C6DE7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0" creationId="{EF2347A5-2550-1396-A09D-E07C6877309C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1" creationId="{7882C7F7-9208-B0A5-7518-B8C1361BF88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1" creationId="{AC67BDE3-D146-5275-55E0-1F9B7765B0B3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2" creationId="{453A754A-526A-0A8F-5E5D-E61271973760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2" creationId="{4CC90838-23A3-940A-9C28-9B0A6FF6F87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3" creationId="{18A6E909-2A59-09B6-BE45-B84F17FA05D2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3" creationId="{4B29F934-D513-6627-EA66-7E552B7AFDB5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4" creationId="{03CA271E-CD2C-993B-73E2-59033647EB37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4" creationId="{5089BAD1-AA50-304A-EDD5-0A27EBC6CD77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5" creationId="{B7D83FAE-8E35-AF8C-6BD9-4CBE527C5523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5" creationId="{E8E80A25-7A7E-4E55-38D6-27270F7BE2FC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6" creationId="{0DF6D9F6-F17D-A64F-98D3-775C4D943FCF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6" creationId="{349A2565-BC99-4FDB-971C-EC4A99A9903D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7" creationId="{2CE8C389-CB2C-253C-B169-ED983DC0D5A0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7" creationId="{8ABDC7CB-A0B1-3C37-BCEE-FA786ADB21D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8" creationId="{009202A6-CE8A-38A4-2CF8-48462AF81774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8" creationId="{10773F0D-E720-202D-0EE8-8B2FA77DA2CF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9" creationId="{929D3EA2-8B48-3978-0124-85E50FBED6F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9" creationId="{E11DC109-EE6B-78C7-9F48-6A62CD8AD632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0" creationId="{02BAEFB0-04B8-17D1-C946-4495D69DF4BB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0" creationId="{445CB0FC-C0B6-9F37-E21C-7E30F5798DD4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1" creationId="{C59755A6-7B41-AF2D-BC06-E63A3E25FFBE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1" creationId="{F8875EA1-A1BA-44AE-A4DC-2BC9CC8C6829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2" creationId="{0815CA8F-418D-CB87-9291-16C5CC747F2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2" creationId="{EF28EE37-111D-572D-E325-E6289B0FC831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3" creationId="{247CB08A-2963-DA48-A7CF-7FC7933B7034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3" creationId="{B5E36BF1-564A-002E-30D1-4B08B1D37533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4" creationId="{87A859A4-9067-02E8-3040-4B9BF6A5720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4" creationId="{B5ED923E-3726-5C70-A31A-F0A3D1023712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5" creationId="{2030724C-AEE4-B9D4-9AE7-3BAF6BFE710E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5" creationId="{4A5A30A6-6F14-22CD-2B93-079280EFD023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6" creationId="{5F33C2D8-203A-8A5F-9A70-9C0F347B5B5B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6" creationId="{CC40E713-6DB1-C98C-48E7-BC096EEDAC2D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7" creationId="{0416643E-DAF4-75BA-D357-C3B9C84911BD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7" creationId="{4ACBE393-73A7-23A3-A527-EE67B54555F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8" creationId="{88980767-EFE6-8D8F-136B-0505EC29AE1A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8" creationId="{E34197B3-D0F3-F400-E60D-1E91061FCA9E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9" creationId="{6F025BA3-658E-4EA2-FE9A-1729D62E0E1B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9" creationId="{8C943AE4-A881-8C49-ED44-6B750796B552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0" creationId="{515D00C3-D0E6-DE95-EAE1-4478668BFAD0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40" creationId="{80633FCE-5CE0-0E39-B709-2ECDF6FB928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1" creationId="{386BEDE2-F2AB-8EC1-E5EC-F2997FEB2FF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41" creationId="{B43EF120-DB6D-2E1B-4B03-A1D628EBAB6F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42" creationId="{8ECB0906-EF8D-57A2-DAE7-5A86237249CA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2" creationId="{AB79B4BA-62CD-F65D-901F-8A26A7758A6C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3" creationId="{77DACFCF-0412-BC5E-6057-4A23335AAC04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43" creationId="{BC9F08B8-6934-FCC7-EBDA-3E4D837BD71C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4" creationId="{0CB015FB-6567-9C04-B8C4-2A842309A155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44" creationId="{D434E548-138A-0E01-F670-C9B88C6AAD93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5" creationId="{BFA54B01-0C1C-BB59-DC30-6C7E3FD5587C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6" creationId="{978A11C4-23D2-2A64-538E-DF393DE8C86C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7" creationId="{4337FACC-0E09-7D3C-226B-033CDAF7B6C0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8" creationId="{D1DD632B-AFC1-19F5-200B-21A5DF73F2BF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9" creationId="{CD92F367-4885-67A5-4778-218F8ADEB5BC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0" creationId="{3A94F7ED-B37E-A81C-D010-B15BABA3EEEE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1" creationId="{1AE950D9-4CA7-9D8E-AA4E-A0F52B3C6560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2" creationId="{99E140ED-7648-CE02-309B-AC86A654000A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3" creationId="{CBEE580C-C5EE-4BEF-CD9F-7D5C8DDAF235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4" creationId="{3872D616-31D5-F75B-91A9-99D6F6F19719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5" creationId="{DC5D1C22-450D-A779-47C7-20A84FAF30C6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6" creationId="{0416F75E-3D94-52BD-E24C-786025AEED02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7" creationId="{F6FCF115-5A57-F440-D12C-508AA0D75866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58" creationId="{E1171CBD-9BEE-8EE1-B7EC-7DA310C6F25B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9" creationId="{381D3FE9-E5D3-85A6-8241-F574D7AEE557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0" creationId="{264C0FC7-9113-E8E4-C9A6-0655FD612AE1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1" creationId="{E00DEE76-4D24-5CD4-755E-6EF7DF5E846C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2" creationId="{8132CAD2-E4F5-858D-F4DD-81E52F996166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3" creationId="{A05577D9-E958-16E1-6140-7EDFD53DCCB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4" creationId="{70ADF210-2235-4E84-043B-CC8FBA6E7983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5" creationId="{194F7AB5-F346-7ED3-34A1-06BB5F80F14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6" creationId="{1ED39EFD-8C7D-95AD-4D45-BE819016FA7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7" creationId="{A03DFE53-8AFB-7A78-9C07-C4E6D020EA0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8" creationId="{7DADCBA2-29BF-220C-3056-6A48F37897F0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9" creationId="{21D6D131-DAA6-E9FE-EAF6-8909D661601A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0" creationId="{526A1718-430C-EE50-E055-1E6D79B26F89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1" creationId="{EE50459C-8773-0696-347D-7188E5E47AE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2" creationId="{C54217A2-FFD0-FCDC-6529-CC98957866D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3" creationId="{D114B1DE-4E1A-6058-A0DF-F49DF8671D1D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4" creationId="{AA5ACD2E-096E-A2CF-A9C8-843926CAF52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5" creationId="{A0947409-AE6F-926E-982B-88EBD9BC41E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6" creationId="{4B4096AC-567D-5996-627E-D942319FDB0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7" creationId="{6779F705-5D19-1770-86C6-5BB7FB831B6D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8" creationId="{65D33BD6-E25A-653A-AF18-7317533B290F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9" creationId="{F43B6BD0-656E-A2EB-3873-63677C01C8E4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0" creationId="{D77C795A-EBDD-030E-3A11-F1B9FF7205A3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1" creationId="{53420C7A-7226-E2FD-596C-B813B2CEC3A1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2" creationId="{5FB12239-E94C-9CCD-E6A9-4573F94255A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3" creationId="{2D3967B9-8C32-A046-DD27-CE44D6867A8E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4" creationId="{3F43C547-11B6-4A78-2173-FCAD7FF75ECE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5" creationId="{5234B558-EBE8-20D9-D397-906BE369DF3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6" creationId="{91C163EE-C6C4-38FB-59A7-9351A9DD266C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7" creationId="{548333AE-B0C8-64ED-C693-551D942E8E14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8" creationId="{218CBEAC-F50C-EAA5-5443-14B7F8503C8C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9" creationId="{84DE5414-AD19-7F1E-DC1C-4B0B5A478A99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0" creationId="{A89BD13C-C590-D3E3-3984-87864A4F7A2C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1" creationId="{BA941397-56F9-BA4B-643D-46F104B5DC42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2" creationId="{62FD9AB6-85C3-23EB-E3A7-76CE9232A1BE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3" creationId="{A86271C7-B3B3-6E0F-43DF-1735569A4237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4" creationId="{675E4D61-1802-86B1-4AFB-077128D110D7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5" creationId="{633CF060-DC5A-203C-325F-A4F539E1A13A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6" creationId="{E187E7F6-52C6-5BF8-FA0B-FB5D67173B8E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7" creationId="{1333A9D6-B5FA-D1B6-57FE-ECDAAD0CE6E4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8" creationId="{A0400794-FC62-9759-4017-59726781EB64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9" creationId="{D4D39A18-767A-692C-48F9-2C7A737E91A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100" creationId="{87CE65FB-1B47-776C-016C-A75A43A757B7}"/>
          </ac:spMkLst>
        </pc:spChg>
        <pc:grpChg chg="add mod">
          <ac:chgData name="Chuck Tomasi" userId="79514c44-a18e-4aaa-84b1-18f74099d6b1" providerId="ADAL" clId="{46103BB5-65B4-9842-B5DB-38C54FE97DF7}" dt="2023-04-11T18:17:46.355" v="2338"/>
          <ac:grpSpMkLst>
            <pc:docMk/>
            <pc:sldMk cId="156078902" sldId="336"/>
            <ac:grpSpMk id="2" creationId="{A2F743BA-819A-4AF9-6F98-ABC0A007D0DA}"/>
          </ac:grpSpMkLst>
        </pc:grpChg>
        <pc:grpChg chg="add del mod">
          <ac:chgData name="Chuck Tomasi" userId="79514c44-a18e-4aaa-84b1-18f74099d6b1" providerId="ADAL" clId="{46103BB5-65B4-9842-B5DB-38C54FE97DF7}" dt="2023-04-11T15:37:51.649" v="2018" actId="478"/>
          <ac:grpSpMkLst>
            <pc:docMk/>
            <pc:sldMk cId="156078902" sldId="336"/>
            <ac:grpSpMk id="58" creationId="{12ECFEA2-91BE-8BF6-4867-53F15FDC7307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11T18:18:11.305" v="2339"/>
        <pc:sldMkLst>
          <pc:docMk/>
          <pc:sldMk cId="2220773346" sldId="337"/>
        </pc:sldMkLst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" creationId="{3927D5BC-C87A-B182-59FC-11ED5835FB58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" creationId="{0316882A-58CE-E2EE-B580-AB883479B6F6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" creationId="{7176741C-F41B-EE7C-A99F-F5A3864E9716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2220773346" sldId="337"/>
            <ac:spMk id="4" creationId="{71E62F05-5635-B166-22B6-B6CF464DC6B1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5" creationId="{183A249D-3006-4C06-BB67-830B520534BF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5" creationId="{8514A332-55E3-964C-4497-32FA6994412F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6" creationId="{777F3544-F7E9-79BF-C660-0AA8230EE028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6" creationId="{BFFFAF27-3A7C-A111-E46C-AE8703F5A9B0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7" creationId="{1FD44BC6-C1B4-8178-F0FD-F735813385A7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7" creationId="{E94D5080-3353-4900-80A1-ADEAABF135D1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8" creationId="{7D9BDE61-0995-132A-17F7-3EA88395CCB3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8" creationId="{D741C150-ED05-64BB-A1E4-7E9AA3D69021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9" creationId="{8D2A8FA0-B7EB-DAB9-2A9B-4337A53DACFC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9" creationId="{EC6C89C4-048D-78FA-0B79-B3266E6690CF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0" creationId="{758019C3-664C-A71D-A0F6-BF33C26A2F0E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0" creationId="{F707A5A0-6FA4-B2AE-CC20-65F743F2067B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1" creationId="{C509F528-1615-D7A0-08D9-D6F53D7AE068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1" creationId="{CAB33BB4-D859-EC31-9FDF-DE8C58C0CE30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2" creationId="{8EC55770-8A52-42B7-8EEB-D5CBD5707DA4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2" creationId="{AF26DCD8-E70D-872A-0371-BEEF1627F543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3" creationId="{8E2247E5-756E-650C-5C22-F27513CD0474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3" creationId="{C8E28034-B8CC-981E-BB82-22391A9026E5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4" creationId="{767321C1-848C-CBE9-2D85-C120F415041C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4" creationId="{B4FC105F-32AA-59DE-BEB2-90078F674DA1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5" creationId="{3C613C01-EC84-9165-9B14-975B6A2309EE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5" creationId="{FA0704EA-3323-AF12-CB58-A1DBE686F62C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6" creationId="{055CC771-5DBF-A38F-9242-B3D99EB6E5FF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6" creationId="{8BB4E26A-0D6A-8260-DE66-9A2CEF41B44B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7" creationId="{4309828D-EEB6-7AB3-2022-56CCE265C378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7" creationId="{5FAD29E5-4518-B090-30CE-CB9A1F1BE3E9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8" creationId="{46162E21-060B-6A20-C915-04A49C38BAEB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8" creationId="{EA620291-4E0A-6C2E-D492-170879A32F63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9" creationId="{0C0E637D-E364-C530-F78D-58241095194A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9" creationId="{1AECC7F8-82A1-6DA3-8EC2-6A45AEDE2142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0" creationId="{738AAEA1-0267-84F6-EF0E-06DD5AFF191E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0" creationId="{B382DDDA-2386-9683-C6B1-B4DD715425C2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1" creationId="{37372DDE-7D1D-A486-0317-7CB223C5E92D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1" creationId="{8479F27F-92AC-86C0-B1CD-A5E16BAD8471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2" creationId="{D2891C94-1DE6-4BD2-99F6-6E50CE9CB0BF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2" creationId="{EB642C47-56C8-F2C1-56E8-DFF55219F364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3" creationId="{1CBE48E9-1520-E88E-F2D4-E08F6E5D8005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3" creationId="{B4BC36A5-51F4-8AD5-4496-2E0B4F79C90C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4" creationId="{AF0F04FA-E3AD-16B0-D8AA-BFAEA33C8913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4" creationId="{F39CDB22-9017-B82B-4845-E3BBB66E510F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5" creationId="{45348797-E393-DFB3-594C-7C339946FA97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5" creationId="{55446A07-7E18-7756-56CA-FC0B22CDA184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6" creationId="{199B327E-543B-368D-4ED3-A2624FB139DD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6" creationId="{862BDCED-5D51-8F9E-ADCE-2B4BB7F4F240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7" creationId="{258E90EA-B613-14E6-B034-6E2CC58860FD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7" creationId="{B34DDB08-EFC3-9180-1A5C-54DD51FC05F1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8" creationId="{12B968C9-CC56-57E8-FFF3-341046F4F769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8" creationId="{9AE6D96D-717B-DF3D-45BA-73EC47A04AAF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9" creationId="{1EFB333B-B152-D33B-31AA-4717B5345995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9" creationId="{D97D60E5-ACEE-E4BD-5A82-6556FAEF15A7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0" creationId="{78483F2F-9D58-B809-4768-E992A2165800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0" creationId="{892520B1-5C01-3779-F309-CD2C00ADE852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1" creationId="{234E7DA4-E261-9033-0C17-5B4D67F684D3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1" creationId="{81C3A172-9AA1-0227-12E1-4B995E2E86D6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2" creationId="{DECCB7CD-6375-B0D2-B389-F70A467C1E75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2" creationId="{EADE4091-AC38-D995-D904-EEE7806EC535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3" creationId="{0CCED76F-DE4E-7C52-974F-A7675511C1FA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3" creationId="{4F1BD811-9258-03FF-571D-70933A823450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4" creationId="{1CC5628B-EB0C-711E-1D66-81CF54E7A57D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4" creationId="{4B261E3E-F00E-4B04-731A-C93E53BD3DC8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5" creationId="{9CB5EE17-9DD5-390E-0131-9E9B24C4C55B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5" creationId="{E5A1A625-15B9-DD15-06B0-F2D8F924F891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6" creationId="{13B6182F-9B64-2B58-5499-0B2D18A12224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6" creationId="{E8A801F3-2F4A-E52A-B536-BEEB3F8DFDAB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7" creationId="{80B46C16-2937-F981-8D22-689B9B7033AF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7" creationId="{826EC306-0D77-3E79-2435-9F5E66F36598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8" creationId="{468F59EC-A488-5448-4696-06D5335BEFAE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8" creationId="{E56CED66-482B-402E-D5C9-63EC5D66A7D8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9" creationId="{1D90D9A7-6B71-788E-AD48-406DAAB172DE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9" creationId="{A3095FE5-64CB-BAB8-E13F-64DF0E1F01CC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0" creationId="{241C48A4-6027-E332-98CA-1D4C0149B309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40" creationId="{EFCEABA0-F5D5-2987-632F-DE2D8690AEA1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41" creationId="{13C19ED3-176D-04DE-A97F-87C167FF4183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1" creationId="{AC808D6D-9568-4286-619E-F91FE3DEA075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42" creationId="{7A062CE0-420E-C9B4-EFC7-C83EED93CC36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2" creationId="{C35FDBC0-CEE5-8B1F-3EC9-1C0469268F81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43" creationId="{116F88D1-A368-093F-153F-AC2C9DBF3BDE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3" creationId="{2A937B01-B321-4364-2967-B7226DFA6E02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4" creationId="{639116E2-895C-BBF0-26FE-16380B4DDEA5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44" creationId="{F4B249C5-2C61-E1B7-C10A-6EB2580DF95A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5" creationId="{6C5A4ABF-2C54-0830-1323-C38FA5D15FF0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6" creationId="{5BF52218-3856-2EB7-EC01-6A8CD53E5323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7" creationId="{C78BF1D6-173F-490D-292B-B2BAD782CDE5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8" creationId="{7E596735-E2FA-B501-A8F0-58BE35D9D0B2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9" creationId="{FE62D9C7-E6EB-6757-8846-BD5CB5C3BB55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0" creationId="{45EEF6BA-0F56-3986-B267-A967B4F98642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1" creationId="{D2B173C6-6205-ECF9-6DB2-C0E528395F08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2" creationId="{C4F87AA0-C516-DD89-E9B8-12DD49D63435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3" creationId="{641F40DD-D2EB-B878-309F-CBA66C99146A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4" creationId="{3C8CA63F-FEBD-3067-3707-36A81B3B0222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5" creationId="{9CE5FDF0-6791-6BCE-F1E0-070A2FD8C469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6" creationId="{12D8EE3E-EBD7-FD3C-9EE7-E0E19160F7B2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7" creationId="{022B83AD-E6F6-EF5D-5722-B24083D41912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58" creationId="{F6831111-3054-B0CA-2AFC-07D52A1BA921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9" creationId="{05613215-65A2-AE55-942F-3C98FAFE8363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0" creationId="{47377727-9D2E-B444-9351-15FEC71FB068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1" creationId="{53ECFCE1-678E-5AAE-003F-48233F0948BF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2" creationId="{62458359-77CC-E710-9E27-9ADBF7B392F8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3" creationId="{ED164316-73AD-A08D-6D9D-ABA9A74FCD92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4" creationId="{F81E924E-F931-161C-28A8-EEE79E85348B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5" creationId="{31CA7644-8DD5-636C-B628-9C1C1BF4D4E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6" creationId="{ED959111-631D-00F9-9A64-7C789D86C585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7" creationId="{EB9E740C-923F-53D0-F7F9-AEABB284038F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8" creationId="{4A07EDB1-AD75-907E-3E51-49D21F9E672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9" creationId="{68497768-9034-43E3-2ACB-79400CA91205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0" creationId="{C9FBE6B0-FA3B-3872-1AE4-ECDB56631F3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1" creationId="{3E57324D-41B5-711A-9399-C62DA8B50412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2" creationId="{3ACFC9D7-9BAE-146C-105B-AB48FDF9F5A4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3" creationId="{35C3FEC1-2132-491B-56FA-14C27BABE21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4" creationId="{22E4F90F-2527-01BE-1BA3-8BD5350CEF3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5" creationId="{7CE199DB-32B3-86EE-8C53-E3783A001E0E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6" creationId="{40D926A1-86C2-70E4-1F10-EFEDEFE04681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7" creationId="{D515BED0-051C-5548-3BA6-508A0F3B703A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8" creationId="{5CFD945F-11DE-DE86-C9FD-DC847E4BCEC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9" creationId="{37E38C5A-6061-A516-8BE4-B5848952FC4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0" creationId="{529AE714-0EA6-A679-F7CE-C7F774F94F0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1" creationId="{DB49C951-979B-11AE-4095-3DB9CC7A0D4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2" creationId="{3990D0BE-2250-8E5D-8834-CA68B93A22E8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3" creationId="{9AF48DF5-E3D1-4BEF-42F3-18D50F0415A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4" creationId="{1E8457C8-F885-64B0-DB1A-857245AC5756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5" creationId="{67DFC63B-4E87-9064-35D1-DDDB24CE5303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6" creationId="{8FFA3F8B-67A1-416E-B383-B744B6D1E4F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7" creationId="{EE5B15B8-EA55-D18A-7216-6991C2A6A369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8" creationId="{37AB6639-2ABA-8D38-0B2C-BF3E45D77D2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9" creationId="{0FE24A2F-B61C-408E-EE1E-C00312AD4775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0" creationId="{D0F928F6-A0AB-977B-C04A-3CC3CF046E70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1" creationId="{9EEEC753-7157-F8C7-9973-1AECC0EFD732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2" creationId="{308F4463-0A80-1CB8-B148-4F99EB642111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3" creationId="{98F53B75-E79A-1B52-F030-1DA2DA63E72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4" creationId="{5045FD85-393F-BF90-3474-95C05913D62A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5" creationId="{8F69B28A-0C7D-936C-9FC0-B1CAC4742C96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6" creationId="{A5DC27AE-EEC2-25FF-40CE-7894F1130A6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7" creationId="{A04D3F35-2C80-F055-A179-6061F7E85626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8" creationId="{FB652D53-38D3-1B39-0CCE-8324096747D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9" creationId="{65D4B574-1815-78CE-44A3-6C77B2DEEE5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100" creationId="{509C7377-F1F5-7707-FC48-018D936FCCC2}"/>
          </ac:spMkLst>
        </pc:spChg>
        <pc:grpChg chg="add mod">
          <ac:chgData name="Chuck Tomasi" userId="79514c44-a18e-4aaa-84b1-18f74099d6b1" providerId="ADAL" clId="{46103BB5-65B4-9842-B5DB-38C54FE97DF7}" dt="2023-04-11T18:18:11.305" v="2339"/>
          <ac:grpSpMkLst>
            <pc:docMk/>
            <pc:sldMk cId="2220773346" sldId="337"/>
            <ac:grpSpMk id="2" creationId="{EC304672-2AEB-4EA4-5B1D-654D8100AA8C}"/>
          </ac:grpSpMkLst>
        </pc:grpChg>
        <pc:grpChg chg="add del mod">
          <ac:chgData name="Chuck Tomasi" userId="79514c44-a18e-4aaa-84b1-18f74099d6b1" providerId="ADAL" clId="{46103BB5-65B4-9842-B5DB-38C54FE97DF7}" dt="2023-04-11T15:38:35.282" v="2019" actId="478"/>
          <ac:grpSpMkLst>
            <pc:docMk/>
            <pc:sldMk cId="2220773346" sldId="337"/>
            <ac:grpSpMk id="58" creationId="{63C2B1CA-4A51-1837-B63F-F18DCDAF43C6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11T18:18:41.059" v="2340"/>
        <pc:sldMkLst>
          <pc:docMk/>
          <pc:sldMk cId="504939766" sldId="338"/>
        </pc:sldMkLst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" creationId="{0E3F28C8-5B66-5CB3-2F85-EAF469BA21E8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" creationId="{07F3F634-9BC4-EE83-8538-24F63DC2CFBD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" creationId="{B992AF21-AB80-BFD9-04C2-3D9A0029F049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504939766" sldId="338"/>
            <ac:spMk id="4" creationId="{9EC24531-2CE9-193A-5BA6-8E4183D46C4E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5" creationId="{0966BD1E-1219-64C2-1BF9-29DF3FD7CF4A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5" creationId="{1D9C2683-9D88-E439-1DC5-0DA0C1637A05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6" creationId="{4D2145CD-B518-9A0F-8A8E-31A57994843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6" creationId="{6D6AAA56-D505-FF55-B763-2EE202C78B75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7" creationId="{5195118D-81BC-25C8-8F2D-A0D90A37F545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7" creationId="{6D541CDB-57BE-F518-32EE-55755DB2A333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8" creationId="{0213155C-DAF6-EA5B-A0CC-370BBD576185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8" creationId="{7D9045D2-BF87-3AC6-46C5-D60B0DD31276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9" creationId="{0717A61D-66A0-4498-DC76-1BC9C3DEE6A4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9" creationId="{347FF70F-8940-8EA0-52F5-2C870F1A5E7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0" creationId="{51790392-5D15-5EAE-1820-C6DF45CDA252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0" creationId="{EE82B746-6872-9429-EBD2-5761310B8DC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1" creationId="{3D2BE15D-6807-8A63-AE40-75FF904BE4DF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1" creationId="{7795C461-1F0E-E933-489A-AC824209917F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2" creationId="{32342573-DF5C-2921-2F58-5EE0DC9E0889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2" creationId="{7F16CD1E-B3B6-B956-4D80-B7266D57BF79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3" creationId="{25FB1672-E376-2763-2828-2F7166764878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3" creationId="{7F9B4EED-3676-3258-77A6-B75D21789C7E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4" creationId="{2CEC4E1F-EA8E-5D0F-C8B8-50E51027DEEA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4" creationId="{40216FE0-E9CE-49F9-EA88-33C187B799E8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5" creationId="{A44A835D-B1FC-05CD-7996-5366ED8A8C5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5" creationId="{B9A623E2-BE05-20A8-AD77-D6CBAEE5A2D7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6" creationId="{6CA19299-F286-12D2-0220-DDFEF8E17BF9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6" creationId="{8BBFD14B-FBEE-99AD-A5EC-28DB796128D3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7" creationId="{EA5AE4BF-696C-15E4-1FDC-EC575A12F2EE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7" creationId="{FBB98163-CCF5-4EAE-B1C7-83820BC772FA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8" creationId="{1A13B2BA-3822-A28E-3FDF-BF3638DD04AF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8" creationId="{F516D107-F6EB-9007-D671-FA6974E2E443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9" creationId="{93B57A96-AA11-25EC-3D35-12CF1C11CC92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9" creationId="{BF062DE1-3910-42B9-19DA-C2FA9ADED370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0" creationId="{3539B98A-016C-FF0B-8128-0B5BB37553B4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0" creationId="{440C2AE0-A49C-CDE5-6357-53A884B46A42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1" creationId="{439F4382-363B-921D-19EE-CB7BEADFA8B9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1" creationId="{D1C4BB0F-6042-806D-6D14-F4EE3964F31C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2" creationId="{39E934B1-87A5-1C7A-194F-A2BF7921D664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2" creationId="{BB62D2EA-C12D-854D-51B0-38126D36A83C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3" creationId="{16224CF4-5E30-E646-4340-D1A39F5EE9D0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3" creationId="{809F8691-4853-D24E-CB9B-BB5551FEE873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4" creationId="{6B3EA8C7-9AF2-27B6-D0D5-F655045E7C4D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4" creationId="{73CEF01E-FCDA-CA75-204C-0BC900E88025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5" creationId="{65B87C25-4DA6-136B-C00E-E33EC3288A8A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5" creationId="{6FDD7CD3-05B1-93C6-7402-69BED7DD4510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6" creationId="{9DE0F9E0-8DA2-E76C-61E0-72F638C0F04A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6" creationId="{B63C3411-E463-82DD-2D04-1DFEE8F23AC2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7" creationId="{60F66A92-52D1-7B4F-051E-3A7DD4497D70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7" creationId="{F82CAC65-7148-01B2-3081-D72EE45C797C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8" creationId="{66F8CCDF-DB92-6AA4-0721-DD36CA486C21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8" creationId="{8C47D6C4-AF3C-EE5B-14C8-ECCF74774D76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9" creationId="{94BDF23B-2CEA-AB16-27CB-8F9713A31B0A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9" creationId="{BEA37316-E11B-1290-3D13-115859DF6463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0" creationId="{04A452D4-99CB-6456-BE99-F5AFA2E0DF15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0" creationId="{7036A3F0-955D-B92A-8363-276CCE87F504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1" creationId="{A65A79E4-DDB4-F29F-5D20-3C3CAAA5DBD5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1" creationId="{FEED60E4-2C34-5F47-F414-BD55706BC281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2" creationId="{1B5B6544-1E1A-E8C2-5285-EB58F57680DD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2" creationId="{23DADD52-0E98-379D-58B8-427085B4BE84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3" creationId="{97D6C044-BB95-F2B7-1E55-92B169AC7EAC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3" creationId="{E3B0E9B4-EC02-F79E-DFEE-357180A4C41F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4" creationId="{56D77B38-040D-150B-AEAD-AF55FB3E6D6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4" creationId="{AC58C4F9-4411-9FDB-408F-5F751392C858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5" creationId="{390B2474-6475-1096-C949-29690C4A682E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5" creationId="{D271F144-AD11-A154-1C5D-0F46CFA7437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6" creationId="{06CE7033-E355-96EB-D976-21CF3E7B0769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6" creationId="{A5D85449-75F2-DE2C-A126-C7AEC510776D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7" creationId="{EEC6AE23-4BD9-03F1-452F-4421DCB8D347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7" creationId="{F65C026B-2390-53BF-3DDD-9A788CEAEFE2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8" creationId="{4970CF6C-F692-865F-150E-7D913A87D626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8" creationId="{A425247D-9CDF-B7A4-D087-6DD7EA1F8F74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9" creationId="{D7080582-C5A9-1D81-D56D-ACEEF14C79FA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9" creationId="{E43CA488-D5E7-427B-1855-E770BEFD7CDF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0" creationId="{14291E39-2CC3-2331-48F8-24B66F05DC13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40" creationId="{255BBFC3-75BC-F661-2C2F-D00214D532A6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41" creationId="{4F2709AD-FD1B-2BF7-14E2-A8607141D782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1" creationId="{9BB3D994-4C71-22C9-43E0-B4041410784F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42" creationId="{1455A397-3DE4-FB9C-1E06-61F0E5591B1A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2" creationId="{394D2DEA-3BC6-D662-AB0F-113882757415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43" creationId="{6CE51E71-2953-815C-AFC6-CDFDFE9C1A89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3" creationId="{E4EFBBCC-E74C-9624-8B79-08954FA0FD5B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4" creationId="{928DFA65-F031-AF3B-2D84-3C1BEB567D5D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44" creationId="{B840541C-1997-59A1-C54B-AA300F249286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5" creationId="{72A83536-67C0-6FFF-7D96-B3DA09102D43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6" creationId="{253CF9F9-BA87-F35D-4C83-8F54CDE1E7C4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7" creationId="{F9E50F00-211D-7E05-3B7A-241282601811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8" creationId="{EB17B2BE-0902-00DD-E2CC-289610717CD8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9" creationId="{8B5E0F8C-1DC8-C125-A8BC-66A3D75933D9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0" creationId="{F8824A0E-0A31-1422-5AFB-4BE2B202F44C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1" creationId="{85D71BBA-B2C5-7101-4B63-0C95003B342D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2" creationId="{BA5038BB-9403-5594-4DFB-7FEC916735B4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3" creationId="{807494AC-CD75-AA7E-0B17-A71DA06F624C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4" creationId="{67D7DC36-FDCE-A937-0929-47AFA4CF2C71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5" creationId="{7C3AA9DA-FCA4-E038-BF03-0666763D61BD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6" creationId="{62123120-DDA3-B4BF-33F9-EABF90ABA993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7" creationId="{565BD02A-DCD9-51CC-4C4D-E5DA6307C31E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58" creationId="{C31D3CD8-AED2-873C-3F9C-F8D1EF76A397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9" creationId="{34A6A320-3A2E-C894-393D-AEC51493C91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0" creationId="{C33656FD-C27C-B03E-A006-7501FD51A2D7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1" creationId="{5007FE12-9AC4-BC4D-CFFF-63F67CAE7CA6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2" creationId="{A1D1F820-AF7D-C9E7-6C0F-D16AD6A242F2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3" creationId="{D5630D7F-CAF4-3F53-D110-EE36792FFD38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4" creationId="{87BB07A4-016C-4E4F-03D0-51335BEA00E3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5" creationId="{496FA8EC-A8F3-6BF5-260E-4652CE484578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6" creationId="{A70EECC2-7FCA-54B4-2CE0-B3F3109395DF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7" creationId="{6E370C07-81CB-82D8-A6A0-B4BC59E586C9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8" creationId="{3F23B295-D2ED-4918-DBED-FBA0623C4FB3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9" creationId="{B294073A-77F6-71EA-D684-7C3DD22203DB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0" creationId="{24C2A8F7-5204-076C-E38A-230BC8988298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1" creationId="{595A23EF-7AB8-88B0-B617-368E99BD971D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2" creationId="{E1EC694B-2325-ABED-37DB-54735DFCAF61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3" creationId="{8D35FCDE-CA72-26B7-3A39-03D370B70E9B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4" creationId="{FC3DF73A-35FB-825F-E023-C3A17BFC71D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5" creationId="{190FF2F2-7B11-6081-43DB-AEFF188A79F6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6" creationId="{E98D3D47-0827-D51C-A8F7-7B4149BFF71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7" creationId="{034F47BE-CC35-C1E7-2351-5E62ED0B7D7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8" creationId="{AD586A84-AF67-318C-3034-A94085D879D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9" creationId="{FE094A37-445E-1628-3CB1-335D2844EBF0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0" creationId="{0D41EF93-76ED-97B8-16BC-77665B7395F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1" creationId="{BEAB86D0-2B2B-1429-457D-ED9324BA39D4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2" creationId="{5C7C27E9-0CF7-8757-2106-4FC35C818BDF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3" creationId="{30114FAB-7D0B-A208-3DD7-F781068A4035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4" creationId="{5FFD5CD1-9836-9269-AF2C-AD7A4E785686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5" creationId="{A856D58F-D2AA-22FD-E8FF-D6237288C70E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6" creationId="{E9EB5000-7047-E581-EC62-3D75E246A85D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7" creationId="{C6F7C724-5BEE-9E07-95F4-033698CC7DB1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8" creationId="{8C99BC2A-2956-3638-0F87-9393DF2546C9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9" creationId="{24FBCCA2-B5D9-E090-4101-B0210A4498DB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0" creationId="{E91DEBB2-2936-CAD3-7C3E-ACCE6DCD660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1" creationId="{5E72D034-D09B-AA66-6E65-250AC4FE8FBF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2" creationId="{2CF652AB-5940-4159-E778-BA7F3EB7471B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3" creationId="{DA49DB5E-876C-B5F8-EC35-26FEF339FF98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4" creationId="{0A33C6DF-46F0-1400-85A5-833F75D0826D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5" creationId="{625060E2-6E21-C595-9936-86D6E5329751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6" creationId="{3B522361-A942-4E0F-1F78-992BFA480320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7" creationId="{0113E892-0535-DD5D-6927-A3E5A77F9366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8" creationId="{4AA03F47-73A6-95FB-3DB5-46C6A2311F9E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9" creationId="{7C583AEE-E47D-99B7-401B-9EF767D2C2D4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100" creationId="{085F1367-1EFC-BD93-E037-DB03A8BFC27F}"/>
          </ac:spMkLst>
        </pc:spChg>
        <pc:grpChg chg="add mod">
          <ac:chgData name="Chuck Tomasi" userId="79514c44-a18e-4aaa-84b1-18f74099d6b1" providerId="ADAL" clId="{46103BB5-65B4-9842-B5DB-38C54FE97DF7}" dt="2023-04-11T18:18:41.059" v="2340"/>
          <ac:grpSpMkLst>
            <pc:docMk/>
            <pc:sldMk cId="504939766" sldId="338"/>
            <ac:grpSpMk id="2" creationId="{D8411964-ABEC-4CF4-8ED9-6AA0A5CBFC69}"/>
          </ac:grpSpMkLst>
        </pc:grpChg>
        <pc:grpChg chg="add del mod">
          <ac:chgData name="Chuck Tomasi" userId="79514c44-a18e-4aaa-84b1-18f74099d6b1" providerId="ADAL" clId="{46103BB5-65B4-9842-B5DB-38C54FE97DF7}" dt="2023-04-11T15:38:45.097" v="2020" actId="478"/>
          <ac:grpSpMkLst>
            <pc:docMk/>
            <pc:sldMk cId="504939766" sldId="338"/>
            <ac:grpSpMk id="58" creationId="{4E5F3D3D-F828-03FD-5014-420C3C948A23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11T18:19:09.805" v="2341"/>
        <pc:sldMkLst>
          <pc:docMk/>
          <pc:sldMk cId="1703268982" sldId="339"/>
        </pc:sldMkLst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" creationId="{8D865BF6-B373-80FD-F81F-4E886444BCF7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" creationId="{168E020D-261B-4912-CBFA-9620BB2EADBE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" creationId="{227AD6DB-D702-6F85-D9DA-76A7F1F530A7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1703268982" sldId="339"/>
            <ac:spMk id="4" creationId="{41334374-982C-5BB1-4EEE-3F72F7EF3BFB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5" creationId="{691678FB-FF25-E632-AE98-CBC02E1FED2C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5" creationId="{6D26403B-E505-6BA1-AF3D-79C65D571B6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6" creationId="{CF31C66F-F439-E480-F0B0-E792486ADA3E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6" creationId="{F96933B3-B29A-756F-C290-B060D70D27D6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7" creationId="{3BCBBA49-3228-5314-450D-F86760833B51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7" creationId="{BC2C03A5-ADD4-EB25-9C8D-138B102B0C02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8" creationId="{19E60DE6-6B33-8665-08BC-BE125A5C9EC2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8" creationId="{749B51D9-0349-FD0E-0615-5D26356BB4F9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9" creationId="{A7FA07CE-5A2B-B5C4-CC99-0E4844250992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9" creationId="{C5D64E57-57BB-C7C6-7978-D46D49D5C107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0" creationId="{6C18B648-BC2B-0A02-4BD9-B7E2AB24ED54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0" creationId="{93943ECC-7516-50CE-A9D8-408195B37772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1" creationId="{572A1E7B-EF3A-E9C9-0B09-6FD4C120EF3A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1" creationId="{6E32E500-396F-4B4A-8E78-E125039C0265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2" creationId="{34D2108F-9CD0-AD17-35E7-57008929A7BD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2" creationId="{3ED141B1-FE42-B172-C5A9-C71CDF3243C4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3" creationId="{22365558-E417-6B4A-D630-B724901FCF1A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3" creationId="{C25E0EB3-8312-92D3-C709-FC1A3CEA6EBF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4" creationId="{8C7DBD69-4F01-CA5F-2EB1-C6E1ED6D0AFA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4" creationId="{8DE6EDBE-232E-76D1-6318-C66606CAE4CF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5" creationId="{8CA426FF-5D3A-19B3-93EE-938F55486E5F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5" creationId="{B00C553C-7CC2-AF7A-9906-6A8860797DFB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6" creationId="{3B142965-B78C-1C54-05F4-0B9950F9CC89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6" creationId="{8F277091-89A0-CC89-8812-7F394A8455DE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7" creationId="{7D047D04-458C-3696-9FC7-9289F64B84F5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7" creationId="{CFB6C01A-6CBF-CFB2-A911-F840374CFCE3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8" creationId="{7004D5A0-1CF5-83E9-E7F6-1A085F4A756B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8" creationId="{72BE584C-98E1-EB30-EFC5-64BA3CC3A0AD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9" creationId="{80B17009-BB8B-003D-6670-2F33898937F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9" creationId="{A6AB5A88-A01F-87C7-11B5-480C591A9542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0" creationId="{27FB0CEE-ACBD-B0F8-ABEF-D931B16CCC0E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0" creationId="{2BBE25E7-C4D6-3080-E6ED-BBEC0CFBBD07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1" creationId="{B6A45667-3A6E-89DE-EA26-8E2EE90CAE1A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1" creationId="{E2BBD44B-A375-AEE7-E2E8-5F1834E1F47C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2" creationId="{79A04AEB-E55F-28CF-6406-FE8B3B2189A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2" creationId="{966D03EF-0B5E-B41A-87E0-0E7754219C6F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3" creationId="{FCCC669B-76FA-CBEB-3BBD-2C2050666672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3" creationId="{FDEB2A21-2A00-963D-6D2D-48CD8484C989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4" creationId="{38B64C98-0B91-4CB3-3787-1AE6BAC0DFBA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4" creationId="{9201A556-9F1D-3D5C-DC0A-A899B2548D20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5" creationId="{0BD5E369-F406-672F-C7EB-C1400A35EE01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5" creationId="{3C15541A-00D4-994E-F98E-06372E9436D3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6" creationId="{058DC398-9005-6854-8AC7-799034039D89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6" creationId="{AA4EE399-4F77-CDEA-E60C-7F84AD8F1F67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7" creationId="{16DDC4BF-606E-466F-C4ED-78C44BC55511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7" creationId="{F48C0FC5-7420-9C80-51A3-86D481573474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8" creationId="{2B791DC0-CBCC-934B-0595-3723A12BFBA5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8" creationId="{7ACACBC6-1C59-1BEB-93F1-F8E6EFCB1DC1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9" creationId="{B1633E12-D460-CF73-DF13-4232F5D584E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9" creationId="{E7224A2F-A89E-CE05-D9BF-16A027E450B4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0" creationId="{9D04989D-A661-A4FD-954E-7883A3D6FCC3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0" creationId="{EA0472A0-F75B-4B6A-1B3C-28929B8C1251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1" creationId="{29E71429-4491-E2E1-EFD2-1E28536FAE6E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1" creationId="{C2E1D807-37D2-D974-E18A-59C933CF06EB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2" creationId="{46DE35AE-65AE-9EFD-2E11-67E7F3C8F2B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2" creationId="{60B2B815-AEB2-79A3-8196-933A4C04B44A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3" creationId="{A828F54A-A880-3692-E35B-78F015905E44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3" creationId="{C257772B-B6FD-454E-D091-C3705B8A8812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4" creationId="{3DCC6988-12AB-1EF0-9C34-4A85DD894CDA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4" creationId="{8397597C-F1A5-0350-B89B-E5D609810DAF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5" creationId="{3C5799F9-FF3C-4D95-3F98-0798E671C2D4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5" creationId="{B2F15AE5-8599-FB99-A676-D79B2CE87D57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6" creationId="{038517DF-85E5-5B43-14B3-9CCC28EAB361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6" creationId="{E475E90F-942E-0217-0909-CC30653CFC93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7" creationId="{47AA6A2F-A3EF-9B6B-D261-BB346783FA07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7" creationId="{CF4903FC-19C3-5296-E98A-BCCD04468D0E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8" creationId="{40053DE8-3FC8-131F-DE0C-D4887DB15AA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8" creationId="{752E9083-4250-2F0C-98BB-1F10A54BF53D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9" creationId="{99918470-3AD0-459E-44CA-4FF59A748C34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9" creationId="{F4C891E7-B74D-C592-27A4-522FF7EFFFA5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0" creationId="{F28DDE36-91E7-F251-3CB1-DB61104DA22E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40" creationId="{FA10DBF0-DD4B-0F60-48FF-E907DC5FD256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41" creationId="{5C3391F1-AA59-B2D5-0C81-FB4BD65EFF7D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1" creationId="{5D5A5340-6F05-7C49-43D4-108A38726FD9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2" creationId="{5D0746BF-8655-2987-A4F5-0A8D743DF0DB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42" creationId="{5E861934-30E5-EBE1-07AA-2E95F72E326B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43" creationId="{BBC4D1C2-92E4-CFEE-2AE0-4F4BE5DC670D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3" creationId="{DB30DD15-E57D-D8C0-1BFE-DC4A22E39F4B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4" creationId="{3F76F1B8-37A5-EB60-BD16-01861A7B4475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44" creationId="{9C456258-2BA4-21AF-4187-87C49F8DCC06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5" creationId="{6E40DA9A-FA24-FF7B-0F92-098DB6ED7451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6" creationId="{0F278ECA-8D6E-1FBD-635D-29C3A0511D91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7" creationId="{E4504467-464F-B73C-DE05-2E47A1E8D0DA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8" creationId="{2D63B1A1-96E0-1604-105B-E25EC7FBE3A8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9" creationId="{0B687DF7-6D11-99A7-4058-84AC4A84F8C5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0" creationId="{8DCF39B2-A0B5-7E75-7387-73AF2D022C7C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1" creationId="{188F507A-2254-546B-896C-9FEB89B54AC7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2" creationId="{6293170D-29F2-6D4E-FFDD-D38EBC2A1F20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3" creationId="{8F6F154E-AED2-46EF-E1C6-85BD73BE896D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4" creationId="{D9895B8D-ED3E-D914-AFED-69C59DF8A704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5" creationId="{62935596-94B9-05D4-6713-B2C7D9FA32FE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6" creationId="{52CAE8F2-EBFB-BF4D-6B7E-E29906F64EC7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7" creationId="{3E4BC203-01A6-08F6-66FC-E8C55997E572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58" creationId="{40E4E771-08C5-B23A-C63B-AE67726C4B66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9" creationId="{82F97B9F-4B05-8EF1-2608-6677D4C2ABE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0" creationId="{6BF3AC53-3BA4-7E5C-7C71-850BA8343E9A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1" creationId="{25DAE6DA-D58D-B35C-86E5-57042BB0EA08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2" creationId="{D30BF81C-5E46-DAB9-CF77-D00E20AA0136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3" creationId="{91897E48-A338-4B30-CDF7-3D078BE7AC9D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4" creationId="{25E72CD4-E367-E4B3-E1C1-72A20224AAF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5" creationId="{94FDE8C2-18FE-ABDA-B90B-9BDAA90AC6A5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6" creationId="{6949DD63-C415-66D6-57C4-AB504639E21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7" creationId="{7BAC6918-C82C-32DF-1005-5506572FF12C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8" creationId="{CB5C2373-1D6F-1B5E-8B6F-FC6580BE5E4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9" creationId="{1720976C-88AC-882B-FFE4-AA2321C06CB6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0" creationId="{E6B41762-0692-9D38-43D1-AFE8FE58FB0C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1" creationId="{29A974CF-9859-0FC2-5469-AE274A6293F2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2" creationId="{A3B6BF9A-7E03-8647-0A31-31C2441709BE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3" creationId="{C94A4CC6-ED37-F7F3-0F75-F4F2C4685DE1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4" creationId="{A91571E5-ADEE-5034-68D4-CCA98B7885E9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5" creationId="{CBB68174-5D48-4605-843C-066497F5A18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6" creationId="{1D1FF317-A712-744A-B22B-AB2B1178D68F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7" creationId="{926D4788-2A18-814E-8438-6BA25EC52D8C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8" creationId="{B85A30E6-8DEF-770C-22C2-3B827F872025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9" creationId="{CDA5D08C-28D3-4DBF-853A-0B33C566DC9E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0" creationId="{4B8C3D8B-ACEA-BDB3-4B61-C3C380159C37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1" creationId="{B2F9FEDE-F412-052E-2A9D-E6F831043E45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2" creationId="{3719FAC9-D55A-0E30-8A90-333F1AD5B22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3" creationId="{1AB806C5-868C-0517-F642-F40BD4303C7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4" creationId="{A86FF489-E362-2C21-AA4D-B0A291B0D49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5" creationId="{6521A0B9-D997-C21C-E432-D3B6B05B4605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6" creationId="{82BCE207-18DE-656B-F6E3-BC1832DA2A6F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7" creationId="{37313237-4C3C-6D9B-A00D-5B0C90516D1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8" creationId="{9225E9FD-9145-D97B-489D-CDD6EB4DE09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9" creationId="{B976E45A-C617-B147-B71F-EDE8BC3B956F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0" creationId="{EA140311-1F4D-3B9D-F94D-E246558BC7D6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1" creationId="{3323C907-25D3-37A2-965A-8222E79B5CF9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2" creationId="{4485D714-F7DF-E68B-3CBA-95B1ADB6F09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3" creationId="{76B6EFDE-9392-2571-F523-868EF80199A6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4" creationId="{9D665D84-37F7-3966-EEC0-5F6FDFE47758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5" creationId="{E4A6B56A-9071-9F54-EA50-79AF1B1905D7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6" creationId="{C681A07F-DB88-6B8F-2DF2-AF1E4698B3EE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7" creationId="{C9C5F848-EC96-2587-5C1A-B630C46949EA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8" creationId="{1E3097EB-8295-F0B3-9043-70FF12D32A90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9" creationId="{F652A3B7-1439-2A90-32B0-DEFB02631909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100" creationId="{CCD6B8B3-846B-1375-4D1B-7DB30306C380}"/>
          </ac:spMkLst>
        </pc:spChg>
        <pc:grpChg chg="add mod">
          <ac:chgData name="Chuck Tomasi" userId="79514c44-a18e-4aaa-84b1-18f74099d6b1" providerId="ADAL" clId="{46103BB5-65B4-9842-B5DB-38C54FE97DF7}" dt="2023-04-11T18:19:09.805" v="2341"/>
          <ac:grpSpMkLst>
            <pc:docMk/>
            <pc:sldMk cId="1703268982" sldId="339"/>
            <ac:grpSpMk id="2" creationId="{B1F36A09-8A10-21B8-C352-C3B11CD83744}"/>
          </ac:grpSpMkLst>
        </pc:grpChg>
        <pc:grpChg chg="add del mod">
          <ac:chgData name="Chuck Tomasi" userId="79514c44-a18e-4aaa-84b1-18f74099d6b1" providerId="ADAL" clId="{46103BB5-65B4-9842-B5DB-38C54FE97DF7}" dt="2023-04-11T15:38:56.968" v="2021" actId="478"/>
          <ac:grpSpMkLst>
            <pc:docMk/>
            <pc:sldMk cId="1703268982" sldId="339"/>
            <ac:grpSpMk id="58" creationId="{12719819-DEE1-8889-194D-F34CEAB02283}"/>
          </ac:grpSpMkLst>
        </pc:grpChg>
      </pc:sldChg>
      <pc:sldChg chg="modSp mod">
        <pc:chgData name="Chuck Tomasi" userId="79514c44-a18e-4aaa-84b1-18f74099d6b1" providerId="ADAL" clId="{46103BB5-65B4-9842-B5DB-38C54FE97DF7}" dt="2023-04-08T21:40:04.672" v="1425" actId="20577"/>
        <pc:sldMkLst>
          <pc:docMk/>
          <pc:sldMk cId="340795239" sldId="340"/>
        </pc:sldMkLst>
        <pc:spChg chg="mod">
          <ac:chgData name="Chuck Tomasi" userId="79514c44-a18e-4aaa-84b1-18f74099d6b1" providerId="ADAL" clId="{46103BB5-65B4-9842-B5DB-38C54FE97DF7}" dt="2023-04-08T21:40:04.672" v="1425" actId="20577"/>
          <ac:spMkLst>
            <pc:docMk/>
            <pc:sldMk cId="340795239" sldId="34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09.331" v="1428" actId="20577"/>
        <pc:sldMkLst>
          <pc:docMk/>
          <pc:sldMk cId="214085703" sldId="341"/>
        </pc:sldMkLst>
        <pc:spChg chg="mod">
          <ac:chgData name="Chuck Tomasi" userId="79514c44-a18e-4aaa-84b1-18f74099d6b1" providerId="ADAL" clId="{46103BB5-65B4-9842-B5DB-38C54FE97DF7}" dt="2023-04-08T21:40:09.331" v="1428" actId="20577"/>
          <ac:spMkLst>
            <pc:docMk/>
            <pc:sldMk cId="214085703" sldId="34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12.459" v="1431" actId="20577"/>
        <pc:sldMkLst>
          <pc:docMk/>
          <pc:sldMk cId="989045367" sldId="342"/>
        </pc:sldMkLst>
        <pc:spChg chg="mod">
          <ac:chgData name="Chuck Tomasi" userId="79514c44-a18e-4aaa-84b1-18f74099d6b1" providerId="ADAL" clId="{46103BB5-65B4-9842-B5DB-38C54FE97DF7}" dt="2023-04-08T21:40:12.459" v="1431" actId="20577"/>
          <ac:spMkLst>
            <pc:docMk/>
            <pc:sldMk cId="989045367" sldId="34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16.315" v="1434" actId="20577"/>
        <pc:sldMkLst>
          <pc:docMk/>
          <pc:sldMk cId="1217570409" sldId="343"/>
        </pc:sldMkLst>
        <pc:spChg chg="mod">
          <ac:chgData name="Chuck Tomasi" userId="79514c44-a18e-4aaa-84b1-18f74099d6b1" providerId="ADAL" clId="{46103BB5-65B4-9842-B5DB-38C54FE97DF7}" dt="2023-04-08T21:40:16.315" v="1434" actId="20577"/>
          <ac:spMkLst>
            <pc:docMk/>
            <pc:sldMk cId="1217570409" sldId="34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20.440" v="1437" actId="20577"/>
        <pc:sldMkLst>
          <pc:docMk/>
          <pc:sldMk cId="4236476625" sldId="344"/>
        </pc:sldMkLst>
        <pc:spChg chg="mod">
          <ac:chgData name="Chuck Tomasi" userId="79514c44-a18e-4aaa-84b1-18f74099d6b1" providerId="ADAL" clId="{46103BB5-65B4-9842-B5DB-38C54FE97DF7}" dt="2023-04-08T21:40:20.440" v="1437" actId="20577"/>
          <ac:spMkLst>
            <pc:docMk/>
            <pc:sldMk cId="4236476625" sldId="34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25.011" v="1440" actId="20577"/>
        <pc:sldMkLst>
          <pc:docMk/>
          <pc:sldMk cId="4035594596" sldId="345"/>
        </pc:sldMkLst>
        <pc:spChg chg="mod">
          <ac:chgData name="Chuck Tomasi" userId="79514c44-a18e-4aaa-84b1-18f74099d6b1" providerId="ADAL" clId="{46103BB5-65B4-9842-B5DB-38C54FE97DF7}" dt="2023-04-08T21:40:25.011" v="1440" actId="20577"/>
          <ac:spMkLst>
            <pc:docMk/>
            <pc:sldMk cId="4035594596" sldId="34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29.341" v="1443" actId="20577"/>
        <pc:sldMkLst>
          <pc:docMk/>
          <pc:sldMk cId="1663054099" sldId="346"/>
        </pc:sldMkLst>
        <pc:spChg chg="mod">
          <ac:chgData name="Chuck Tomasi" userId="79514c44-a18e-4aaa-84b1-18f74099d6b1" providerId="ADAL" clId="{46103BB5-65B4-9842-B5DB-38C54FE97DF7}" dt="2023-04-08T21:40:29.341" v="1443" actId="20577"/>
          <ac:spMkLst>
            <pc:docMk/>
            <pc:sldMk cId="1663054099" sldId="34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34.092" v="1446" actId="20577"/>
        <pc:sldMkLst>
          <pc:docMk/>
          <pc:sldMk cId="3451281656" sldId="347"/>
        </pc:sldMkLst>
        <pc:spChg chg="mod">
          <ac:chgData name="Chuck Tomasi" userId="79514c44-a18e-4aaa-84b1-18f74099d6b1" providerId="ADAL" clId="{46103BB5-65B4-9842-B5DB-38C54FE97DF7}" dt="2023-04-08T21:40:34.092" v="1446" actId="20577"/>
          <ac:spMkLst>
            <pc:docMk/>
            <pc:sldMk cId="3451281656" sldId="34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38.651" v="1449" actId="20577"/>
        <pc:sldMkLst>
          <pc:docMk/>
          <pc:sldMk cId="350869936" sldId="348"/>
        </pc:sldMkLst>
        <pc:spChg chg="mod">
          <ac:chgData name="Chuck Tomasi" userId="79514c44-a18e-4aaa-84b1-18f74099d6b1" providerId="ADAL" clId="{46103BB5-65B4-9842-B5DB-38C54FE97DF7}" dt="2023-04-08T21:40:38.651" v="1449" actId="20577"/>
          <ac:spMkLst>
            <pc:docMk/>
            <pc:sldMk cId="350869936" sldId="34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41.942" v="1452" actId="20577"/>
        <pc:sldMkLst>
          <pc:docMk/>
          <pc:sldMk cId="3372049066" sldId="349"/>
        </pc:sldMkLst>
        <pc:spChg chg="mod">
          <ac:chgData name="Chuck Tomasi" userId="79514c44-a18e-4aaa-84b1-18f74099d6b1" providerId="ADAL" clId="{46103BB5-65B4-9842-B5DB-38C54FE97DF7}" dt="2023-04-08T21:40:41.942" v="1452" actId="20577"/>
          <ac:spMkLst>
            <pc:docMk/>
            <pc:sldMk cId="3372049066" sldId="34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47.353" v="1455" actId="20577"/>
        <pc:sldMkLst>
          <pc:docMk/>
          <pc:sldMk cId="2370433109" sldId="350"/>
        </pc:sldMkLst>
        <pc:spChg chg="mod">
          <ac:chgData name="Chuck Tomasi" userId="79514c44-a18e-4aaa-84b1-18f74099d6b1" providerId="ADAL" clId="{46103BB5-65B4-9842-B5DB-38C54FE97DF7}" dt="2023-04-08T21:40:47.353" v="1455" actId="20577"/>
          <ac:spMkLst>
            <pc:docMk/>
            <pc:sldMk cId="2370433109" sldId="35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2:05.951" v="1456" actId="313"/>
        <pc:sldMkLst>
          <pc:docMk/>
          <pc:sldMk cId="1724303658" sldId="351"/>
        </pc:sldMkLst>
        <pc:spChg chg="mod">
          <ac:chgData name="Chuck Tomasi" userId="79514c44-a18e-4aaa-84b1-18f74099d6b1" providerId="ADAL" clId="{46103BB5-65B4-9842-B5DB-38C54FE97DF7}" dt="2023-04-08T21:42:05.951" v="1456" actId="313"/>
          <ac:spMkLst>
            <pc:docMk/>
            <pc:sldMk cId="1724303658" sldId="35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7:24.086" v="1534" actId="313"/>
        <pc:sldMkLst>
          <pc:docMk/>
          <pc:sldMk cId="4259943061" sldId="352"/>
        </pc:sldMkLst>
        <pc:spChg chg="mod">
          <ac:chgData name="Chuck Tomasi" userId="79514c44-a18e-4aaa-84b1-18f74099d6b1" providerId="ADAL" clId="{46103BB5-65B4-9842-B5DB-38C54FE97DF7}" dt="2023-04-08T21:47:24.086" v="1534" actId="313"/>
          <ac:spMkLst>
            <pc:docMk/>
            <pc:sldMk cId="4259943061" sldId="35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3:25.340" v="1494" actId="313"/>
        <pc:sldMkLst>
          <pc:docMk/>
          <pc:sldMk cId="3246404060" sldId="353"/>
        </pc:sldMkLst>
        <pc:spChg chg="mod">
          <ac:chgData name="Chuck Tomasi" userId="79514c44-a18e-4aaa-84b1-18f74099d6b1" providerId="ADAL" clId="{46103BB5-65B4-9842-B5DB-38C54FE97DF7}" dt="2023-04-08T21:43:25.340" v="1494" actId="313"/>
          <ac:spMkLst>
            <pc:docMk/>
            <pc:sldMk cId="3246404060" sldId="35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2:03:45.065" v="1763" actId="20577"/>
        <pc:sldMkLst>
          <pc:docMk/>
          <pc:sldMk cId="2169754793" sldId="354"/>
        </pc:sldMkLst>
        <pc:spChg chg="mod">
          <ac:chgData name="Chuck Tomasi" userId="79514c44-a18e-4aaa-84b1-18f74099d6b1" providerId="ADAL" clId="{46103BB5-65B4-9842-B5DB-38C54FE97DF7}" dt="2023-04-08T22:03:45.065" v="1763" actId="20577"/>
          <ac:spMkLst>
            <pc:docMk/>
            <pc:sldMk cId="2169754793" sldId="35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3:28.366" v="1664" actId="313"/>
        <pc:sldMkLst>
          <pc:docMk/>
          <pc:sldMk cId="3407451636" sldId="355"/>
        </pc:sldMkLst>
        <pc:spChg chg="mod">
          <ac:chgData name="Chuck Tomasi" userId="79514c44-a18e-4aaa-84b1-18f74099d6b1" providerId="ADAL" clId="{46103BB5-65B4-9842-B5DB-38C54FE97DF7}" dt="2023-04-08T21:53:28.366" v="1664" actId="313"/>
          <ac:spMkLst>
            <pc:docMk/>
            <pc:sldMk cId="3407451636" sldId="35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8:32.304" v="1572" actId="313"/>
        <pc:sldMkLst>
          <pc:docMk/>
          <pc:sldMk cId="2182644924" sldId="356"/>
        </pc:sldMkLst>
        <pc:spChg chg="mod">
          <ac:chgData name="Chuck Tomasi" userId="79514c44-a18e-4aaa-84b1-18f74099d6b1" providerId="ADAL" clId="{46103BB5-65B4-9842-B5DB-38C54FE97DF7}" dt="2023-04-08T21:48:32.304" v="1572" actId="313"/>
          <ac:spMkLst>
            <pc:docMk/>
            <pc:sldMk cId="2182644924" sldId="35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425674804" sldId="357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425674804" sldId="35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2:10.483" v="1457" actId="313"/>
        <pc:sldMkLst>
          <pc:docMk/>
          <pc:sldMk cId="2851381571" sldId="358"/>
        </pc:sldMkLst>
        <pc:spChg chg="mod">
          <ac:chgData name="Chuck Tomasi" userId="79514c44-a18e-4aaa-84b1-18f74099d6b1" providerId="ADAL" clId="{46103BB5-65B4-9842-B5DB-38C54FE97DF7}" dt="2023-04-08T21:42:10.483" v="1457" actId="313"/>
          <ac:spMkLst>
            <pc:docMk/>
            <pc:sldMk cId="2851381571" sldId="35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7:27.886" v="1535" actId="313"/>
        <pc:sldMkLst>
          <pc:docMk/>
          <pc:sldMk cId="1646865502" sldId="359"/>
        </pc:sldMkLst>
        <pc:spChg chg="mod">
          <ac:chgData name="Chuck Tomasi" userId="79514c44-a18e-4aaa-84b1-18f74099d6b1" providerId="ADAL" clId="{46103BB5-65B4-9842-B5DB-38C54FE97DF7}" dt="2023-04-08T21:47:27.886" v="1535" actId="313"/>
          <ac:spMkLst>
            <pc:docMk/>
            <pc:sldMk cId="1646865502" sldId="35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3:34.780" v="1495" actId="313"/>
        <pc:sldMkLst>
          <pc:docMk/>
          <pc:sldMk cId="1069699383" sldId="360"/>
        </pc:sldMkLst>
        <pc:spChg chg="mod">
          <ac:chgData name="Chuck Tomasi" userId="79514c44-a18e-4aaa-84b1-18f74099d6b1" providerId="ADAL" clId="{46103BB5-65B4-9842-B5DB-38C54FE97DF7}" dt="2023-04-08T21:43:34.780" v="1495" actId="313"/>
          <ac:spMkLst>
            <pc:docMk/>
            <pc:sldMk cId="1069699383" sldId="36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9:29.649" v="1725" actId="313"/>
        <pc:sldMkLst>
          <pc:docMk/>
          <pc:sldMk cId="2513827831" sldId="361"/>
        </pc:sldMkLst>
        <pc:spChg chg="mod">
          <ac:chgData name="Chuck Tomasi" userId="79514c44-a18e-4aaa-84b1-18f74099d6b1" providerId="ADAL" clId="{46103BB5-65B4-9842-B5DB-38C54FE97DF7}" dt="2023-04-08T21:59:29.649" v="1725" actId="313"/>
          <ac:spMkLst>
            <pc:docMk/>
            <pc:sldMk cId="2513827831" sldId="36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3:31.452" v="1665" actId="313"/>
        <pc:sldMkLst>
          <pc:docMk/>
          <pc:sldMk cId="3374895111" sldId="362"/>
        </pc:sldMkLst>
        <pc:spChg chg="mod">
          <ac:chgData name="Chuck Tomasi" userId="79514c44-a18e-4aaa-84b1-18f74099d6b1" providerId="ADAL" clId="{46103BB5-65B4-9842-B5DB-38C54FE97DF7}" dt="2023-04-08T21:53:31.452" v="1665" actId="313"/>
          <ac:spMkLst>
            <pc:docMk/>
            <pc:sldMk cId="3374895111" sldId="36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8:34.433" v="1573" actId="313"/>
        <pc:sldMkLst>
          <pc:docMk/>
          <pc:sldMk cId="4095179021" sldId="363"/>
        </pc:sldMkLst>
        <pc:spChg chg="mod">
          <ac:chgData name="Chuck Tomasi" userId="79514c44-a18e-4aaa-84b1-18f74099d6b1" providerId="ADAL" clId="{46103BB5-65B4-9842-B5DB-38C54FE97DF7}" dt="2023-04-08T21:48:34.433" v="1573" actId="313"/>
          <ac:spMkLst>
            <pc:docMk/>
            <pc:sldMk cId="4095179021" sldId="36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813901509" sldId="36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813901509" sldId="36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2:12.894" v="1458" actId="313"/>
        <pc:sldMkLst>
          <pc:docMk/>
          <pc:sldMk cId="1386160300" sldId="365"/>
        </pc:sldMkLst>
        <pc:spChg chg="mod">
          <ac:chgData name="Chuck Tomasi" userId="79514c44-a18e-4aaa-84b1-18f74099d6b1" providerId="ADAL" clId="{46103BB5-65B4-9842-B5DB-38C54FE97DF7}" dt="2023-04-08T21:42:12.894" v="1458" actId="313"/>
          <ac:spMkLst>
            <pc:docMk/>
            <pc:sldMk cId="1386160300" sldId="36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7:29.818" v="1536" actId="313"/>
        <pc:sldMkLst>
          <pc:docMk/>
          <pc:sldMk cId="1756626656" sldId="366"/>
        </pc:sldMkLst>
        <pc:spChg chg="mod">
          <ac:chgData name="Chuck Tomasi" userId="79514c44-a18e-4aaa-84b1-18f74099d6b1" providerId="ADAL" clId="{46103BB5-65B4-9842-B5DB-38C54FE97DF7}" dt="2023-04-08T21:47:29.818" v="1536" actId="313"/>
          <ac:spMkLst>
            <pc:docMk/>
            <pc:sldMk cId="1756626656" sldId="36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3:37.853" v="1496" actId="313"/>
        <pc:sldMkLst>
          <pc:docMk/>
          <pc:sldMk cId="402841487" sldId="367"/>
        </pc:sldMkLst>
        <pc:spChg chg="mod">
          <ac:chgData name="Chuck Tomasi" userId="79514c44-a18e-4aaa-84b1-18f74099d6b1" providerId="ADAL" clId="{46103BB5-65B4-9842-B5DB-38C54FE97DF7}" dt="2023-04-08T21:43:37.853" v="1496" actId="313"/>
          <ac:spMkLst>
            <pc:docMk/>
            <pc:sldMk cId="402841487" sldId="36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4:07.317" v="1677" actId="20577"/>
        <pc:sldMkLst>
          <pc:docMk/>
          <pc:sldMk cId="2449280082" sldId="368"/>
        </pc:sldMkLst>
        <pc:spChg chg="mod">
          <ac:chgData name="Chuck Tomasi" userId="79514c44-a18e-4aaa-84b1-18f74099d6b1" providerId="ADAL" clId="{46103BB5-65B4-9842-B5DB-38C54FE97DF7}" dt="2023-04-08T21:54:07.317" v="1677" actId="20577"/>
          <ac:spMkLst>
            <pc:docMk/>
            <pc:sldMk cId="2449280082" sldId="36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3:43.117" v="1667" actId="313"/>
        <pc:sldMkLst>
          <pc:docMk/>
          <pc:sldMk cId="1723717800" sldId="369"/>
        </pc:sldMkLst>
        <pc:spChg chg="mod">
          <ac:chgData name="Chuck Tomasi" userId="79514c44-a18e-4aaa-84b1-18f74099d6b1" providerId="ADAL" clId="{46103BB5-65B4-9842-B5DB-38C54FE97DF7}" dt="2023-04-08T21:53:43.117" v="1667" actId="313"/>
          <ac:spMkLst>
            <pc:docMk/>
            <pc:sldMk cId="1723717800" sldId="369"/>
            <ac:spMk id="7" creationId="{742492E0-20A5-FA61-4506-C0899DAF2C45}"/>
          </ac:spMkLst>
        </pc:spChg>
      </pc:sldChg>
      <pc:sldChg chg="addSp delSp modSp mod">
        <pc:chgData name="Chuck Tomasi" userId="79514c44-a18e-4aaa-84b1-18f74099d6b1" providerId="ADAL" clId="{46103BB5-65B4-9842-B5DB-38C54FE97DF7}" dt="2023-04-11T18:13:50.680" v="2331"/>
        <pc:sldMkLst>
          <pc:docMk/>
          <pc:sldMk cId="3145479613" sldId="370"/>
        </pc:sldMkLst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3145479613" sldId="370"/>
            <ac:spMk id="3" creationId="{F1DAE1BB-28E3-4759-67E1-4D5D59B882BC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4" creationId="{7EBC72BE-663F-69A4-ED2F-24158B6CFAE3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" creationId="{D695F788-9DA4-D194-61A8-535BA5B39B87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5" creationId="{8FCD8D43-D894-042A-7946-1D8D29B6479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5" creationId="{D879BECE-0376-ED4C-41BC-E47B5F0C3B61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6" creationId="{39A5B21A-DF69-117E-6712-3A02826B6D0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6" creationId="{65F75970-2418-6C83-1015-FD1AC1411614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7" creationId="{6FD088A7-B703-DBF1-905C-532E3AEC4078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7" creationId="{A8CFD603-20F6-1A8E-166D-77F4B3C67C4F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8" creationId="{44E1A333-1722-9575-59E7-BD50FBC5CFD5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8" creationId="{74044D5B-138B-29B3-1B76-12B21C9012EC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9" creationId="{96DC2E9F-DE15-769D-3092-7FDC9ABE69AC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9" creationId="{FB468F4D-1A01-242F-3DA5-23A5713F646B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0" creationId="{3EE580CC-FCFB-E54E-2BCC-6B4CF6ADFF86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0" creationId="{47EB2BA6-349D-67A3-F838-B8B7BB875DC2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1" creationId="{B6945711-2A19-ADC0-F659-48C1FA95179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1" creationId="{D64554F0-7CB2-1EE0-D617-AE16FAEBB36F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2" creationId="{B46621F7-0677-721C-6176-6B20F689EE31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2" creationId="{C6EAD795-9A0E-969C-9E56-04E77697C528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3" creationId="{C63D3378-31F2-DCDF-1CDC-8CD78EF52115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3" creationId="{FADCE700-65F9-09FD-CA82-DF7F183D2AD1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4" creationId="{18908F5C-A035-D56A-FB23-4AA561DB05E0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4" creationId="{43754AD3-9A69-9230-5A1E-30EF023EB2D8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5" creationId="{5FF70AAF-57D7-2491-1298-64B613957DAB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5" creationId="{820C9ED1-6E0F-FEAA-05E4-EACAE9E0F49D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6" creationId="{15CE66E6-924A-65F3-4974-B55E36DDF893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6" creationId="{C07168CB-5006-1939-CB80-8C1BE2BDA09D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7" creationId="{562D57A8-D1B7-BF4A-E161-1C1F99BD008E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7" creationId="{7B688062-49C5-CF7D-4B66-0161EF11426C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8" creationId="{A017A187-90D6-17F4-FA58-D61929660A50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8" creationId="{CF6B190B-1636-1777-689A-901437A89621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9" creationId="{5883AAF7-FDC2-02BE-97C3-21F9294887A1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9" creationId="{7195CCC9-FF08-ACD0-6BB1-CC2B3852EFB2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0" creationId="{4AF2A0FA-AAC1-9ED3-853C-6E00AF8E0C41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0" creationId="{77F43531-BEB1-1C7C-5CD2-A16753FED245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1" creationId="{3E93E632-E927-4F4F-07D8-F4EF64978A43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1" creationId="{E99C9570-0245-2E3C-96DA-7A1A37813965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2" creationId="{1ED0D711-33F9-282B-9D63-A8FEFB476527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2" creationId="{7E401080-49FC-6790-EC35-43DB946CD067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3" creationId="{55934A03-6D83-29CC-9F89-41F1539D5DC1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3" creationId="{8100E7D1-E0E0-27C7-089E-8E687FBE21A7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4" creationId="{47F845C8-F8D9-929B-4A30-6FAEE2043B7E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4" creationId="{DE9C820D-6802-C2C6-4DFA-7D784BC6C03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5" creationId="{42D70965-DB3C-C2AF-DCFF-D24148DB30EA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5" creationId="{C442AA23-5B7D-17AE-B7B5-C437F8AE5CF5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6" creationId="{31D99667-0540-0A97-858B-074933849FE4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6" creationId="{CBD194F1-7AC8-71EF-22F7-0478BF588E7A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7" creationId="{5BC91DD9-CD51-7389-6644-38E4AD8E06F6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7" creationId="{5E17302E-02DC-2610-8C3F-95C0C1E70E86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8" creationId="{6C1D0D82-6FBB-73A0-7EDC-CE5851709F00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8" creationId="{EE15744D-6142-CF43-1CA6-2A74BF209157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9" creationId="{43A0017F-5489-5E85-2803-2B255CDFB0E5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9" creationId="{F2532436-E1B5-8DBE-A3CE-5561EC8C2ED5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0" creationId="{43B79EAA-2F51-9AED-0A5E-728356B94CAA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0" creationId="{DB144D90-77BD-AEAB-6BF5-C0533036A609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1" creationId="{E34518A8-218B-2ACF-0D8D-56A39E3D978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1" creationId="{EBA76504-112C-C55D-407B-BF5B48FD2A41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2" creationId="{95E65177-066A-01A7-28F9-E6F9494D1E6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2" creationId="{975B8F56-D42B-C35C-BA4B-D3014B58EAF5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3" creationId="{81F215AC-1273-2EEB-2C6B-97E0CE3541EC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3" creationId="{B1A8DD4F-E836-BD92-97E8-F57CDA54015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4" creationId="{15A00FEB-9B15-B727-AA81-D164ED4D6308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4" creationId="{8DF5E990-BDCD-38D2-A384-68DE601FC3D1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5" creationId="{4FFD9D1C-093A-AC26-D3C6-AF471A434A8D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5" creationId="{BDEAA20E-4FEC-FF9E-2A7E-EFF5FC42F6BD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6" creationId="{AC435EAD-145C-70AD-23D7-C8383E5894E7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6" creationId="{E1799622-0C14-7EAB-5A08-D1EAEEA7520E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7" creationId="{11585BDD-F96E-8B13-9B3E-A01E514CACE1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7" creationId="{315A677F-A823-7E30-3EE6-68AABA4A5F0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8" creationId="{D2DB8B95-BB60-046F-972B-D06E45E56FCD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8" creationId="{DCA3EC6D-32F6-4EF0-5AE4-2A225C40EFC9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9" creationId="{286396C6-777F-9FE6-ACB9-AFE6A360EF8A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9" creationId="{61B0E33C-12FC-EAE1-3629-3B3C9BBA2415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40" creationId="{4EE70EF2-B7F5-C334-9B2B-2FFA41831D13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0" creationId="{D5C718AE-F0F3-8233-3194-0B89E0EFE482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41" creationId="{A046AD91-CA7C-5721-9FAA-9D38572FD6E0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1" creationId="{D2C6825B-81A7-1AE6-753F-77FBC35B85F7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2" creationId="{1E70E009-2C91-A8A7-DE68-AFAB3925F3CA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42" creationId="{ACBDE14A-31BF-D4BF-CF68-AC7F4AF3F55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3" creationId="{378EA704-77C5-A9F7-8730-FC73233CE753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43" creationId="{558C0C66-5DEA-6686-6FB6-C012A8B7F2E5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4" creationId="{6F477F4D-F4EE-AE98-2BC5-92B3622D5C6B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44" creationId="{9E0CDA25-3A38-4C9C-0DE9-E3A1DDF2B6E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5" creationId="{6070246B-7594-3F89-1A40-00429663407C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45" creationId="{F0842371-1092-7867-4EDC-F843ADCDC00C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46" creationId="{1F47E331-5DE0-6A5D-8FB0-2490368E61D1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47" creationId="{4C55F5D2-34D9-C727-E8CA-28B109E237F5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48" creationId="{7D454414-6033-66C1-3F47-591E235B100F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49" creationId="{FFEB89BA-3A2D-CCDD-BB6A-14A5B6B1B855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0" creationId="{044172CC-54E8-EF17-D635-0DD8CAE38D7A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1" creationId="{1BA98E26-9E18-0EFF-317D-56B890D9C805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2" creationId="{AAF6AC16-7406-5860-2D84-423554EC0F56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3" creationId="{8CB61A6D-1D0A-0D40-FDBC-CB47A212C902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4" creationId="{CA44D30E-EA2D-1D58-FC82-D5715DA9F40D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5" creationId="{DCB65D01-913F-8B22-B322-E1B8A26CD97D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6" creationId="{5F6DC55F-3EF4-FABC-F054-F2BBEE88B11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7" creationId="{DA169F63-E10B-9F36-0D5B-E533627EDE19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8" creationId="{587B04B8-2DDC-1146-3668-3296B7A3F894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9" creationId="{364B3F6E-A7A0-4EAB-EF77-DCE2F5ACDD36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0" creationId="{A04E56E2-A91B-B561-B79F-A8FA6E094EA3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1" creationId="{56769C35-2DB8-421B-10FF-938802364E00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2" creationId="{9943C663-1D02-A1D8-05BD-8727D174F2F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3" creationId="{D571FF8D-1F86-52D7-62F6-AB13C554139E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4" creationId="{5AF6D095-7697-23D9-5465-0E44F0D5521A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5" creationId="{375CCA28-4BB7-6E0B-BFE7-742F4D0C73A6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6" creationId="{A2E8946F-9306-9D27-8574-3BA1C3A82B40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7" creationId="{75DE537D-84A8-FC7D-8626-BC9F1BDE129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8" creationId="{12A30E75-048A-DE04-2F8F-F247249B6C0D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9" creationId="{AC7150D4-7F77-D1BC-E8D3-467AB664F963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0" creationId="{B0B13789-3C71-D74C-A5A3-79D308A0BCA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1" creationId="{1F46D8D7-1913-01D7-220A-37C9BB3CD0F7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2" creationId="{3ACEA83B-91ED-605A-8013-574D56488E90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3" creationId="{C3A1C75A-C205-2493-7214-BCFB8E142355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4" creationId="{9EBD16DA-D677-77F6-38A9-BFFDFBE53044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5" creationId="{D7CAA7DC-624A-4A72-B23F-5586DF29FF4E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6" creationId="{E7B56089-6474-EE54-F890-7FB1EAFD26D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7" creationId="{54088AB2-114B-A62B-57D1-553B844A9787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8" creationId="{3D58072B-2F20-35AD-867A-EA63D3B0FFEA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9" creationId="{A6B12849-9B19-BE64-B05B-9D0242DDB56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0" creationId="{32B2D21A-07D5-6EA3-F4F6-9F88AE4C926C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1" creationId="{F985FFE4-2FF0-D904-5572-6735F9AA6C9F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2" creationId="{F66E80D6-778D-7D88-0C59-8C2C9D312E06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3" creationId="{B35EE474-93FC-2F83-843C-E42D459FC15E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4" creationId="{272EF229-0F92-1909-C804-11213489F6E3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5" creationId="{E75D6304-801C-C57B-806C-AB64DD4C3D6D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6" creationId="{80668474-0DAE-1EC0-C6CB-E926AD2B6E12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7" creationId="{2F336231-3104-E238-0AB7-0A27DB9CE32F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89" creationId="{F3540757-8221-B50E-1D03-790975DBE98F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0" creationId="{53AE7010-BF94-1DB7-50F2-D2C82F3454E3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1" creationId="{39A42146-B67D-97A7-8DF9-18CD8B7BD6E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2" creationId="{BCE662A0-E7E6-71D2-C46F-E7CDFA235113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3" creationId="{4FCA4500-5CE2-690F-0ABB-87B4AA1CC62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4" creationId="{DD316271-3CC3-512B-004D-0993195731D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5" creationId="{2495FF3D-C161-6E9F-868A-BEFD0774BE9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6" creationId="{4BF76FB0-D953-E3AE-AF95-754DA648005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7" creationId="{631F51A6-82E9-96BA-CFC8-9559253EE889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8" creationId="{3190AA6E-B92B-B59B-F083-47564019764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9" creationId="{90C6BED9-B9D9-58B6-9E61-E57D3B8D9B8D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0" creationId="{3418A36E-7A10-229E-7824-A9328142364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1" creationId="{BA529BE0-0CDF-415C-DF3E-9AA926B92712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2" creationId="{DEF0D9C5-0E74-8F02-DC7A-0C79390AFB5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3" creationId="{5209B7D0-8362-9B82-8B24-3F3051A170D9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4" creationId="{0F782C5E-A304-66B3-1DC0-F01F0CF2D54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5" creationId="{6C0F791B-A7C6-2BD1-7F4E-DCC91D867649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6" creationId="{7C372052-A713-59C7-37F4-AA572517DF8C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7" creationId="{AD933871-D33E-3956-17C6-E44CC84DF2A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8" creationId="{4183B8F8-49D4-173D-EF58-6971F8EAD641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9" creationId="{21A9E404-7CD6-DD4D-072A-4297B10ABB55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0" creationId="{1617C2C0-8148-8C96-A92C-06FB2B4804EF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1" creationId="{6C4668F4-A96C-8525-5FA8-FF4BE21AEE9E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2" creationId="{5B8D425F-65C0-2129-85C7-1FBFD2FA21DA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3" creationId="{C3351B7E-7AB3-D933-BDFB-B54901A63C0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4" creationId="{6A2B2037-5DA5-7C3B-4482-658C176BAD3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5" creationId="{56870C80-5D99-49E5-C4C5-BE9C86CA3EFA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6" creationId="{974D54F6-74EB-F75B-9AEC-63F5E3A7613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7" creationId="{CE54D42D-B03E-BAE2-9F3F-CCFFB30EC551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8" creationId="{64405920-E409-F4BA-4E20-225F9266F8E7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9" creationId="{DE68B49B-80E4-793D-DC8D-8A6E1C409277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0" creationId="{A441CE2C-9352-23BF-7194-4273EE8E9C1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1" creationId="{BF3ADC73-A8DA-80AC-124A-5D0219F0A763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2" creationId="{7AD0AB0D-2694-4162-D72E-61BA5348D4AA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3" creationId="{1B960D39-864E-1546-5553-7A010C63EE7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4" creationId="{B9192CE6-6D99-307D-FB35-0C5C84C1BCED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5" creationId="{8DD68B84-EE6D-D5F8-B7D0-BBEF2E819612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6" creationId="{978408FF-5A1C-0E3E-9CFA-C5734BE01A2D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7" creationId="{AE1F64C0-54F6-F1FA-B8B7-1E22FA42147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8" creationId="{E5E48DC6-9550-41A7-CB41-DC4F145B9E1F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9" creationId="{618E5011-BB6D-F85D-F013-1F6D9212B929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30" creationId="{F4DC03AF-FFA1-7E07-9FD1-E9F7D2B66A95}"/>
          </ac:spMkLst>
        </pc:spChg>
        <pc:spChg chg="add del mod">
          <ac:chgData name="Chuck Tomasi" userId="79514c44-a18e-4aaa-84b1-18f74099d6b1" providerId="ADAL" clId="{46103BB5-65B4-9842-B5DB-38C54FE97DF7}" dt="2023-04-07T23:18:42.004" v="649"/>
          <ac:spMkLst>
            <pc:docMk/>
            <pc:sldMk cId="3145479613" sldId="370"/>
            <ac:spMk id="131" creationId="{01FF963C-CBF6-EE82-3613-56C2AA00790A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2" creationId="{7CE06133-1B9A-DAA4-341C-B336B89F0E8D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3" creationId="{C30B0E22-B9EA-1847-1B86-72E13D81C584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4" creationId="{D12E06AD-49AA-8ADF-8D0D-61AE3E31A0D3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5" creationId="{6EB77423-86DD-1095-0408-032DBA15AAF0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6" creationId="{CED20E14-2DF6-F222-78FD-DF524DAD82D6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7" creationId="{49312D35-ACC5-083F-FF63-1FC3BC4B6A81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8" creationId="{CE57E733-9E50-7743-B966-D19A0231E69F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9" creationId="{BF1C5CB4-F7C3-02DF-DCDA-821103F855F4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0" creationId="{055901BD-0C04-C6F7-AE5B-F78780040F66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1" creationId="{2DF5DBB6-4D27-D977-96A4-80E69ABC4D82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2" creationId="{DA5A29BB-472E-5701-9161-BA45C477D5FF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3" creationId="{291F8205-6E00-C7CB-0BAA-AABDFA600B3D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4" creationId="{F69FB212-5CD3-AF93-7AF0-907136F5D0DF}"/>
          </ac:spMkLst>
        </pc:spChg>
        <pc:grpChg chg="add del mod">
          <ac:chgData name="Chuck Tomasi" userId="79514c44-a18e-4aaa-84b1-18f74099d6b1" providerId="ADAL" clId="{46103BB5-65B4-9842-B5DB-38C54FE97DF7}" dt="2023-04-07T23:01:44.156" v="328" actId="478"/>
          <ac:grpSpMkLst>
            <pc:docMk/>
            <pc:sldMk cId="3145479613" sldId="370"/>
            <ac:grpSpMk id="2" creationId="{1B378F1E-B32F-0448-9C61-3631DD21CC1C}"/>
          </ac:grpSpMkLst>
        </pc:grpChg>
        <pc:grpChg chg="add mod">
          <ac:chgData name="Chuck Tomasi" userId="79514c44-a18e-4aaa-84b1-18f74099d6b1" providerId="ADAL" clId="{46103BB5-65B4-9842-B5DB-38C54FE97DF7}" dt="2023-04-11T18:13:50.680" v="2331"/>
          <ac:grpSpMkLst>
            <pc:docMk/>
            <pc:sldMk cId="3145479613" sldId="370"/>
            <ac:grpSpMk id="2" creationId="{E9C59BB9-CA7F-5889-F474-0DAA82A8DE43}"/>
          </ac:grpSpMkLst>
        </pc:grpChg>
        <pc:grpChg chg="add del mod">
          <ac:chgData name="Chuck Tomasi" userId="79514c44-a18e-4aaa-84b1-18f74099d6b1" providerId="ADAL" clId="{46103BB5-65B4-9842-B5DB-38C54FE97DF7}" dt="2023-04-11T15:36:38.926" v="2011" actId="478"/>
          <ac:grpSpMkLst>
            <pc:docMk/>
            <pc:sldMk cId="3145479613" sldId="370"/>
            <ac:grpSpMk id="88" creationId="{3FBCB40A-F203-1390-EAF0-4759E7AECB39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11T18:14:30.505" v="2332"/>
        <pc:sldMkLst>
          <pc:docMk/>
          <pc:sldMk cId="2255346926" sldId="371"/>
        </pc:sldMkLst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" creationId="{A729666D-1CF8-C084-A5DB-6FB6333B6BAB}"/>
          </ac:spMkLst>
        </pc:spChg>
        <pc:spChg chg="mod">
          <ac:chgData name="Chuck Tomasi" userId="79514c44-a18e-4aaa-84b1-18f74099d6b1" providerId="ADAL" clId="{46103BB5-65B4-9842-B5DB-38C54FE97DF7}" dt="2023-04-07T23:03:18.694" v="334" actId="20577"/>
          <ac:spMkLst>
            <pc:docMk/>
            <pc:sldMk cId="2255346926" sldId="371"/>
            <ac:spMk id="3" creationId="{F1DAE1BB-28E3-4759-67E1-4D5D59B882BC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4" creationId="{603272F2-B24E-1DAF-0BB7-CDA13F25C38A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" creationId="{6203073B-3237-799A-8198-766AA3A89E9E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5" creationId="{305AB38D-DD66-B0A9-D35C-FDCC9C8DFE3D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5" creationId="{562AA10A-4187-2A21-076E-AA22FC59B40A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6" creationId="{286F454A-3108-70C2-32B7-E80AF56F7145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6" creationId="{EBCB66B6-C11D-AC62-68D9-AC24A19EAE46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7" creationId="{9F4FC600-9129-247A-1AEA-D294C7836C7E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7" creationId="{BBEE2186-3B0A-E97E-6C3A-76675CCBFED9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8" creationId="{58504715-CBCC-080E-AC95-D312FA29B331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8" creationId="{689B97B7-ECCC-E23B-5BA6-CA6BCA1742BD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9" creationId="{72042ED0-9A15-7CAA-9479-3037E14EEDB0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9" creationId="{A20D4DFF-3651-0D37-3990-1C8D0DEC8295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0" creationId="{DA911B19-35E9-E45E-BD90-BBF3C76956F7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0" creationId="{F95477C9-BE2F-1F12-53C4-D0E9E3631721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1" creationId="{13B02A95-0A44-37AB-9EFE-D431EB7BAE94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1" creationId="{4902EABD-B379-44B0-922B-A43B3196C27F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2" creationId="{21CE99B4-2009-27CA-05BD-EF22D1700174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2" creationId="{FB7D182A-F8ED-C0F1-3E46-41FBCFA11AEB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3" creationId="{4468199D-C52B-3F14-1F04-3283A146BADC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3" creationId="{549944F9-5A66-DB42-BFD2-79ABB2393993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4" creationId="{4A133570-87E2-27B8-5EE8-70E82D5CF936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4" creationId="{7A0721C7-D781-8E9C-0FC7-DD322688DC10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5" creationId="{7AE186F7-9798-A89B-F8F4-9F36BD7108EA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5" creationId="{E487BFC5-B6B7-B9F9-0E49-143E85BDCD64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6" creationId="{89810EF9-7674-F9F4-41D5-78359468FAC0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6" creationId="{D2E04DD4-25C0-2368-5DB7-FB75F452A380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7" creationId="{6FB33FA7-F7C5-EBE0-05F3-973A54BBA423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7" creationId="{D316707D-D18B-BF09-B6B0-7FFFFC41B786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8" creationId="{7940B723-2F6E-F506-9447-66DDD194A6DC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8" creationId="{C3002219-0FD7-B05A-7B84-C72EB109653E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9" creationId="{8CC8A542-F84B-2483-3B28-C4BBDDD516B7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9" creationId="{E46A3BDD-3CCF-6E2C-EF8E-D7BB3F48C124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0" creationId="{5634A6E1-E2FB-BE88-DD9F-CF16BF943585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0" creationId="{870EC27C-CA68-3504-564E-05263F30C738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1" creationId="{1AFBB7C5-59C4-476F-5CFD-3A3D8D3CCF70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1" creationId="{838192D1-7084-32D3-23AB-3B9C649F0AEF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2" creationId="{32CE506C-76D4-CCA3-7484-8D66D32ACF31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2" creationId="{B7945B3E-BC6C-11B1-26E3-F873B89093E9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3" creationId="{679DE9FB-2B20-3209-D7E7-423C95B770E1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3" creationId="{F8E954D5-3E9F-E9E3-BEC3-C735FFC7C95A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4" creationId="{3B75F0D8-FF5E-F07E-F13A-C329638FF171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4" creationId="{4CB99DCB-5286-A5CF-FA3B-422C8AD46A5F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5" creationId="{149E06BB-498A-C817-92C4-21B171FC926D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5" creationId="{3A2FACF4-866D-DDA1-56E5-6E1B8693B8EE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6" creationId="{24530135-60AF-C2E7-67F6-F04DB4A061CE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6" creationId="{598961DB-F141-3337-3BFA-DEBF54236206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7" creationId="{363F4DC9-B2D6-A031-0B72-8FC74FF57862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7" creationId="{37F181CD-6860-A00E-3195-50168D8A8274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8" creationId="{4C1FA68F-3D44-4000-5D95-B071E25970E2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8" creationId="{D4DF8A82-EAEF-3709-8569-EC964B8405EC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9" creationId="{23120FEF-A084-40D1-0799-117C47833BCB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9" creationId="{7025AC78-E6DE-4388-5EC0-1B98BACA5DD9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0" creationId="{26A5519F-9DD1-E9E3-4226-F19FB0D9703E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0" creationId="{D53FEEF1-38D1-395D-F8EC-6036CDE1628A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1" creationId="{3995A959-2184-65C0-9572-61C20825879B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1" creationId="{54BF6468-E4BA-2486-25DA-AF11394168E2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2" creationId="{08F955E2-B221-BC35-EFF2-B77322A90FD0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2" creationId="{AB8CB9AA-B2BA-61EB-2CD6-2553719A87CD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3" creationId="{31B0B49D-6C73-E70A-B489-87F9CC925475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3" creationId="{4A5725C8-255E-AEB7-CBCC-F196EFDDAA91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4" creationId="{44944B96-DB91-12C8-34F3-5BBECE7E41F3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4" creationId="{DC1A2241-F3A2-D9B6-5C76-ECB3BAC23479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5" creationId="{474F0AD6-3B85-0922-9D63-CEB85EC9ADD2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5" creationId="{F0DC45AB-2A4F-EF46-ACF7-189A0B49EFA4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6" creationId="{783D62C4-260C-BC55-A108-D6EFB40F9ACF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6" creationId="{E722C309-C156-5436-564C-7167520BC4EF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7" creationId="{2011B983-5DEA-5256-F6CC-0D9E9C794B9E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7" creationId="{8928B1A9-1843-D504-101E-712D81BA97F2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8" creationId="{B88148E3-F71B-022D-B67D-26A064E27E8A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8" creationId="{C7EE3FE2-7CEB-68FD-D305-FBF694D0B38F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9" creationId="{74228F67-E169-E82A-3032-6DD9D244E3FB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9" creationId="{8A49D57A-886A-BA88-9A6B-DD861873651E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40" creationId="{536FC308-B012-89B6-05A9-70E619E8AFC0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0" creationId="{F790DB33-D047-D109-9DC7-79551DD2D1E3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41" creationId="{1A07AA24-33D0-0E83-D363-53B262D690C4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1" creationId="{C22E72F7-DFDA-3F02-AE6C-DF74C1C131EB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2" creationId="{315D188D-1722-E75A-EC38-955BB3F3CA00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42" creationId="{F6231569-83B7-B095-AC84-B85AF0982477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3" creationId="{05C5BC1D-0F4F-C9E5-9ECE-975EA9297C4F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43" creationId="{3C5C8E07-BA73-EFAE-92B3-11DC2C85C062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4" creationId="{131F76A9-C1FC-9FC7-5AB1-C0B9FDD4CAEE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44" creationId="{C26EA89B-8A34-8E64-9DC5-192D6213A1A3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45" creationId="{49BE3BB0-12E2-2DE4-6C13-5F05FAE5FE11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46" creationId="{A674CDF0-0840-C573-4EE0-2CAC58DB5E9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47" creationId="{710AC2D9-D7E6-69E2-624B-6B3A01707CF6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48" creationId="{618E5172-FA11-0911-DA6F-BF8FFF2CC872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49" creationId="{98B4AE6C-2976-68BC-05AC-6368F2045229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0" creationId="{BD0982FD-85EC-1C59-4A47-CC88769D99C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1" creationId="{FAAA0237-4F55-A830-677E-8498A104669E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2" creationId="{4EEAB419-9978-06D1-00F5-CF4A0BB09962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3" creationId="{E3DCFA6B-0829-DD40-CD9A-B7E174F6097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4" creationId="{AB148FA4-FF63-90C1-48CD-319A56129F8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5" creationId="{AE3E9DAF-A9DA-F0A4-2E9B-81CCCDB8557D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6" creationId="{619CA81F-DA4F-DDDC-B7A4-E31BA0D74B5A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7" creationId="{0AE648AC-AF05-D476-3A73-ECCCA911823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8" creationId="{C2B1CE5F-1300-C5FE-2AAA-A15D141D54A2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9" creationId="{7674CB19-9C33-7FB8-088A-E47657CB1907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0" creationId="{7D2004F8-373E-F235-9D75-9198DD156189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1" creationId="{0D586ED9-0045-CF00-858B-43D64ED1AAC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2" creationId="{F177FC4F-4DAA-DC9C-3FE4-02BD579F00FA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3" creationId="{8DB55737-7D48-8131-3EC4-ED3DD63F3A34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4" creationId="{01EA6BB8-8425-E242-4955-CDF94C9BD64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5" creationId="{DDDBE548-91C2-0D23-82D1-3B046E7B661C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6" creationId="{75426145-3D9A-3EA5-2960-FA1768AC33E1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7" creationId="{DBD00286-4B53-31E2-44FC-D76AE7FE338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8" creationId="{84E21267-0E11-0EB7-7A28-FBC142A5833C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9" creationId="{62A2B0F4-798C-56A4-124B-8F7BAADCD4F4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0" creationId="{1C539A83-C882-6E7C-2E73-B3D607AB6F2D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1" creationId="{1FF866AC-5DC8-97E1-F455-679DB3B153F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2" creationId="{BC6FD950-3AC6-8BC8-0927-B5BCF28A227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3" creationId="{A3F26D1E-0293-2B04-DB88-E163E8AFE936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4" creationId="{4F483FD9-9CA4-84E0-93A3-59F318CC01C2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5" creationId="{843D7182-6F57-555F-2E4A-E400C5F2464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6" creationId="{0B132CAC-F8A5-5CE7-05C3-CE69D469897B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7" creationId="{E6D0856C-C078-1451-AEA8-9AD66E02B8D6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8" creationId="{846218D1-40EF-C84D-72C0-32FF41229FF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9" creationId="{E5715CA6-CBE0-AD17-0910-8E75AB0A8E28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0" creationId="{663B07FD-3E88-2C92-66B2-DCFE85EEBA8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1" creationId="{9BA71B6A-E4A7-8416-16AA-97E9C9272D2A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2" creationId="{510D47EB-C648-B400-81AF-4712CE03F563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3" creationId="{A81161D8-4E8B-BB6A-7C80-B10CADA7C41C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4" creationId="{53240D7B-B801-FA9F-7136-8ED59B0C8A96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5" creationId="{4FFAD628-54FC-52C6-8044-3C89765C5F3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6" creationId="{5620FD05-22EB-557A-1DE0-FB989A4AAE8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7" creationId="{D440907C-A800-6D4F-FC7C-484BB3741A89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88" creationId="{4B9968F2-BBFA-577C-39D4-67D9B7F2D7AB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89" creationId="{9FFABD95-2D9D-BD57-8FE0-1309C6875F8D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0" creationId="{48A56752-337D-78F8-6193-E29A65BA9752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1" creationId="{141E55F3-4C30-F2B4-FA80-5D98DEFAA556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2" creationId="{726A4937-C429-D6EA-74EF-7467E55F0FF2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3" creationId="{87072E09-BDC5-FD7B-146E-34B9084A6751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4" creationId="{3CE482D8-9A84-F56B-ED82-888B6627D8B7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5" creationId="{F62B31DD-A111-8CF4-AF01-0AD0BD9A5B75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6" creationId="{E9213CBC-C86B-9948-FFD4-485D1ECB1DB4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7" creationId="{47342504-F0A9-DF64-1BD5-921AC4DD0715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8" creationId="{C275C060-7FBE-51C2-DB35-865C2A8D4EF1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9" creationId="{CB3E759B-E8E9-C8C7-B31F-ACBF9DC10CFF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0" creationId="{FE893D65-CFA9-96E1-3148-388F7D8417E7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1" creationId="{DF76EC4F-C935-CD2D-287E-D7F95CE98ACF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2" creationId="{6104E072-2886-CD83-F2B0-F34BDF87423A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3" creationId="{20EBD785-2CA8-BE1C-6EBB-30521D742F96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4" creationId="{86267F52-5A9C-E8AF-C789-98784A3FD588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5" creationId="{230605F7-ECE1-C346-5B99-B635DD67ABFB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6" creationId="{2BABD61C-7B35-45EB-CCC2-1371EEA268F0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7" creationId="{DA251D0F-39C6-7701-5FB5-FA48542FFEFD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8" creationId="{7F4DEBA0-29A2-FA13-2A39-01C96186158C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9" creationId="{9E5D3FC0-56BF-BBC9-D2A1-6BF3DFE03976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10" creationId="{C68484B4-5088-310A-78E4-831DDBBB7EBF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11" creationId="{2CA692AA-CD77-CEB0-CB16-67ED6F015100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12" creationId="{37BD4F27-5BB7-077C-1FE3-64652C4ECA76}"/>
          </ac:spMkLst>
        </pc:spChg>
        <pc:grpChg chg="add mod">
          <ac:chgData name="Chuck Tomasi" userId="79514c44-a18e-4aaa-84b1-18f74099d6b1" providerId="ADAL" clId="{46103BB5-65B4-9842-B5DB-38C54FE97DF7}" dt="2023-04-11T18:14:30.505" v="2332"/>
          <ac:grpSpMkLst>
            <pc:docMk/>
            <pc:sldMk cId="2255346926" sldId="371"/>
            <ac:grpSpMk id="2" creationId="{8951BA03-39F6-7268-96F4-6E8EAB60F9F2}"/>
          </ac:grpSpMkLst>
        </pc:grpChg>
        <pc:grpChg chg="add del mod">
          <ac:chgData name="Chuck Tomasi" userId="79514c44-a18e-4aaa-84b1-18f74099d6b1" providerId="ADAL" clId="{46103BB5-65B4-9842-B5DB-38C54FE97DF7}" dt="2023-04-11T15:36:50.135" v="2012" actId="478"/>
          <ac:grpSpMkLst>
            <pc:docMk/>
            <pc:sldMk cId="2255346926" sldId="371"/>
            <ac:grpSpMk id="45" creationId="{C875BDBE-E49F-6B6E-C19D-7AB9F9DE04EA}"/>
          </ac:grpSpMkLst>
        </pc:grpChg>
      </pc:sldChg>
      <pc:sldChg chg="modSp mod">
        <pc:chgData name="Chuck Tomasi" userId="79514c44-a18e-4aaa-84b1-18f74099d6b1" providerId="ADAL" clId="{46103BB5-65B4-9842-B5DB-38C54FE97DF7}" dt="2023-04-07T23:05:50.855" v="349" actId="20577"/>
        <pc:sldMkLst>
          <pc:docMk/>
          <pc:sldMk cId="1620071007" sldId="372"/>
        </pc:sldMkLst>
        <pc:spChg chg="mod">
          <ac:chgData name="Chuck Tomasi" userId="79514c44-a18e-4aaa-84b1-18f74099d6b1" providerId="ADAL" clId="{46103BB5-65B4-9842-B5DB-38C54FE97DF7}" dt="2023-04-07T23:05:50.855" v="349" actId="20577"/>
          <ac:spMkLst>
            <pc:docMk/>
            <pc:sldMk cId="1620071007" sldId="372"/>
            <ac:spMk id="3" creationId="{82F98C1D-2B65-FB41-A62B-5838A6BF6016}"/>
          </ac:spMkLst>
        </pc:spChg>
      </pc:sldChg>
      <pc:sldChg chg="modSp mod">
        <pc:chgData name="Chuck Tomasi" userId="79514c44-a18e-4aaa-84b1-18f74099d6b1" providerId="ADAL" clId="{46103BB5-65B4-9842-B5DB-38C54FE97DF7}" dt="2023-04-08T21:51:12.631" v="1651" actId="313"/>
        <pc:sldMkLst>
          <pc:docMk/>
          <pc:sldMk cId="1522848824" sldId="373"/>
        </pc:sldMkLst>
        <pc:spChg chg="mod">
          <ac:chgData name="Chuck Tomasi" userId="79514c44-a18e-4aaa-84b1-18f74099d6b1" providerId="ADAL" clId="{46103BB5-65B4-9842-B5DB-38C54FE97DF7}" dt="2023-04-08T21:51:12.631" v="1651" actId="313"/>
          <ac:spMkLst>
            <pc:docMk/>
            <pc:sldMk cId="1522848824" sldId="373"/>
            <ac:spMk id="2" creationId="{B695E84C-672D-1833-3D95-C33A68DE291A}"/>
          </ac:spMkLst>
        </pc:spChg>
      </pc:sldChg>
      <pc:sldChg chg="modSp mod">
        <pc:chgData name="Chuck Tomasi" userId="79514c44-a18e-4aaa-84b1-18f74099d6b1" providerId="ADAL" clId="{46103BB5-65B4-9842-B5DB-38C54FE97DF7}" dt="2023-04-07T23:08:07.375" v="358" actId="20577"/>
        <pc:sldMkLst>
          <pc:docMk/>
          <pc:sldMk cId="669348669" sldId="374"/>
        </pc:sldMkLst>
        <pc:spChg chg="mod">
          <ac:chgData name="Chuck Tomasi" userId="79514c44-a18e-4aaa-84b1-18f74099d6b1" providerId="ADAL" clId="{46103BB5-65B4-9842-B5DB-38C54FE97DF7}" dt="2023-04-07T23:08:07.375" v="358" actId="20577"/>
          <ac:spMkLst>
            <pc:docMk/>
            <pc:sldMk cId="669348669" sldId="374"/>
            <ac:spMk id="2" creationId="{1B9FD9BC-7A8A-F3A8-8EA9-0A3A48CE22A4}"/>
          </ac:spMkLst>
        </pc:spChg>
      </pc:sldChg>
      <pc:sldChg chg="modSp mod">
        <pc:chgData name="Chuck Tomasi" userId="79514c44-a18e-4aaa-84b1-18f74099d6b1" providerId="ADAL" clId="{46103BB5-65B4-9842-B5DB-38C54FE97DF7}" dt="2023-04-07T23:08:13.562" v="361" actId="20577"/>
        <pc:sldMkLst>
          <pc:docMk/>
          <pc:sldMk cId="2253483598" sldId="375"/>
        </pc:sldMkLst>
        <pc:spChg chg="mod">
          <ac:chgData name="Chuck Tomasi" userId="79514c44-a18e-4aaa-84b1-18f74099d6b1" providerId="ADAL" clId="{46103BB5-65B4-9842-B5DB-38C54FE97DF7}" dt="2023-04-07T23:08:13.562" v="361" actId="20577"/>
          <ac:spMkLst>
            <pc:docMk/>
            <pc:sldMk cId="2253483598" sldId="375"/>
            <ac:spMk id="2" creationId="{3DBF5AC6-8041-8341-1B15-11A3EAD3BCBF}"/>
          </ac:spMkLst>
        </pc:spChg>
      </pc:sldChg>
      <pc:sldChg chg="modSp mod">
        <pc:chgData name="Chuck Tomasi" userId="79514c44-a18e-4aaa-84b1-18f74099d6b1" providerId="ADAL" clId="{46103BB5-65B4-9842-B5DB-38C54FE97DF7}" dt="2023-04-07T23:08:17.878" v="364" actId="20577"/>
        <pc:sldMkLst>
          <pc:docMk/>
          <pc:sldMk cId="2749604787" sldId="376"/>
        </pc:sldMkLst>
        <pc:spChg chg="mod">
          <ac:chgData name="Chuck Tomasi" userId="79514c44-a18e-4aaa-84b1-18f74099d6b1" providerId="ADAL" clId="{46103BB5-65B4-9842-B5DB-38C54FE97DF7}" dt="2023-04-07T23:08:17.878" v="364" actId="20577"/>
          <ac:spMkLst>
            <pc:docMk/>
            <pc:sldMk cId="2749604787" sldId="376"/>
            <ac:spMk id="2" creationId="{6072BF62-7FF3-CE6C-BC2B-A625A26D695F}"/>
          </ac:spMkLst>
        </pc:spChg>
      </pc:sldChg>
      <pc:sldChg chg="modSp mod">
        <pc:chgData name="Chuck Tomasi" userId="79514c44-a18e-4aaa-84b1-18f74099d6b1" providerId="ADAL" clId="{46103BB5-65B4-9842-B5DB-38C54FE97DF7}" dt="2023-04-07T23:08:22.888" v="367" actId="20577"/>
        <pc:sldMkLst>
          <pc:docMk/>
          <pc:sldMk cId="2377112859" sldId="377"/>
        </pc:sldMkLst>
        <pc:spChg chg="mod">
          <ac:chgData name="Chuck Tomasi" userId="79514c44-a18e-4aaa-84b1-18f74099d6b1" providerId="ADAL" clId="{46103BB5-65B4-9842-B5DB-38C54FE97DF7}" dt="2023-04-07T23:08:22.888" v="367" actId="20577"/>
          <ac:spMkLst>
            <pc:docMk/>
            <pc:sldMk cId="2377112859" sldId="377"/>
            <ac:spMk id="2" creationId="{45593D44-7BEE-BB05-51D5-E042B5B8D8FF}"/>
          </ac:spMkLst>
        </pc:spChg>
      </pc:sldChg>
      <pc:sldChg chg="modSp mod">
        <pc:chgData name="Chuck Tomasi" userId="79514c44-a18e-4aaa-84b1-18f74099d6b1" providerId="ADAL" clId="{46103BB5-65B4-9842-B5DB-38C54FE97DF7}" dt="2023-04-08T21:58:48.747" v="1724" actId="20577"/>
        <pc:sldMkLst>
          <pc:docMk/>
          <pc:sldMk cId="2623617930" sldId="378"/>
        </pc:sldMkLst>
        <pc:spChg chg="mod">
          <ac:chgData name="Chuck Tomasi" userId="79514c44-a18e-4aaa-84b1-18f74099d6b1" providerId="ADAL" clId="{46103BB5-65B4-9842-B5DB-38C54FE97DF7}" dt="2023-04-08T21:58:48.747" v="1724" actId="20577"/>
          <ac:spMkLst>
            <pc:docMk/>
            <pc:sldMk cId="2623617930" sldId="378"/>
            <ac:spMk id="2" creationId="{5B75DC35-B3F8-CF69-B98A-D910F4DB42D8}"/>
          </ac:spMkLst>
        </pc:spChg>
      </pc:sldChg>
      <pc:sldChg chg="modSp mod">
        <pc:chgData name="Chuck Tomasi" userId="79514c44-a18e-4aaa-84b1-18f74099d6b1" providerId="ADAL" clId="{46103BB5-65B4-9842-B5DB-38C54FE97DF7}" dt="2023-04-07T23:08:32.827" v="373" actId="20577"/>
        <pc:sldMkLst>
          <pc:docMk/>
          <pc:sldMk cId="2572247291" sldId="379"/>
        </pc:sldMkLst>
        <pc:spChg chg="mod">
          <ac:chgData name="Chuck Tomasi" userId="79514c44-a18e-4aaa-84b1-18f74099d6b1" providerId="ADAL" clId="{46103BB5-65B4-9842-B5DB-38C54FE97DF7}" dt="2023-04-07T23:08:32.827" v="373" actId="20577"/>
          <ac:spMkLst>
            <pc:docMk/>
            <pc:sldMk cId="2572247291" sldId="379"/>
            <ac:spMk id="2" creationId="{A528DBF6-2438-E41A-85B7-FF2ACD1DDB4C}"/>
          </ac:spMkLst>
        </pc:spChg>
      </pc:sldChg>
      <pc:sldChg chg="modSp mod">
        <pc:chgData name="Chuck Tomasi" userId="79514c44-a18e-4aaa-84b1-18f74099d6b1" providerId="ADAL" clId="{46103BB5-65B4-9842-B5DB-38C54FE97DF7}" dt="2023-04-08T21:51:09.395" v="1650" actId="313"/>
        <pc:sldMkLst>
          <pc:docMk/>
          <pc:sldMk cId="2441900321" sldId="380"/>
        </pc:sldMkLst>
        <pc:spChg chg="mod">
          <ac:chgData name="Chuck Tomasi" userId="79514c44-a18e-4aaa-84b1-18f74099d6b1" providerId="ADAL" clId="{46103BB5-65B4-9842-B5DB-38C54FE97DF7}" dt="2023-04-08T21:51:09.395" v="1650" actId="313"/>
          <ac:spMkLst>
            <pc:docMk/>
            <pc:sldMk cId="2441900321" sldId="380"/>
            <ac:spMk id="2" creationId="{F9BF36C3-1998-19D3-D08D-A6CFB0666334}"/>
          </ac:spMkLst>
        </pc:spChg>
      </pc:sldChg>
      <pc:sldChg chg="modSp mod">
        <pc:chgData name="Chuck Tomasi" userId="79514c44-a18e-4aaa-84b1-18f74099d6b1" providerId="ADAL" clId="{46103BB5-65B4-9842-B5DB-38C54FE97DF7}" dt="2023-04-07T23:08:41.786" v="379" actId="20577"/>
        <pc:sldMkLst>
          <pc:docMk/>
          <pc:sldMk cId="1645322407" sldId="381"/>
        </pc:sldMkLst>
        <pc:spChg chg="mod">
          <ac:chgData name="Chuck Tomasi" userId="79514c44-a18e-4aaa-84b1-18f74099d6b1" providerId="ADAL" clId="{46103BB5-65B4-9842-B5DB-38C54FE97DF7}" dt="2023-04-07T23:08:41.786" v="379" actId="20577"/>
          <ac:spMkLst>
            <pc:docMk/>
            <pc:sldMk cId="1645322407" sldId="381"/>
            <ac:spMk id="2" creationId="{A8C86596-F10B-339B-12B3-486A165B686C}"/>
          </ac:spMkLst>
        </pc:spChg>
      </pc:sldChg>
      <pc:sldChg chg="modSp mod">
        <pc:chgData name="Chuck Tomasi" userId="79514c44-a18e-4aaa-84b1-18f74099d6b1" providerId="ADAL" clId="{46103BB5-65B4-9842-B5DB-38C54FE97DF7}" dt="2023-04-07T23:08:45.718" v="382" actId="20577"/>
        <pc:sldMkLst>
          <pc:docMk/>
          <pc:sldMk cId="838618207" sldId="382"/>
        </pc:sldMkLst>
        <pc:spChg chg="mod">
          <ac:chgData name="Chuck Tomasi" userId="79514c44-a18e-4aaa-84b1-18f74099d6b1" providerId="ADAL" clId="{46103BB5-65B4-9842-B5DB-38C54FE97DF7}" dt="2023-04-07T23:08:45.718" v="382" actId="20577"/>
          <ac:spMkLst>
            <pc:docMk/>
            <pc:sldMk cId="838618207" sldId="382"/>
            <ac:spMk id="2" creationId="{9832139A-5722-BFCA-D71F-BA18AC29CCEC}"/>
          </ac:spMkLst>
        </pc:spChg>
      </pc:sldChg>
      <pc:sldChg chg="modSp mod">
        <pc:chgData name="Chuck Tomasi" userId="79514c44-a18e-4aaa-84b1-18f74099d6b1" providerId="ADAL" clId="{46103BB5-65B4-9842-B5DB-38C54FE97DF7}" dt="2023-04-07T23:08:52.204" v="385" actId="20577"/>
        <pc:sldMkLst>
          <pc:docMk/>
          <pc:sldMk cId="3429299060" sldId="383"/>
        </pc:sldMkLst>
        <pc:spChg chg="mod">
          <ac:chgData name="Chuck Tomasi" userId="79514c44-a18e-4aaa-84b1-18f74099d6b1" providerId="ADAL" clId="{46103BB5-65B4-9842-B5DB-38C54FE97DF7}" dt="2023-04-07T23:08:52.204" v="385" actId="20577"/>
          <ac:spMkLst>
            <pc:docMk/>
            <pc:sldMk cId="3429299060" sldId="383"/>
            <ac:spMk id="2" creationId="{5DB989BD-05A3-1D48-CC79-174F33430186}"/>
          </ac:spMkLst>
        </pc:spChg>
      </pc:sldChg>
      <pc:sldChg chg="modSp mod">
        <pc:chgData name="Chuck Tomasi" userId="79514c44-a18e-4aaa-84b1-18f74099d6b1" providerId="ADAL" clId="{46103BB5-65B4-9842-B5DB-38C54FE97DF7}" dt="2023-04-07T23:09:03.603" v="388" actId="20577"/>
        <pc:sldMkLst>
          <pc:docMk/>
          <pc:sldMk cId="1859506490" sldId="384"/>
        </pc:sldMkLst>
        <pc:spChg chg="mod">
          <ac:chgData name="Chuck Tomasi" userId="79514c44-a18e-4aaa-84b1-18f74099d6b1" providerId="ADAL" clId="{46103BB5-65B4-9842-B5DB-38C54FE97DF7}" dt="2023-04-07T23:09:03.603" v="388" actId="20577"/>
          <ac:spMkLst>
            <pc:docMk/>
            <pc:sldMk cId="1859506490" sldId="384"/>
            <ac:spMk id="2" creationId="{5274888A-42A5-99F5-28FD-951E33F746FC}"/>
          </ac:spMkLst>
        </pc:spChg>
      </pc:sldChg>
      <pc:sldChg chg="modSp mod">
        <pc:chgData name="Chuck Tomasi" userId="79514c44-a18e-4aaa-84b1-18f74099d6b1" providerId="ADAL" clId="{46103BB5-65B4-9842-B5DB-38C54FE97DF7}" dt="2023-04-07T23:09:10.089" v="391" actId="20577"/>
        <pc:sldMkLst>
          <pc:docMk/>
          <pc:sldMk cId="784303405" sldId="385"/>
        </pc:sldMkLst>
        <pc:spChg chg="mod">
          <ac:chgData name="Chuck Tomasi" userId="79514c44-a18e-4aaa-84b1-18f74099d6b1" providerId="ADAL" clId="{46103BB5-65B4-9842-B5DB-38C54FE97DF7}" dt="2023-04-07T23:09:10.089" v="391" actId="20577"/>
          <ac:spMkLst>
            <pc:docMk/>
            <pc:sldMk cId="784303405" sldId="385"/>
            <ac:spMk id="2" creationId="{EC9A990D-10FA-BC2B-10A6-E8F784BFFE02}"/>
          </ac:spMkLst>
        </pc:spChg>
      </pc:sldChg>
      <pc:sldChg chg="modSp mod">
        <pc:chgData name="Chuck Tomasi" userId="79514c44-a18e-4aaa-84b1-18f74099d6b1" providerId="ADAL" clId="{46103BB5-65B4-9842-B5DB-38C54FE97DF7}" dt="2023-04-07T23:09:14.415" v="394" actId="20577"/>
        <pc:sldMkLst>
          <pc:docMk/>
          <pc:sldMk cId="674675526" sldId="386"/>
        </pc:sldMkLst>
        <pc:spChg chg="mod">
          <ac:chgData name="Chuck Tomasi" userId="79514c44-a18e-4aaa-84b1-18f74099d6b1" providerId="ADAL" clId="{46103BB5-65B4-9842-B5DB-38C54FE97DF7}" dt="2023-04-07T23:09:14.415" v="394" actId="20577"/>
          <ac:spMkLst>
            <pc:docMk/>
            <pc:sldMk cId="674675526" sldId="386"/>
            <ac:spMk id="2" creationId="{A6C6260D-0DED-60CB-7DCC-3148F1FB49C3}"/>
          </ac:spMkLst>
        </pc:spChg>
      </pc:sldChg>
      <pc:sldChg chg="modSp mod">
        <pc:chgData name="Chuck Tomasi" userId="79514c44-a18e-4aaa-84b1-18f74099d6b1" providerId="ADAL" clId="{46103BB5-65B4-9842-B5DB-38C54FE97DF7}" dt="2023-04-08T21:51:08.866" v="1649" actId="313"/>
        <pc:sldMkLst>
          <pc:docMk/>
          <pc:sldMk cId="1503583671" sldId="387"/>
        </pc:sldMkLst>
        <pc:spChg chg="mod">
          <ac:chgData name="Chuck Tomasi" userId="79514c44-a18e-4aaa-84b1-18f74099d6b1" providerId="ADAL" clId="{46103BB5-65B4-9842-B5DB-38C54FE97DF7}" dt="2023-04-08T21:51:08.866" v="1649" actId="313"/>
          <ac:spMkLst>
            <pc:docMk/>
            <pc:sldMk cId="1503583671" sldId="387"/>
            <ac:spMk id="2" creationId="{3FC559E1-F04A-F9CE-C267-A82114439C04}"/>
          </ac:spMkLst>
        </pc:spChg>
      </pc:sldChg>
      <pc:sldChg chg="modSp mod">
        <pc:chgData name="Chuck Tomasi" userId="79514c44-a18e-4aaa-84b1-18f74099d6b1" providerId="ADAL" clId="{46103BB5-65B4-9842-B5DB-38C54FE97DF7}" dt="2023-04-07T23:09:23.801" v="400" actId="20577"/>
        <pc:sldMkLst>
          <pc:docMk/>
          <pc:sldMk cId="3391845131" sldId="388"/>
        </pc:sldMkLst>
        <pc:spChg chg="mod">
          <ac:chgData name="Chuck Tomasi" userId="79514c44-a18e-4aaa-84b1-18f74099d6b1" providerId="ADAL" clId="{46103BB5-65B4-9842-B5DB-38C54FE97DF7}" dt="2023-04-07T23:09:23.801" v="400" actId="20577"/>
          <ac:spMkLst>
            <pc:docMk/>
            <pc:sldMk cId="3391845131" sldId="388"/>
            <ac:spMk id="2" creationId="{A630101B-3F46-B7CE-C7C7-C4434B53E2FB}"/>
          </ac:spMkLst>
        </pc:spChg>
      </pc:sldChg>
      <pc:sldChg chg="modSp mod">
        <pc:chgData name="Chuck Tomasi" userId="79514c44-a18e-4aaa-84b1-18f74099d6b1" providerId="ADAL" clId="{46103BB5-65B4-9842-B5DB-38C54FE97DF7}" dt="2023-04-07T23:09:28.683" v="405" actId="20577"/>
        <pc:sldMkLst>
          <pc:docMk/>
          <pc:sldMk cId="604981189" sldId="389"/>
        </pc:sldMkLst>
        <pc:spChg chg="mod">
          <ac:chgData name="Chuck Tomasi" userId="79514c44-a18e-4aaa-84b1-18f74099d6b1" providerId="ADAL" clId="{46103BB5-65B4-9842-B5DB-38C54FE97DF7}" dt="2023-04-07T23:09:28.683" v="405" actId="20577"/>
          <ac:spMkLst>
            <pc:docMk/>
            <pc:sldMk cId="604981189" sldId="389"/>
            <ac:spMk id="2" creationId="{9BC8E255-6335-6917-B092-F5A31B624ECF}"/>
          </ac:spMkLst>
        </pc:spChg>
      </pc:sldChg>
      <pc:sldChg chg="modSp mod">
        <pc:chgData name="Chuck Tomasi" userId="79514c44-a18e-4aaa-84b1-18f74099d6b1" providerId="ADAL" clId="{46103BB5-65B4-9842-B5DB-38C54FE97DF7}" dt="2023-04-07T23:09:42.306" v="408" actId="20577"/>
        <pc:sldMkLst>
          <pc:docMk/>
          <pc:sldMk cId="3521150961" sldId="390"/>
        </pc:sldMkLst>
        <pc:spChg chg="mod">
          <ac:chgData name="Chuck Tomasi" userId="79514c44-a18e-4aaa-84b1-18f74099d6b1" providerId="ADAL" clId="{46103BB5-65B4-9842-B5DB-38C54FE97DF7}" dt="2023-04-07T23:09:42.306" v="408" actId="20577"/>
          <ac:spMkLst>
            <pc:docMk/>
            <pc:sldMk cId="3521150961" sldId="390"/>
            <ac:spMk id="2" creationId="{F16A30B1-75C4-9FC8-1ADD-47F1BCC8079D}"/>
          </ac:spMkLst>
        </pc:spChg>
      </pc:sldChg>
      <pc:sldChg chg="modSp mod">
        <pc:chgData name="Chuck Tomasi" userId="79514c44-a18e-4aaa-84b1-18f74099d6b1" providerId="ADAL" clId="{46103BB5-65B4-9842-B5DB-38C54FE97DF7}" dt="2023-04-07T23:09:46.046" v="411" actId="20577"/>
        <pc:sldMkLst>
          <pc:docMk/>
          <pc:sldMk cId="3168686654" sldId="391"/>
        </pc:sldMkLst>
        <pc:spChg chg="mod">
          <ac:chgData name="Chuck Tomasi" userId="79514c44-a18e-4aaa-84b1-18f74099d6b1" providerId="ADAL" clId="{46103BB5-65B4-9842-B5DB-38C54FE97DF7}" dt="2023-04-07T23:09:46.046" v="411" actId="20577"/>
          <ac:spMkLst>
            <pc:docMk/>
            <pc:sldMk cId="3168686654" sldId="391"/>
            <ac:spMk id="2" creationId="{0B294A97-FE26-E7CD-5A95-27E07C117820}"/>
          </ac:spMkLst>
        </pc:spChg>
      </pc:sldChg>
      <pc:sldChg chg="modSp mod">
        <pc:chgData name="Chuck Tomasi" userId="79514c44-a18e-4aaa-84b1-18f74099d6b1" providerId="ADAL" clId="{46103BB5-65B4-9842-B5DB-38C54FE97DF7}" dt="2023-04-07T23:09:50.505" v="414" actId="20577"/>
        <pc:sldMkLst>
          <pc:docMk/>
          <pc:sldMk cId="1888088240" sldId="392"/>
        </pc:sldMkLst>
        <pc:spChg chg="mod">
          <ac:chgData name="Chuck Tomasi" userId="79514c44-a18e-4aaa-84b1-18f74099d6b1" providerId="ADAL" clId="{46103BB5-65B4-9842-B5DB-38C54FE97DF7}" dt="2023-04-07T23:09:50.505" v="414" actId="20577"/>
          <ac:spMkLst>
            <pc:docMk/>
            <pc:sldMk cId="1888088240" sldId="392"/>
            <ac:spMk id="2" creationId="{4AEF5731-C140-AC4A-F40C-48400FE3B1D9}"/>
          </ac:spMkLst>
        </pc:spChg>
      </pc:sldChg>
      <pc:sldChg chg="modSp mod">
        <pc:chgData name="Chuck Tomasi" userId="79514c44-a18e-4aaa-84b1-18f74099d6b1" providerId="ADAL" clId="{46103BB5-65B4-9842-B5DB-38C54FE97DF7}" dt="2023-04-07T23:09:54.702" v="417" actId="20577"/>
        <pc:sldMkLst>
          <pc:docMk/>
          <pc:sldMk cId="2976555484" sldId="393"/>
        </pc:sldMkLst>
        <pc:spChg chg="mod">
          <ac:chgData name="Chuck Tomasi" userId="79514c44-a18e-4aaa-84b1-18f74099d6b1" providerId="ADAL" clId="{46103BB5-65B4-9842-B5DB-38C54FE97DF7}" dt="2023-04-07T23:09:54.702" v="417" actId="20577"/>
          <ac:spMkLst>
            <pc:docMk/>
            <pc:sldMk cId="2976555484" sldId="393"/>
            <ac:spMk id="2" creationId="{5F94538C-554D-17D9-1FE0-03C05AEDA531}"/>
          </ac:spMkLst>
        </pc:spChg>
      </pc:sldChg>
      <pc:sldChg chg="modSp mod">
        <pc:chgData name="Chuck Tomasi" userId="79514c44-a18e-4aaa-84b1-18f74099d6b1" providerId="ADAL" clId="{46103BB5-65B4-9842-B5DB-38C54FE97DF7}" dt="2023-04-07T23:09:58.155" v="420" actId="20577"/>
        <pc:sldMkLst>
          <pc:docMk/>
          <pc:sldMk cId="2371152396" sldId="394"/>
        </pc:sldMkLst>
        <pc:spChg chg="mod">
          <ac:chgData name="Chuck Tomasi" userId="79514c44-a18e-4aaa-84b1-18f74099d6b1" providerId="ADAL" clId="{46103BB5-65B4-9842-B5DB-38C54FE97DF7}" dt="2023-04-07T23:09:58.155" v="420" actId="20577"/>
          <ac:spMkLst>
            <pc:docMk/>
            <pc:sldMk cId="2371152396" sldId="394"/>
            <ac:spMk id="2" creationId="{43377067-FB30-008D-7C9A-6FA97F41E88E}"/>
          </ac:spMkLst>
        </pc:spChg>
      </pc:sldChg>
      <pc:sldChg chg="modSp mod">
        <pc:chgData name="Chuck Tomasi" userId="79514c44-a18e-4aaa-84b1-18f74099d6b1" providerId="ADAL" clId="{46103BB5-65B4-9842-B5DB-38C54FE97DF7}" dt="2023-04-07T23:10:03.317" v="423" actId="20577"/>
        <pc:sldMkLst>
          <pc:docMk/>
          <pc:sldMk cId="2043396509" sldId="395"/>
        </pc:sldMkLst>
        <pc:spChg chg="mod">
          <ac:chgData name="Chuck Tomasi" userId="79514c44-a18e-4aaa-84b1-18f74099d6b1" providerId="ADAL" clId="{46103BB5-65B4-9842-B5DB-38C54FE97DF7}" dt="2023-04-07T23:10:03.317" v="423" actId="20577"/>
          <ac:spMkLst>
            <pc:docMk/>
            <pc:sldMk cId="2043396509" sldId="395"/>
            <ac:spMk id="2" creationId="{EBF1753A-BBC1-C9F9-2D6A-8C5EC9B658EB}"/>
          </ac:spMkLst>
        </pc:spChg>
      </pc:sldChg>
      <pc:sldChg chg="modSp mod">
        <pc:chgData name="Chuck Tomasi" userId="79514c44-a18e-4aaa-84b1-18f74099d6b1" providerId="ADAL" clId="{46103BB5-65B4-9842-B5DB-38C54FE97DF7}" dt="2023-04-07T23:10:10.009" v="426" actId="20577"/>
        <pc:sldMkLst>
          <pc:docMk/>
          <pc:sldMk cId="377845872" sldId="396"/>
        </pc:sldMkLst>
        <pc:spChg chg="mod">
          <ac:chgData name="Chuck Tomasi" userId="79514c44-a18e-4aaa-84b1-18f74099d6b1" providerId="ADAL" clId="{46103BB5-65B4-9842-B5DB-38C54FE97DF7}" dt="2023-04-07T23:10:10.009" v="426" actId="20577"/>
          <ac:spMkLst>
            <pc:docMk/>
            <pc:sldMk cId="377845872" sldId="396"/>
            <ac:spMk id="2" creationId="{3BCE3CD3-A34C-959E-2D7E-F1EB33A8CEBC}"/>
          </ac:spMkLst>
        </pc:spChg>
      </pc:sldChg>
      <pc:sldChg chg="modSp mod">
        <pc:chgData name="Chuck Tomasi" userId="79514c44-a18e-4aaa-84b1-18f74099d6b1" providerId="ADAL" clId="{46103BB5-65B4-9842-B5DB-38C54FE97DF7}" dt="2023-04-07T23:10:15.937" v="429" actId="20577"/>
        <pc:sldMkLst>
          <pc:docMk/>
          <pc:sldMk cId="3925666593" sldId="397"/>
        </pc:sldMkLst>
        <pc:spChg chg="mod">
          <ac:chgData name="Chuck Tomasi" userId="79514c44-a18e-4aaa-84b1-18f74099d6b1" providerId="ADAL" clId="{46103BB5-65B4-9842-B5DB-38C54FE97DF7}" dt="2023-04-07T23:10:15.937" v="429" actId="20577"/>
          <ac:spMkLst>
            <pc:docMk/>
            <pc:sldMk cId="3925666593" sldId="397"/>
            <ac:spMk id="2" creationId="{1DE779DD-A9B5-A462-80D3-BB1B24FABEA0}"/>
          </ac:spMkLst>
        </pc:spChg>
      </pc:sldChg>
      <pc:sldChg chg="modSp mod">
        <pc:chgData name="Chuck Tomasi" userId="79514c44-a18e-4aaa-84b1-18f74099d6b1" providerId="ADAL" clId="{46103BB5-65B4-9842-B5DB-38C54FE97DF7}" dt="2023-04-07T23:10:27.205" v="435" actId="20577"/>
        <pc:sldMkLst>
          <pc:docMk/>
          <pc:sldMk cId="405961798" sldId="398"/>
        </pc:sldMkLst>
        <pc:spChg chg="mod">
          <ac:chgData name="Chuck Tomasi" userId="79514c44-a18e-4aaa-84b1-18f74099d6b1" providerId="ADAL" clId="{46103BB5-65B4-9842-B5DB-38C54FE97DF7}" dt="2023-04-07T23:10:27.205" v="435" actId="20577"/>
          <ac:spMkLst>
            <pc:docMk/>
            <pc:sldMk cId="405961798" sldId="398"/>
            <ac:spMk id="2" creationId="{93D72E00-EBF4-E8EA-E615-67F94FFF0C20}"/>
          </ac:spMkLst>
        </pc:spChg>
      </pc:sldChg>
      <pc:sldChg chg="modSp mod">
        <pc:chgData name="Chuck Tomasi" userId="79514c44-a18e-4aaa-84b1-18f74099d6b1" providerId="ADAL" clId="{46103BB5-65B4-9842-B5DB-38C54FE97DF7}" dt="2023-04-07T23:10:20.544" v="432" actId="20577"/>
        <pc:sldMkLst>
          <pc:docMk/>
          <pc:sldMk cId="841953397" sldId="399"/>
        </pc:sldMkLst>
        <pc:spChg chg="mod">
          <ac:chgData name="Chuck Tomasi" userId="79514c44-a18e-4aaa-84b1-18f74099d6b1" providerId="ADAL" clId="{46103BB5-65B4-9842-B5DB-38C54FE97DF7}" dt="2023-04-07T23:10:20.544" v="432" actId="20577"/>
          <ac:spMkLst>
            <pc:docMk/>
            <pc:sldMk cId="841953397" sldId="399"/>
            <ac:spMk id="2" creationId="{785CCABE-7EBD-E3B9-3655-DB6256AB19CC}"/>
          </ac:spMkLst>
        </pc:spChg>
      </pc:sldChg>
      <pc:sldChg chg="modSp mod">
        <pc:chgData name="Chuck Tomasi" userId="79514c44-a18e-4aaa-84b1-18f74099d6b1" providerId="ADAL" clId="{46103BB5-65B4-9842-B5DB-38C54FE97DF7}" dt="2023-04-07T23:10:34.392" v="442" actId="20577"/>
        <pc:sldMkLst>
          <pc:docMk/>
          <pc:sldMk cId="3740645139" sldId="400"/>
        </pc:sldMkLst>
        <pc:spChg chg="mod">
          <ac:chgData name="Chuck Tomasi" userId="79514c44-a18e-4aaa-84b1-18f74099d6b1" providerId="ADAL" clId="{46103BB5-65B4-9842-B5DB-38C54FE97DF7}" dt="2023-04-07T23:10:34.392" v="442" actId="20577"/>
          <ac:spMkLst>
            <pc:docMk/>
            <pc:sldMk cId="3740645139" sldId="400"/>
            <ac:spMk id="2" creationId="{D59E460C-1D61-849A-D2AF-D4468EF75299}"/>
          </ac:spMkLst>
        </pc:spChg>
      </pc:sldChg>
      <pc:sldChg chg="modSp mod">
        <pc:chgData name="Chuck Tomasi" userId="79514c44-a18e-4aaa-84b1-18f74099d6b1" providerId="ADAL" clId="{46103BB5-65B4-9842-B5DB-38C54FE97DF7}" dt="2023-04-07T23:10:38.571" v="445" actId="20577"/>
        <pc:sldMkLst>
          <pc:docMk/>
          <pc:sldMk cId="418713594" sldId="401"/>
        </pc:sldMkLst>
        <pc:spChg chg="mod">
          <ac:chgData name="Chuck Tomasi" userId="79514c44-a18e-4aaa-84b1-18f74099d6b1" providerId="ADAL" clId="{46103BB5-65B4-9842-B5DB-38C54FE97DF7}" dt="2023-04-07T23:10:38.571" v="445" actId="20577"/>
          <ac:spMkLst>
            <pc:docMk/>
            <pc:sldMk cId="418713594" sldId="401"/>
            <ac:spMk id="2" creationId="{CF36DDAD-A78D-B96E-AA68-FDD67EE33295}"/>
          </ac:spMkLst>
        </pc:spChg>
      </pc:sldChg>
      <pc:sldChg chg="modSp mod">
        <pc:chgData name="Chuck Tomasi" userId="79514c44-a18e-4aaa-84b1-18f74099d6b1" providerId="ADAL" clId="{46103BB5-65B4-9842-B5DB-38C54FE97DF7}" dt="2023-04-07T23:10:46.269" v="448" actId="20577"/>
        <pc:sldMkLst>
          <pc:docMk/>
          <pc:sldMk cId="417188317" sldId="402"/>
        </pc:sldMkLst>
        <pc:spChg chg="mod">
          <ac:chgData name="Chuck Tomasi" userId="79514c44-a18e-4aaa-84b1-18f74099d6b1" providerId="ADAL" clId="{46103BB5-65B4-9842-B5DB-38C54FE97DF7}" dt="2023-04-07T23:10:46.269" v="448" actId="20577"/>
          <ac:spMkLst>
            <pc:docMk/>
            <pc:sldMk cId="417188317" sldId="402"/>
            <ac:spMk id="2" creationId="{1EEF79D7-75C8-C321-DB60-2ADFB8E9E3B3}"/>
          </ac:spMkLst>
        </pc:spChg>
      </pc:sldChg>
      <pc:sldChg chg="modSp mod">
        <pc:chgData name="Chuck Tomasi" userId="79514c44-a18e-4aaa-84b1-18f74099d6b1" providerId="ADAL" clId="{46103BB5-65B4-9842-B5DB-38C54FE97DF7}" dt="2023-04-07T23:10:55.107" v="453" actId="20577"/>
        <pc:sldMkLst>
          <pc:docMk/>
          <pc:sldMk cId="2785082902" sldId="403"/>
        </pc:sldMkLst>
        <pc:spChg chg="mod">
          <ac:chgData name="Chuck Tomasi" userId="79514c44-a18e-4aaa-84b1-18f74099d6b1" providerId="ADAL" clId="{46103BB5-65B4-9842-B5DB-38C54FE97DF7}" dt="2023-04-07T23:10:55.107" v="453" actId="20577"/>
          <ac:spMkLst>
            <pc:docMk/>
            <pc:sldMk cId="2785082902" sldId="403"/>
            <ac:spMk id="3" creationId="{2E972FCB-35DD-2171-6F21-23974D359261}"/>
          </ac:spMkLst>
        </pc:spChg>
      </pc:sldChg>
      <pc:sldChg chg="modSp mod">
        <pc:chgData name="Chuck Tomasi" userId="79514c44-a18e-4aaa-84b1-18f74099d6b1" providerId="ADAL" clId="{46103BB5-65B4-9842-B5DB-38C54FE97DF7}" dt="2023-04-07T23:10:58.904" v="456" actId="20577"/>
        <pc:sldMkLst>
          <pc:docMk/>
          <pc:sldMk cId="2631391206" sldId="404"/>
        </pc:sldMkLst>
        <pc:spChg chg="mod">
          <ac:chgData name="Chuck Tomasi" userId="79514c44-a18e-4aaa-84b1-18f74099d6b1" providerId="ADAL" clId="{46103BB5-65B4-9842-B5DB-38C54FE97DF7}" dt="2023-04-07T23:10:58.904" v="456" actId="20577"/>
          <ac:spMkLst>
            <pc:docMk/>
            <pc:sldMk cId="2631391206" sldId="404"/>
            <ac:spMk id="2" creationId="{AF68921B-FC9E-7B30-0EB4-7263B60B8FB1}"/>
          </ac:spMkLst>
        </pc:spChg>
      </pc:sldChg>
      <pc:sldChg chg="modSp mod">
        <pc:chgData name="Chuck Tomasi" userId="79514c44-a18e-4aaa-84b1-18f74099d6b1" providerId="ADAL" clId="{46103BB5-65B4-9842-B5DB-38C54FE97DF7}" dt="2023-04-07T23:11:02.592" v="459" actId="20577"/>
        <pc:sldMkLst>
          <pc:docMk/>
          <pc:sldMk cId="1346888066" sldId="405"/>
        </pc:sldMkLst>
        <pc:spChg chg="mod">
          <ac:chgData name="Chuck Tomasi" userId="79514c44-a18e-4aaa-84b1-18f74099d6b1" providerId="ADAL" clId="{46103BB5-65B4-9842-B5DB-38C54FE97DF7}" dt="2023-04-07T23:11:02.592" v="459" actId="20577"/>
          <ac:spMkLst>
            <pc:docMk/>
            <pc:sldMk cId="1346888066" sldId="405"/>
            <ac:spMk id="2" creationId="{5B9BE4B3-8395-9BE5-43BD-DE5713F1703C}"/>
          </ac:spMkLst>
        </pc:spChg>
      </pc:sldChg>
      <pc:sldChg chg="modSp mod">
        <pc:chgData name="Chuck Tomasi" userId="79514c44-a18e-4aaa-84b1-18f74099d6b1" providerId="ADAL" clId="{46103BB5-65B4-9842-B5DB-38C54FE97DF7}" dt="2023-04-07T23:11:06.905" v="462" actId="20577"/>
        <pc:sldMkLst>
          <pc:docMk/>
          <pc:sldMk cId="4023293317" sldId="406"/>
        </pc:sldMkLst>
        <pc:spChg chg="mod">
          <ac:chgData name="Chuck Tomasi" userId="79514c44-a18e-4aaa-84b1-18f74099d6b1" providerId="ADAL" clId="{46103BB5-65B4-9842-B5DB-38C54FE97DF7}" dt="2023-04-07T23:11:06.905" v="462" actId="20577"/>
          <ac:spMkLst>
            <pc:docMk/>
            <pc:sldMk cId="4023293317" sldId="406"/>
            <ac:spMk id="2" creationId="{ED03FFA5-29AE-782D-1A84-B1CB6D859D7F}"/>
          </ac:spMkLst>
        </pc:spChg>
      </pc:sldChg>
      <pc:sldChg chg="modSp mod">
        <pc:chgData name="Chuck Tomasi" userId="79514c44-a18e-4aaa-84b1-18f74099d6b1" providerId="ADAL" clId="{46103BB5-65B4-9842-B5DB-38C54FE97DF7}" dt="2023-04-07T23:11:10.913" v="465" actId="20577"/>
        <pc:sldMkLst>
          <pc:docMk/>
          <pc:sldMk cId="2572885015" sldId="407"/>
        </pc:sldMkLst>
        <pc:spChg chg="mod">
          <ac:chgData name="Chuck Tomasi" userId="79514c44-a18e-4aaa-84b1-18f74099d6b1" providerId="ADAL" clId="{46103BB5-65B4-9842-B5DB-38C54FE97DF7}" dt="2023-04-07T23:11:10.913" v="465" actId="20577"/>
          <ac:spMkLst>
            <pc:docMk/>
            <pc:sldMk cId="2572885015" sldId="407"/>
            <ac:spMk id="2" creationId="{43526082-A0D1-5C84-77D0-E414C5C9164B}"/>
          </ac:spMkLst>
        </pc:spChg>
      </pc:sldChg>
      <pc:sldChg chg="modSp mod">
        <pc:chgData name="Chuck Tomasi" userId="79514c44-a18e-4aaa-84b1-18f74099d6b1" providerId="ADAL" clId="{46103BB5-65B4-9842-B5DB-38C54FE97DF7}" dt="2023-04-07T23:11:14.520" v="468" actId="20577"/>
        <pc:sldMkLst>
          <pc:docMk/>
          <pc:sldMk cId="1690278135" sldId="408"/>
        </pc:sldMkLst>
        <pc:spChg chg="mod">
          <ac:chgData name="Chuck Tomasi" userId="79514c44-a18e-4aaa-84b1-18f74099d6b1" providerId="ADAL" clId="{46103BB5-65B4-9842-B5DB-38C54FE97DF7}" dt="2023-04-07T23:11:14.520" v="468" actId="20577"/>
          <ac:spMkLst>
            <pc:docMk/>
            <pc:sldMk cId="1690278135" sldId="408"/>
            <ac:spMk id="2" creationId="{6859A29B-64BC-DE80-66F7-2804F695D11F}"/>
          </ac:spMkLst>
        </pc:spChg>
      </pc:sldChg>
      <pc:sldChg chg="modSp mod">
        <pc:chgData name="Chuck Tomasi" userId="79514c44-a18e-4aaa-84b1-18f74099d6b1" providerId="ADAL" clId="{46103BB5-65B4-9842-B5DB-38C54FE97DF7}" dt="2023-04-07T23:11:19.012" v="471" actId="20577"/>
        <pc:sldMkLst>
          <pc:docMk/>
          <pc:sldMk cId="2879150583" sldId="409"/>
        </pc:sldMkLst>
        <pc:spChg chg="mod">
          <ac:chgData name="Chuck Tomasi" userId="79514c44-a18e-4aaa-84b1-18f74099d6b1" providerId="ADAL" clId="{46103BB5-65B4-9842-B5DB-38C54FE97DF7}" dt="2023-04-07T23:11:19.012" v="471" actId="20577"/>
          <ac:spMkLst>
            <pc:docMk/>
            <pc:sldMk cId="2879150583" sldId="409"/>
            <ac:spMk id="2" creationId="{0AED6778-E3C3-8DFF-14E2-B2CE14923C9A}"/>
          </ac:spMkLst>
        </pc:spChg>
      </pc:sldChg>
      <pc:sldChg chg="modSp mod">
        <pc:chgData name="Chuck Tomasi" userId="79514c44-a18e-4aaa-84b1-18f74099d6b1" providerId="ADAL" clId="{46103BB5-65B4-9842-B5DB-38C54FE97DF7}" dt="2023-04-07T23:11:23.143" v="474" actId="20577"/>
        <pc:sldMkLst>
          <pc:docMk/>
          <pc:sldMk cId="3059019100" sldId="410"/>
        </pc:sldMkLst>
        <pc:spChg chg="mod">
          <ac:chgData name="Chuck Tomasi" userId="79514c44-a18e-4aaa-84b1-18f74099d6b1" providerId="ADAL" clId="{46103BB5-65B4-9842-B5DB-38C54FE97DF7}" dt="2023-04-07T23:11:23.143" v="474" actId="20577"/>
          <ac:spMkLst>
            <pc:docMk/>
            <pc:sldMk cId="3059019100" sldId="410"/>
            <ac:spMk id="2" creationId="{83C6AE39-C300-A770-9482-5BF3392267AB}"/>
          </ac:spMkLst>
        </pc:spChg>
      </pc:sldChg>
      <pc:sldChg chg="modSp mod">
        <pc:chgData name="Chuck Tomasi" userId="79514c44-a18e-4aaa-84b1-18f74099d6b1" providerId="ADAL" clId="{46103BB5-65B4-9842-B5DB-38C54FE97DF7}" dt="2023-04-07T23:11:29.206" v="479" actId="20577"/>
        <pc:sldMkLst>
          <pc:docMk/>
          <pc:sldMk cId="2996019330" sldId="411"/>
        </pc:sldMkLst>
        <pc:spChg chg="mod">
          <ac:chgData name="Chuck Tomasi" userId="79514c44-a18e-4aaa-84b1-18f74099d6b1" providerId="ADAL" clId="{46103BB5-65B4-9842-B5DB-38C54FE97DF7}" dt="2023-04-07T23:11:29.206" v="479" actId="20577"/>
          <ac:spMkLst>
            <pc:docMk/>
            <pc:sldMk cId="2996019330" sldId="411"/>
            <ac:spMk id="2" creationId="{07BE8951-985E-C0A7-F8E7-0F110B5DC46F}"/>
          </ac:spMkLst>
        </pc:spChg>
      </pc:sldChg>
      <pc:sldChg chg="modSp mod">
        <pc:chgData name="Chuck Tomasi" userId="79514c44-a18e-4aaa-84b1-18f74099d6b1" providerId="ADAL" clId="{46103BB5-65B4-9842-B5DB-38C54FE97DF7}" dt="2023-04-07T23:11:40.131" v="482" actId="20577"/>
        <pc:sldMkLst>
          <pc:docMk/>
          <pc:sldMk cId="705497389" sldId="412"/>
        </pc:sldMkLst>
        <pc:spChg chg="mod">
          <ac:chgData name="Chuck Tomasi" userId="79514c44-a18e-4aaa-84b1-18f74099d6b1" providerId="ADAL" clId="{46103BB5-65B4-9842-B5DB-38C54FE97DF7}" dt="2023-04-07T23:11:40.131" v="482" actId="20577"/>
          <ac:spMkLst>
            <pc:docMk/>
            <pc:sldMk cId="705497389" sldId="412"/>
            <ac:spMk id="2" creationId="{92274527-C777-9867-AC87-A432EC043A4D}"/>
          </ac:spMkLst>
        </pc:spChg>
      </pc:sldChg>
      <pc:sldChg chg="modSp mod">
        <pc:chgData name="Chuck Tomasi" userId="79514c44-a18e-4aaa-84b1-18f74099d6b1" providerId="ADAL" clId="{46103BB5-65B4-9842-B5DB-38C54FE97DF7}" dt="2023-04-07T23:11:44.395" v="485" actId="20577"/>
        <pc:sldMkLst>
          <pc:docMk/>
          <pc:sldMk cId="1911333434" sldId="413"/>
        </pc:sldMkLst>
        <pc:spChg chg="mod">
          <ac:chgData name="Chuck Tomasi" userId="79514c44-a18e-4aaa-84b1-18f74099d6b1" providerId="ADAL" clId="{46103BB5-65B4-9842-B5DB-38C54FE97DF7}" dt="2023-04-07T23:11:44.395" v="485" actId="20577"/>
          <ac:spMkLst>
            <pc:docMk/>
            <pc:sldMk cId="1911333434" sldId="413"/>
            <ac:spMk id="2" creationId="{A45E6FBE-1585-B98A-BAF8-242CBC76BD46}"/>
          </ac:spMkLst>
        </pc:spChg>
      </pc:sldChg>
      <pc:sldChg chg="modSp mod">
        <pc:chgData name="Chuck Tomasi" userId="79514c44-a18e-4aaa-84b1-18f74099d6b1" providerId="ADAL" clId="{46103BB5-65B4-9842-B5DB-38C54FE97DF7}" dt="2023-04-07T23:11:48.943" v="488" actId="20577"/>
        <pc:sldMkLst>
          <pc:docMk/>
          <pc:sldMk cId="3338854653" sldId="414"/>
        </pc:sldMkLst>
        <pc:spChg chg="mod">
          <ac:chgData name="Chuck Tomasi" userId="79514c44-a18e-4aaa-84b1-18f74099d6b1" providerId="ADAL" clId="{46103BB5-65B4-9842-B5DB-38C54FE97DF7}" dt="2023-04-07T23:11:48.943" v="488" actId="20577"/>
          <ac:spMkLst>
            <pc:docMk/>
            <pc:sldMk cId="3338854653" sldId="414"/>
            <ac:spMk id="2" creationId="{66F01AD2-28EA-72C7-38B4-69E9D9EF187E}"/>
          </ac:spMkLst>
        </pc:spChg>
      </pc:sldChg>
      <pc:sldChg chg="modSp mod">
        <pc:chgData name="Chuck Tomasi" userId="79514c44-a18e-4aaa-84b1-18f74099d6b1" providerId="ADAL" clId="{46103BB5-65B4-9842-B5DB-38C54FE97DF7}" dt="2023-04-07T23:11:52.987" v="491" actId="20577"/>
        <pc:sldMkLst>
          <pc:docMk/>
          <pc:sldMk cId="3430630196" sldId="415"/>
        </pc:sldMkLst>
        <pc:spChg chg="mod">
          <ac:chgData name="Chuck Tomasi" userId="79514c44-a18e-4aaa-84b1-18f74099d6b1" providerId="ADAL" clId="{46103BB5-65B4-9842-B5DB-38C54FE97DF7}" dt="2023-04-07T23:11:52.987" v="491" actId="20577"/>
          <ac:spMkLst>
            <pc:docMk/>
            <pc:sldMk cId="3430630196" sldId="415"/>
            <ac:spMk id="2" creationId="{9126C245-949C-4148-43DF-325A424C44A8}"/>
          </ac:spMkLst>
        </pc:spChg>
      </pc:sldChg>
      <pc:sldChg chg="modSp mod">
        <pc:chgData name="Chuck Tomasi" userId="79514c44-a18e-4aaa-84b1-18f74099d6b1" providerId="ADAL" clId="{46103BB5-65B4-9842-B5DB-38C54FE97DF7}" dt="2023-04-07T23:11:59.897" v="494" actId="20577"/>
        <pc:sldMkLst>
          <pc:docMk/>
          <pc:sldMk cId="551808505" sldId="416"/>
        </pc:sldMkLst>
        <pc:spChg chg="mod">
          <ac:chgData name="Chuck Tomasi" userId="79514c44-a18e-4aaa-84b1-18f74099d6b1" providerId="ADAL" clId="{46103BB5-65B4-9842-B5DB-38C54FE97DF7}" dt="2023-04-07T23:11:59.897" v="494" actId="20577"/>
          <ac:spMkLst>
            <pc:docMk/>
            <pc:sldMk cId="551808505" sldId="416"/>
            <ac:spMk id="2" creationId="{7FCF43EA-C5B9-24A4-6195-C06EC24C9ADA}"/>
          </ac:spMkLst>
        </pc:spChg>
      </pc:sldChg>
      <pc:sldChg chg="modSp mod">
        <pc:chgData name="Chuck Tomasi" userId="79514c44-a18e-4aaa-84b1-18f74099d6b1" providerId="ADAL" clId="{46103BB5-65B4-9842-B5DB-38C54FE97DF7}" dt="2023-04-07T23:12:04.393" v="497" actId="20577"/>
        <pc:sldMkLst>
          <pc:docMk/>
          <pc:sldMk cId="3229981908" sldId="417"/>
        </pc:sldMkLst>
        <pc:spChg chg="mod">
          <ac:chgData name="Chuck Tomasi" userId="79514c44-a18e-4aaa-84b1-18f74099d6b1" providerId="ADAL" clId="{46103BB5-65B4-9842-B5DB-38C54FE97DF7}" dt="2023-04-07T23:12:04.393" v="497" actId="20577"/>
          <ac:spMkLst>
            <pc:docMk/>
            <pc:sldMk cId="3229981908" sldId="417"/>
            <ac:spMk id="2" creationId="{E39B50E7-BB71-C09B-38C2-C7BEDA2472E5}"/>
          </ac:spMkLst>
        </pc:spChg>
      </pc:sldChg>
      <pc:sldChg chg="modSp mod">
        <pc:chgData name="Chuck Tomasi" userId="79514c44-a18e-4aaa-84b1-18f74099d6b1" providerId="ADAL" clId="{46103BB5-65B4-9842-B5DB-38C54FE97DF7}" dt="2023-04-07T23:12:09.445" v="500" actId="20577"/>
        <pc:sldMkLst>
          <pc:docMk/>
          <pc:sldMk cId="746597966" sldId="418"/>
        </pc:sldMkLst>
        <pc:spChg chg="mod">
          <ac:chgData name="Chuck Tomasi" userId="79514c44-a18e-4aaa-84b1-18f74099d6b1" providerId="ADAL" clId="{46103BB5-65B4-9842-B5DB-38C54FE97DF7}" dt="2023-04-07T23:12:09.445" v="500" actId="20577"/>
          <ac:spMkLst>
            <pc:docMk/>
            <pc:sldMk cId="746597966" sldId="418"/>
            <ac:spMk id="2" creationId="{C453419B-CC49-3E82-7C3D-D780DDFE628E}"/>
          </ac:spMkLst>
        </pc:spChg>
      </pc:sldChg>
      <pc:sldChg chg="modSp mod">
        <pc:chgData name="Chuck Tomasi" userId="79514c44-a18e-4aaa-84b1-18f74099d6b1" providerId="ADAL" clId="{46103BB5-65B4-9842-B5DB-38C54FE97DF7}" dt="2023-04-07T23:12:13.564" v="503" actId="20577"/>
        <pc:sldMkLst>
          <pc:docMk/>
          <pc:sldMk cId="1822212993" sldId="419"/>
        </pc:sldMkLst>
        <pc:spChg chg="mod">
          <ac:chgData name="Chuck Tomasi" userId="79514c44-a18e-4aaa-84b1-18f74099d6b1" providerId="ADAL" clId="{46103BB5-65B4-9842-B5DB-38C54FE97DF7}" dt="2023-04-07T23:12:13.564" v="503" actId="20577"/>
          <ac:spMkLst>
            <pc:docMk/>
            <pc:sldMk cId="1822212993" sldId="419"/>
            <ac:spMk id="2" creationId="{27C25CA9-BF1B-C00E-40A7-4643F65345E5}"/>
          </ac:spMkLst>
        </pc:spChg>
      </pc:sldChg>
      <pc:sldChg chg="modSp mod">
        <pc:chgData name="Chuck Tomasi" userId="79514c44-a18e-4aaa-84b1-18f74099d6b1" providerId="ADAL" clId="{46103BB5-65B4-9842-B5DB-38C54FE97DF7}" dt="2023-04-07T23:12:17.699" v="506" actId="20577"/>
        <pc:sldMkLst>
          <pc:docMk/>
          <pc:sldMk cId="2883609233" sldId="420"/>
        </pc:sldMkLst>
        <pc:spChg chg="mod">
          <ac:chgData name="Chuck Tomasi" userId="79514c44-a18e-4aaa-84b1-18f74099d6b1" providerId="ADAL" clId="{46103BB5-65B4-9842-B5DB-38C54FE97DF7}" dt="2023-04-07T23:12:17.699" v="506" actId="20577"/>
          <ac:spMkLst>
            <pc:docMk/>
            <pc:sldMk cId="2883609233" sldId="420"/>
            <ac:spMk id="2" creationId="{2F975A28-9BC7-FB35-BBE7-B475AACF02BB}"/>
          </ac:spMkLst>
        </pc:spChg>
      </pc:sldChg>
      <pc:sldChg chg="modSp mod">
        <pc:chgData name="Chuck Tomasi" userId="79514c44-a18e-4aaa-84b1-18f74099d6b1" providerId="ADAL" clId="{46103BB5-65B4-9842-B5DB-38C54FE97DF7}" dt="2023-04-07T23:12:21.498" v="509" actId="20577"/>
        <pc:sldMkLst>
          <pc:docMk/>
          <pc:sldMk cId="4190345829" sldId="421"/>
        </pc:sldMkLst>
        <pc:spChg chg="mod">
          <ac:chgData name="Chuck Tomasi" userId="79514c44-a18e-4aaa-84b1-18f74099d6b1" providerId="ADAL" clId="{46103BB5-65B4-9842-B5DB-38C54FE97DF7}" dt="2023-04-07T23:12:21.498" v="509" actId="20577"/>
          <ac:spMkLst>
            <pc:docMk/>
            <pc:sldMk cId="4190345829" sldId="421"/>
            <ac:spMk id="2" creationId="{E976FF45-CC37-C784-F8CF-A78934493927}"/>
          </ac:spMkLst>
        </pc:spChg>
      </pc:sldChg>
      <pc:sldChg chg="modSp mod">
        <pc:chgData name="Chuck Tomasi" userId="79514c44-a18e-4aaa-84b1-18f74099d6b1" providerId="ADAL" clId="{46103BB5-65B4-9842-B5DB-38C54FE97DF7}" dt="2023-04-07T23:12:26.346" v="512" actId="20577"/>
        <pc:sldMkLst>
          <pc:docMk/>
          <pc:sldMk cId="1949364391" sldId="422"/>
        </pc:sldMkLst>
        <pc:spChg chg="mod">
          <ac:chgData name="Chuck Tomasi" userId="79514c44-a18e-4aaa-84b1-18f74099d6b1" providerId="ADAL" clId="{46103BB5-65B4-9842-B5DB-38C54FE97DF7}" dt="2023-04-07T23:12:26.346" v="512" actId="20577"/>
          <ac:spMkLst>
            <pc:docMk/>
            <pc:sldMk cId="1949364391" sldId="422"/>
            <ac:spMk id="2" creationId="{97C9CB7B-3BE2-FA00-C1D7-F72B50A8B9AD}"/>
          </ac:spMkLst>
        </pc:spChg>
      </pc:sldChg>
      <pc:sldChg chg="modSp mod">
        <pc:chgData name="Chuck Tomasi" userId="79514c44-a18e-4aaa-84b1-18f74099d6b1" providerId="ADAL" clId="{46103BB5-65B4-9842-B5DB-38C54FE97DF7}" dt="2023-04-07T23:12:30.499" v="515" actId="20577"/>
        <pc:sldMkLst>
          <pc:docMk/>
          <pc:sldMk cId="2047392943" sldId="423"/>
        </pc:sldMkLst>
        <pc:spChg chg="mod">
          <ac:chgData name="Chuck Tomasi" userId="79514c44-a18e-4aaa-84b1-18f74099d6b1" providerId="ADAL" clId="{46103BB5-65B4-9842-B5DB-38C54FE97DF7}" dt="2023-04-07T23:12:30.499" v="515" actId="20577"/>
          <ac:spMkLst>
            <pc:docMk/>
            <pc:sldMk cId="2047392943" sldId="423"/>
            <ac:spMk id="2" creationId="{C763B086-C115-A757-4D66-85C43C42B327}"/>
          </ac:spMkLst>
        </pc:spChg>
      </pc:sldChg>
      <pc:sldChg chg="modSp mod">
        <pc:chgData name="Chuck Tomasi" userId="79514c44-a18e-4aaa-84b1-18f74099d6b1" providerId="ADAL" clId="{46103BB5-65B4-9842-B5DB-38C54FE97DF7}" dt="2023-04-07T23:12:35.273" v="518" actId="20577"/>
        <pc:sldMkLst>
          <pc:docMk/>
          <pc:sldMk cId="8648999" sldId="424"/>
        </pc:sldMkLst>
        <pc:spChg chg="mod">
          <ac:chgData name="Chuck Tomasi" userId="79514c44-a18e-4aaa-84b1-18f74099d6b1" providerId="ADAL" clId="{46103BB5-65B4-9842-B5DB-38C54FE97DF7}" dt="2023-04-07T23:12:35.273" v="518" actId="20577"/>
          <ac:spMkLst>
            <pc:docMk/>
            <pc:sldMk cId="8648999" sldId="424"/>
            <ac:spMk id="2" creationId="{72A2E284-8AFC-39AE-A1E8-47553EB03FAF}"/>
          </ac:spMkLst>
        </pc:spChg>
      </pc:sldChg>
      <pc:sldChg chg="modSp mod">
        <pc:chgData name="Chuck Tomasi" userId="79514c44-a18e-4aaa-84b1-18f74099d6b1" providerId="ADAL" clId="{46103BB5-65B4-9842-B5DB-38C54FE97DF7}" dt="2023-04-07T23:12:59.282" v="525" actId="20577"/>
        <pc:sldMkLst>
          <pc:docMk/>
          <pc:sldMk cId="2607646249" sldId="425"/>
        </pc:sldMkLst>
        <pc:spChg chg="mod">
          <ac:chgData name="Chuck Tomasi" userId="79514c44-a18e-4aaa-84b1-18f74099d6b1" providerId="ADAL" clId="{46103BB5-65B4-9842-B5DB-38C54FE97DF7}" dt="2023-04-07T23:12:59.282" v="525" actId="20577"/>
          <ac:spMkLst>
            <pc:docMk/>
            <pc:sldMk cId="2607646249" sldId="425"/>
            <ac:spMk id="2" creationId="{C7044B00-8252-C05F-B251-D55A8817263D}"/>
          </ac:spMkLst>
        </pc:spChg>
      </pc:sldChg>
      <pc:sldChg chg="modSp mod">
        <pc:chgData name="Chuck Tomasi" userId="79514c44-a18e-4aaa-84b1-18f74099d6b1" providerId="ADAL" clId="{46103BB5-65B4-9842-B5DB-38C54FE97DF7}" dt="2023-04-07T23:13:03.465" v="528" actId="20577"/>
        <pc:sldMkLst>
          <pc:docMk/>
          <pc:sldMk cId="3730139734" sldId="426"/>
        </pc:sldMkLst>
        <pc:spChg chg="mod">
          <ac:chgData name="Chuck Tomasi" userId="79514c44-a18e-4aaa-84b1-18f74099d6b1" providerId="ADAL" clId="{46103BB5-65B4-9842-B5DB-38C54FE97DF7}" dt="2023-04-07T23:13:03.465" v="528" actId="20577"/>
          <ac:spMkLst>
            <pc:docMk/>
            <pc:sldMk cId="3730139734" sldId="426"/>
            <ac:spMk id="2" creationId="{FA0C3D23-AB83-596C-A394-B594A501C8D5}"/>
          </ac:spMkLst>
        </pc:spChg>
      </pc:sldChg>
      <pc:sldChg chg="modSp mod">
        <pc:chgData name="Chuck Tomasi" userId="79514c44-a18e-4aaa-84b1-18f74099d6b1" providerId="ADAL" clId="{46103BB5-65B4-9842-B5DB-38C54FE97DF7}" dt="2023-04-07T23:13:12.228" v="531" actId="20577"/>
        <pc:sldMkLst>
          <pc:docMk/>
          <pc:sldMk cId="1410304508" sldId="427"/>
        </pc:sldMkLst>
        <pc:spChg chg="mod">
          <ac:chgData name="Chuck Tomasi" userId="79514c44-a18e-4aaa-84b1-18f74099d6b1" providerId="ADAL" clId="{46103BB5-65B4-9842-B5DB-38C54FE97DF7}" dt="2023-04-07T23:13:12.228" v="531" actId="20577"/>
          <ac:spMkLst>
            <pc:docMk/>
            <pc:sldMk cId="1410304508" sldId="427"/>
            <ac:spMk id="2" creationId="{5E4CF68D-252F-0A0F-8ECD-E13FD86DCC52}"/>
          </ac:spMkLst>
        </pc:spChg>
      </pc:sldChg>
      <pc:sldChg chg="modSp mod">
        <pc:chgData name="Chuck Tomasi" userId="79514c44-a18e-4aaa-84b1-18f74099d6b1" providerId="ADAL" clId="{46103BB5-65B4-9842-B5DB-38C54FE97DF7}" dt="2023-04-07T23:13:20.449" v="534" actId="20577"/>
        <pc:sldMkLst>
          <pc:docMk/>
          <pc:sldMk cId="863118152" sldId="428"/>
        </pc:sldMkLst>
        <pc:spChg chg="mod">
          <ac:chgData name="Chuck Tomasi" userId="79514c44-a18e-4aaa-84b1-18f74099d6b1" providerId="ADAL" clId="{46103BB5-65B4-9842-B5DB-38C54FE97DF7}" dt="2023-04-07T23:13:20.449" v="534" actId="20577"/>
          <ac:spMkLst>
            <pc:docMk/>
            <pc:sldMk cId="863118152" sldId="428"/>
            <ac:spMk id="2" creationId="{F96B679D-DFB4-7A08-9AA4-28C4A320055C}"/>
          </ac:spMkLst>
        </pc:spChg>
      </pc:sldChg>
      <pc:sldChg chg="modSp mod">
        <pc:chgData name="Chuck Tomasi" userId="79514c44-a18e-4aaa-84b1-18f74099d6b1" providerId="ADAL" clId="{46103BB5-65B4-9842-B5DB-38C54FE97DF7}" dt="2023-04-07T23:13:24.246" v="537" actId="20577"/>
        <pc:sldMkLst>
          <pc:docMk/>
          <pc:sldMk cId="3941500479" sldId="429"/>
        </pc:sldMkLst>
        <pc:spChg chg="mod">
          <ac:chgData name="Chuck Tomasi" userId="79514c44-a18e-4aaa-84b1-18f74099d6b1" providerId="ADAL" clId="{46103BB5-65B4-9842-B5DB-38C54FE97DF7}" dt="2023-04-07T23:13:24.246" v="537" actId="20577"/>
          <ac:spMkLst>
            <pc:docMk/>
            <pc:sldMk cId="3941500479" sldId="429"/>
            <ac:spMk id="2" creationId="{E6031256-F0C5-D10B-06F5-697637ACA231}"/>
          </ac:spMkLst>
        </pc:spChg>
      </pc:sldChg>
      <pc:sldChg chg="modSp mod">
        <pc:chgData name="Chuck Tomasi" userId="79514c44-a18e-4aaa-84b1-18f74099d6b1" providerId="ADAL" clId="{46103BB5-65B4-9842-B5DB-38C54FE97DF7}" dt="2023-04-07T23:13:29.562" v="540" actId="20577"/>
        <pc:sldMkLst>
          <pc:docMk/>
          <pc:sldMk cId="1430908041" sldId="430"/>
        </pc:sldMkLst>
        <pc:spChg chg="mod">
          <ac:chgData name="Chuck Tomasi" userId="79514c44-a18e-4aaa-84b1-18f74099d6b1" providerId="ADAL" clId="{46103BB5-65B4-9842-B5DB-38C54FE97DF7}" dt="2023-04-07T23:13:29.562" v="540" actId="20577"/>
          <ac:spMkLst>
            <pc:docMk/>
            <pc:sldMk cId="1430908041" sldId="430"/>
            <ac:spMk id="2" creationId="{4DEC48CF-42F7-1EFF-B0E0-8CCC6D350436}"/>
          </ac:spMkLst>
        </pc:spChg>
      </pc:sldChg>
      <pc:sldChg chg="modSp mod">
        <pc:chgData name="Chuck Tomasi" userId="79514c44-a18e-4aaa-84b1-18f74099d6b1" providerId="ADAL" clId="{46103BB5-65B4-9842-B5DB-38C54FE97DF7}" dt="2023-04-07T23:16:55.529" v="643" actId="20577"/>
        <pc:sldMkLst>
          <pc:docMk/>
          <pc:sldMk cId="3304199355" sldId="431"/>
        </pc:sldMkLst>
        <pc:spChg chg="mod">
          <ac:chgData name="Chuck Tomasi" userId="79514c44-a18e-4aaa-84b1-18f74099d6b1" providerId="ADAL" clId="{46103BB5-65B4-9842-B5DB-38C54FE97DF7}" dt="2023-04-07T23:16:55.529" v="643" actId="20577"/>
          <ac:spMkLst>
            <pc:docMk/>
            <pc:sldMk cId="3304199355" sldId="431"/>
            <ac:spMk id="2" creationId="{211D88AC-92F3-BD49-2E6B-FE3261012E04}"/>
          </ac:spMkLst>
        </pc:spChg>
      </pc:sldChg>
      <pc:sldChg chg="modSp mod">
        <pc:chgData name="Chuck Tomasi" userId="79514c44-a18e-4aaa-84b1-18f74099d6b1" providerId="ADAL" clId="{46103BB5-65B4-9842-B5DB-38C54FE97DF7}" dt="2023-04-07T23:16:59.817" v="646" actId="20577"/>
        <pc:sldMkLst>
          <pc:docMk/>
          <pc:sldMk cId="875071069" sldId="432"/>
        </pc:sldMkLst>
        <pc:spChg chg="mod">
          <ac:chgData name="Chuck Tomasi" userId="79514c44-a18e-4aaa-84b1-18f74099d6b1" providerId="ADAL" clId="{46103BB5-65B4-9842-B5DB-38C54FE97DF7}" dt="2023-04-07T23:16:59.817" v="646" actId="20577"/>
          <ac:spMkLst>
            <pc:docMk/>
            <pc:sldMk cId="875071069" sldId="432"/>
            <ac:spMk id="2" creationId="{4816E5F0-5BCC-F9B0-942A-77FAD06DDAA1}"/>
          </ac:spMkLst>
        </pc:spChg>
      </pc:sldChg>
      <pc:sldChg chg="modSp mod">
        <pc:chgData name="Chuck Tomasi" userId="79514c44-a18e-4aaa-84b1-18f74099d6b1" providerId="ADAL" clId="{46103BB5-65B4-9842-B5DB-38C54FE97DF7}" dt="2023-04-08T21:48:36.109" v="1574" actId="313"/>
        <pc:sldMkLst>
          <pc:docMk/>
          <pc:sldMk cId="2024704040" sldId="433"/>
        </pc:sldMkLst>
        <pc:spChg chg="mod">
          <ac:chgData name="Chuck Tomasi" userId="79514c44-a18e-4aaa-84b1-18f74099d6b1" providerId="ADAL" clId="{46103BB5-65B4-9842-B5DB-38C54FE97DF7}" dt="2023-04-08T21:48:36.109" v="1574" actId="313"/>
          <ac:spMkLst>
            <pc:docMk/>
            <pc:sldMk cId="2024704040" sldId="433"/>
            <ac:spMk id="3" creationId="{2B5DE015-9792-F9C1-7919-233F15CB8846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016128112" sldId="43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016128112" sldId="434"/>
            <ac:spMk id="2" creationId="{8C6FCF12-AF1C-0C0E-4E7A-64CC1D38F62A}"/>
          </ac:spMkLst>
        </pc:spChg>
      </pc:sldChg>
      <pc:sldChg chg="modSp mod">
        <pc:chgData name="Chuck Tomasi" userId="79514c44-a18e-4aaa-84b1-18f74099d6b1" providerId="ADAL" clId="{46103BB5-65B4-9842-B5DB-38C54FE97DF7}" dt="2023-04-08T21:42:15.210" v="1459" actId="313"/>
        <pc:sldMkLst>
          <pc:docMk/>
          <pc:sldMk cId="3139415935" sldId="435"/>
        </pc:sldMkLst>
        <pc:spChg chg="mod">
          <ac:chgData name="Chuck Tomasi" userId="79514c44-a18e-4aaa-84b1-18f74099d6b1" providerId="ADAL" clId="{46103BB5-65B4-9842-B5DB-38C54FE97DF7}" dt="2023-04-08T21:42:15.210" v="1459" actId="313"/>
          <ac:spMkLst>
            <pc:docMk/>
            <pc:sldMk cId="3139415935" sldId="435"/>
            <ac:spMk id="2" creationId="{EB3E345C-46E8-6D69-2EB4-360F6A902031}"/>
          </ac:spMkLst>
        </pc:spChg>
      </pc:sldChg>
      <pc:sldChg chg="modSp mod">
        <pc:chgData name="Chuck Tomasi" userId="79514c44-a18e-4aaa-84b1-18f74099d6b1" providerId="ADAL" clId="{46103BB5-65B4-9842-B5DB-38C54FE97DF7}" dt="2023-04-08T21:47:31.360" v="1537" actId="313"/>
        <pc:sldMkLst>
          <pc:docMk/>
          <pc:sldMk cId="516492710" sldId="436"/>
        </pc:sldMkLst>
        <pc:spChg chg="mod">
          <ac:chgData name="Chuck Tomasi" userId="79514c44-a18e-4aaa-84b1-18f74099d6b1" providerId="ADAL" clId="{46103BB5-65B4-9842-B5DB-38C54FE97DF7}" dt="2023-04-08T21:47:31.360" v="1537" actId="313"/>
          <ac:spMkLst>
            <pc:docMk/>
            <pc:sldMk cId="516492710" sldId="436"/>
            <ac:spMk id="2" creationId="{5A3B0D87-4B7F-B67E-046E-76A6EBE713AF}"/>
          </ac:spMkLst>
        </pc:spChg>
      </pc:sldChg>
      <pc:sldChg chg="modSp mod">
        <pc:chgData name="Chuck Tomasi" userId="79514c44-a18e-4aaa-84b1-18f74099d6b1" providerId="ADAL" clId="{46103BB5-65B4-9842-B5DB-38C54FE97DF7}" dt="2023-04-08T21:53:48.503" v="1671" actId="1036"/>
        <pc:sldMkLst>
          <pc:docMk/>
          <pc:sldMk cId="1980825299" sldId="437"/>
        </pc:sldMkLst>
        <pc:spChg chg="mod">
          <ac:chgData name="Chuck Tomasi" userId="79514c44-a18e-4aaa-84b1-18f74099d6b1" providerId="ADAL" clId="{46103BB5-65B4-9842-B5DB-38C54FE97DF7}" dt="2023-04-08T21:53:48.503" v="1671" actId="1036"/>
          <ac:spMkLst>
            <pc:docMk/>
            <pc:sldMk cId="1980825299" sldId="437"/>
            <ac:spMk id="2" creationId="{E9B442A8-990E-6DBC-2503-A9E6DE4341BF}"/>
          </ac:spMkLst>
        </pc:spChg>
      </pc:sldChg>
      <pc:sldChg chg="modSp mod">
        <pc:chgData name="Chuck Tomasi" userId="79514c44-a18e-4aaa-84b1-18f74099d6b1" providerId="ADAL" clId="{46103BB5-65B4-9842-B5DB-38C54FE97DF7}" dt="2023-04-08T21:59:48.468" v="1726" actId="313"/>
        <pc:sldMkLst>
          <pc:docMk/>
          <pc:sldMk cId="1838231702" sldId="438"/>
        </pc:sldMkLst>
        <pc:spChg chg="mod">
          <ac:chgData name="Chuck Tomasi" userId="79514c44-a18e-4aaa-84b1-18f74099d6b1" providerId="ADAL" clId="{46103BB5-65B4-9842-B5DB-38C54FE97DF7}" dt="2023-04-08T21:59:48.468" v="1726" actId="313"/>
          <ac:spMkLst>
            <pc:docMk/>
            <pc:sldMk cId="1838231702" sldId="438"/>
            <ac:spMk id="2" creationId="{35100746-0887-51D7-7F76-CC85C80141EE}"/>
          </ac:spMkLst>
        </pc:spChg>
      </pc:sldChg>
      <pc:sldChg chg="modSp mod">
        <pc:chgData name="Chuck Tomasi" userId="79514c44-a18e-4aaa-84b1-18f74099d6b1" providerId="ADAL" clId="{46103BB5-65B4-9842-B5DB-38C54FE97DF7}" dt="2023-04-08T21:55:09.515" v="1679" actId="313"/>
        <pc:sldMkLst>
          <pc:docMk/>
          <pc:sldMk cId="74293317" sldId="439"/>
        </pc:sldMkLst>
        <pc:spChg chg="mod">
          <ac:chgData name="Chuck Tomasi" userId="79514c44-a18e-4aaa-84b1-18f74099d6b1" providerId="ADAL" clId="{46103BB5-65B4-9842-B5DB-38C54FE97DF7}" dt="2023-04-08T21:55:09.515" v="1679" actId="313"/>
          <ac:spMkLst>
            <pc:docMk/>
            <pc:sldMk cId="74293317" sldId="439"/>
            <ac:spMk id="2" creationId="{4082A7AF-6DA3-474B-2A57-A86864A484B1}"/>
          </ac:spMkLst>
        </pc:spChg>
      </pc:sldChg>
      <pc:sldChg chg="modSp mod">
        <pc:chgData name="Chuck Tomasi" userId="79514c44-a18e-4aaa-84b1-18f74099d6b1" providerId="ADAL" clId="{46103BB5-65B4-9842-B5DB-38C54FE97DF7}" dt="2023-04-08T21:48:37.993" v="1575" actId="313"/>
        <pc:sldMkLst>
          <pc:docMk/>
          <pc:sldMk cId="2727404263" sldId="440"/>
        </pc:sldMkLst>
        <pc:spChg chg="mod">
          <ac:chgData name="Chuck Tomasi" userId="79514c44-a18e-4aaa-84b1-18f74099d6b1" providerId="ADAL" clId="{46103BB5-65B4-9842-B5DB-38C54FE97DF7}" dt="2023-04-08T21:48:37.993" v="1575" actId="313"/>
          <ac:spMkLst>
            <pc:docMk/>
            <pc:sldMk cId="2727404263" sldId="440"/>
            <ac:spMk id="2" creationId="{79EE09E0-0D84-4796-42E7-0D2BCED412BB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152078502" sldId="441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152078502" sldId="441"/>
            <ac:spMk id="2" creationId="{138A2741-4293-EDEC-697A-0840E32FBB9C}"/>
          </ac:spMkLst>
        </pc:spChg>
      </pc:sldChg>
      <pc:sldChg chg="modSp mod">
        <pc:chgData name="Chuck Tomasi" userId="79514c44-a18e-4aaa-84b1-18f74099d6b1" providerId="ADAL" clId="{46103BB5-65B4-9842-B5DB-38C54FE97DF7}" dt="2023-04-08T21:42:16.349" v="1460" actId="313"/>
        <pc:sldMkLst>
          <pc:docMk/>
          <pc:sldMk cId="160128767" sldId="442"/>
        </pc:sldMkLst>
        <pc:spChg chg="mod">
          <ac:chgData name="Chuck Tomasi" userId="79514c44-a18e-4aaa-84b1-18f74099d6b1" providerId="ADAL" clId="{46103BB5-65B4-9842-B5DB-38C54FE97DF7}" dt="2023-04-08T21:42:16.349" v="1460" actId="313"/>
          <ac:spMkLst>
            <pc:docMk/>
            <pc:sldMk cId="160128767" sldId="442"/>
            <ac:spMk id="2" creationId="{89D48A3D-305B-1CA1-5202-C4B0837BC63F}"/>
          </ac:spMkLst>
        </pc:spChg>
      </pc:sldChg>
      <pc:sldChg chg="modSp mod">
        <pc:chgData name="Chuck Tomasi" userId="79514c44-a18e-4aaa-84b1-18f74099d6b1" providerId="ADAL" clId="{46103BB5-65B4-9842-B5DB-38C54FE97DF7}" dt="2023-04-08T21:47:32.904" v="1538" actId="313"/>
        <pc:sldMkLst>
          <pc:docMk/>
          <pc:sldMk cId="1544760991" sldId="443"/>
        </pc:sldMkLst>
        <pc:spChg chg="mod">
          <ac:chgData name="Chuck Tomasi" userId="79514c44-a18e-4aaa-84b1-18f74099d6b1" providerId="ADAL" clId="{46103BB5-65B4-9842-B5DB-38C54FE97DF7}" dt="2023-04-08T21:47:32.904" v="1538" actId="313"/>
          <ac:spMkLst>
            <pc:docMk/>
            <pc:sldMk cId="1544760991" sldId="443"/>
            <ac:spMk id="2" creationId="{DA33AB15-A550-5875-08B2-0C23EADEF1A1}"/>
          </ac:spMkLst>
        </pc:spChg>
      </pc:sldChg>
      <pc:sldChg chg="modSp mod">
        <pc:chgData name="Chuck Tomasi" userId="79514c44-a18e-4aaa-84b1-18f74099d6b1" providerId="ADAL" clId="{46103BB5-65B4-9842-B5DB-38C54FE97DF7}" dt="2023-04-08T21:56:02.695" v="1688" actId="20577"/>
        <pc:sldMkLst>
          <pc:docMk/>
          <pc:sldMk cId="3924066915" sldId="444"/>
        </pc:sldMkLst>
        <pc:spChg chg="mod">
          <ac:chgData name="Chuck Tomasi" userId="79514c44-a18e-4aaa-84b1-18f74099d6b1" providerId="ADAL" clId="{46103BB5-65B4-9842-B5DB-38C54FE97DF7}" dt="2023-04-08T21:56:02.695" v="1688" actId="20577"/>
          <ac:spMkLst>
            <pc:docMk/>
            <pc:sldMk cId="3924066915" sldId="444"/>
            <ac:spMk id="2" creationId="{5FC586EA-B8A2-D083-47AA-4423C9D71FFA}"/>
          </ac:spMkLst>
        </pc:spChg>
      </pc:sldChg>
      <pc:sldChg chg="modSp mod">
        <pc:chgData name="Chuck Tomasi" userId="79514c44-a18e-4aaa-84b1-18f74099d6b1" providerId="ADAL" clId="{46103BB5-65B4-9842-B5DB-38C54FE97DF7}" dt="2023-04-08T21:59:51.290" v="1727" actId="313"/>
        <pc:sldMkLst>
          <pc:docMk/>
          <pc:sldMk cId="3259231262" sldId="445"/>
        </pc:sldMkLst>
        <pc:spChg chg="mod">
          <ac:chgData name="Chuck Tomasi" userId="79514c44-a18e-4aaa-84b1-18f74099d6b1" providerId="ADAL" clId="{46103BB5-65B4-9842-B5DB-38C54FE97DF7}" dt="2023-04-08T21:59:51.290" v="1727" actId="313"/>
          <ac:spMkLst>
            <pc:docMk/>
            <pc:sldMk cId="3259231262" sldId="445"/>
            <ac:spMk id="2" creationId="{04A32D48-1703-0FE0-F9E8-E77A378C8635}"/>
          </ac:spMkLst>
        </pc:spChg>
      </pc:sldChg>
      <pc:sldChg chg="modSp mod">
        <pc:chgData name="Chuck Tomasi" userId="79514c44-a18e-4aaa-84b1-18f74099d6b1" providerId="ADAL" clId="{46103BB5-65B4-9842-B5DB-38C54FE97DF7}" dt="2023-04-08T21:55:14.645" v="1681" actId="313"/>
        <pc:sldMkLst>
          <pc:docMk/>
          <pc:sldMk cId="1598673010" sldId="446"/>
        </pc:sldMkLst>
        <pc:spChg chg="mod">
          <ac:chgData name="Chuck Tomasi" userId="79514c44-a18e-4aaa-84b1-18f74099d6b1" providerId="ADAL" clId="{46103BB5-65B4-9842-B5DB-38C54FE97DF7}" dt="2023-04-08T21:55:14.645" v="1681" actId="313"/>
          <ac:spMkLst>
            <pc:docMk/>
            <pc:sldMk cId="1598673010" sldId="446"/>
            <ac:spMk id="2" creationId="{783A3C9E-F7EE-030E-A595-A931C328AB14}"/>
          </ac:spMkLst>
        </pc:spChg>
      </pc:sldChg>
      <pc:sldChg chg="modSp mod">
        <pc:chgData name="Chuck Tomasi" userId="79514c44-a18e-4aaa-84b1-18f74099d6b1" providerId="ADAL" clId="{46103BB5-65B4-9842-B5DB-38C54FE97DF7}" dt="2023-04-08T21:48:38.440" v="1576" actId="313"/>
        <pc:sldMkLst>
          <pc:docMk/>
          <pc:sldMk cId="4112623456" sldId="447"/>
        </pc:sldMkLst>
        <pc:spChg chg="mod">
          <ac:chgData name="Chuck Tomasi" userId="79514c44-a18e-4aaa-84b1-18f74099d6b1" providerId="ADAL" clId="{46103BB5-65B4-9842-B5DB-38C54FE97DF7}" dt="2023-04-08T21:48:38.440" v="1576" actId="313"/>
          <ac:spMkLst>
            <pc:docMk/>
            <pc:sldMk cId="4112623456" sldId="447"/>
            <ac:spMk id="2" creationId="{0598867F-3557-7474-481C-AB2231DD3DDF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603722010" sldId="448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603722010" sldId="448"/>
            <ac:spMk id="2" creationId="{4A37EDA1-ABD9-3F18-4728-9BF78346939C}"/>
          </ac:spMkLst>
        </pc:spChg>
      </pc:sldChg>
      <pc:sldChg chg="modSp mod">
        <pc:chgData name="Chuck Tomasi" userId="79514c44-a18e-4aaa-84b1-18f74099d6b1" providerId="ADAL" clId="{46103BB5-65B4-9842-B5DB-38C54FE97DF7}" dt="2023-04-08T21:42:17.017" v="1461" actId="313"/>
        <pc:sldMkLst>
          <pc:docMk/>
          <pc:sldMk cId="2443635450" sldId="449"/>
        </pc:sldMkLst>
        <pc:spChg chg="mod">
          <ac:chgData name="Chuck Tomasi" userId="79514c44-a18e-4aaa-84b1-18f74099d6b1" providerId="ADAL" clId="{46103BB5-65B4-9842-B5DB-38C54FE97DF7}" dt="2023-04-08T21:42:17.017" v="1461" actId="313"/>
          <ac:spMkLst>
            <pc:docMk/>
            <pc:sldMk cId="2443635450" sldId="449"/>
            <ac:spMk id="2" creationId="{77519854-AC63-D520-5B9D-89CBE79B9E3B}"/>
          </ac:spMkLst>
        </pc:spChg>
      </pc:sldChg>
      <pc:sldChg chg="modSp mod">
        <pc:chgData name="Chuck Tomasi" userId="79514c44-a18e-4aaa-84b1-18f74099d6b1" providerId="ADAL" clId="{46103BB5-65B4-9842-B5DB-38C54FE97DF7}" dt="2023-04-08T21:47:34.765" v="1539" actId="313"/>
        <pc:sldMkLst>
          <pc:docMk/>
          <pc:sldMk cId="2237977788" sldId="450"/>
        </pc:sldMkLst>
        <pc:spChg chg="mod">
          <ac:chgData name="Chuck Tomasi" userId="79514c44-a18e-4aaa-84b1-18f74099d6b1" providerId="ADAL" clId="{46103BB5-65B4-9842-B5DB-38C54FE97DF7}" dt="2023-04-08T21:47:34.765" v="1539" actId="313"/>
          <ac:spMkLst>
            <pc:docMk/>
            <pc:sldMk cId="2237977788" sldId="450"/>
            <ac:spMk id="2" creationId="{F0A2C5BD-9C93-B13E-D100-4B6DA4004466}"/>
          </ac:spMkLst>
        </pc:spChg>
      </pc:sldChg>
      <pc:sldChg chg="modSp mod">
        <pc:chgData name="Chuck Tomasi" userId="79514c44-a18e-4aaa-84b1-18f74099d6b1" providerId="ADAL" clId="{46103BB5-65B4-9842-B5DB-38C54FE97DF7}" dt="2023-04-08T21:43:53.268" v="1499" actId="313"/>
        <pc:sldMkLst>
          <pc:docMk/>
          <pc:sldMk cId="576277024" sldId="451"/>
        </pc:sldMkLst>
        <pc:spChg chg="mod">
          <ac:chgData name="Chuck Tomasi" userId="79514c44-a18e-4aaa-84b1-18f74099d6b1" providerId="ADAL" clId="{46103BB5-65B4-9842-B5DB-38C54FE97DF7}" dt="2023-04-08T21:43:53.268" v="1499" actId="313"/>
          <ac:spMkLst>
            <pc:docMk/>
            <pc:sldMk cId="576277024" sldId="451"/>
            <ac:spMk id="2" creationId="{00FB1A4C-2FE6-5A89-B03F-B3A7C18AA056}"/>
          </ac:spMkLst>
        </pc:spChg>
      </pc:sldChg>
      <pc:sldChg chg="modSp mod">
        <pc:chgData name="Chuck Tomasi" userId="79514c44-a18e-4aaa-84b1-18f74099d6b1" providerId="ADAL" clId="{46103BB5-65B4-9842-B5DB-38C54FE97DF7}" dt="2023-04-08T21:59:57.600" v="1728" actId="313"/>
        <pc:sldMkLst>
          <pc:docMk/>
          <pc:sldMk cId="846642379" sldId="452"/>
        </pc:sldMkLst>
        <pc:spChg chg="mod">
          <ac:chgData name="Chuck Tomasi" userId="79514c44-a18e-4aaa-84b1-18f74099d6b1" providerId="ADAL" clId="{46103BB5-65B4-9842-B5DB-38C54FE97DF7}" dt="2023-04-08T21:59:57.600" v="1728" actId="313"/>
          <ac:spMkLst>
            <pc:docMk/>
            <pc:sldMk cId="846642379" sldId="452"/>
            <ac:spMk id="2" creationId="{106F8C7A-782F-24CB-4CAB-A99A4755FC14}"/>
          </ac:spMkLst>
        </pc:spChg>
      </pc:sldChg>
      <pc:sldChg chg="modSp mod">
        <pc:chgData name="Chuck Tomasi" userId="79514c44-a18e-4aaa-84b1-18f74099d6b1" providerId="ADAL" clId="{46103BB5-65B4-9842-B5DB-38C54FE97DF7}" dt="2023-04-08T21:56:44.488" v="1689" actId="313"/>
        <pc:sldMkLst>
          <pc:docMk/>
          <pc:sldMk cId="70821153" sldId="453"/>
        </pc:sldMkLst>
        <pc:spChg chg="mod">
          <ac:chgData name="Chuck Tomasi" userId="79514c44-a18e-4aaa-84b1-18f74099d6b1" providerId="ADAL" clId="{46103BB5-65B4-9842-B5DB-38C54FE97DF7}" dt="2023-04-08T21:56:44.488" v="1689" actId="313"/>
          <ac:spMkLst>
            <pc:docMk/>
            <pc:sldMk cId="70821153" sldId="453"/>
            <ac:spMk id="2" creationId="{3D7A7641-9B3D-DB98-648E-EC4B1EB6EE86}"/>
          </ac:spMkLst>
        </pc:spChg>
      </pc:sldChg>
      <pc:sldChg chg="modSp mod">
        <pc:chgData name="Chuck Tomasi" userId="79514c44-a18e-4aaa-84b1-18f74099d6b1" providerId="ADAL" clId="{46103BB5-65B4-9842-B5DB-38C54FE97DF7}" dt="2023-04-08T21:48:38.826" v="1577" actId="313"/>
        <pc:sldMkLst>
          <pc:docMk/>
          <pc:sldMk cId="284307928" sldId="454"/>
        </pc:sldMkLst>
        <pc:spChg chg="mod">
          <ac:chgData name="Chuck Tomasi" userId="79514c44-a18e-4aaa-84b1-18f74099d6b1" providerId="ADAL" clId="{46103BB5-65B4-9842-B5DB-38C54FE97DF7}" dt="2023-04-08T21:48:38.826" v="1577" actId="313"/>
          <ac:spMkLst>
            <pc:docMk/>
            <pc:sldMk cId="284307928" sldId="454"/>
            <ac:spMk id="2" creationId="{C5CED6EC-2551-8915-17B2-01B61E5A6871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505390824" sldId="455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505390824" sldId="455"/>
            <ac:spMk id="2" creationId="{759CFFF0-233F-65A5-EB9D-E2A3BED0D377}"/>
          </ac:spMkLst>
        </pc:spChg>
      </pc:sldChg>
      <pc:sldChg chg="modSp mod">
        <pc:chgData name="Chuck Tomasi" userId="79514c44-a18e-4aaa-84b1-18f74099d6b1" providerId="ADAL" clId="{46103BB5-65B4-9842-B5DB-38C54FE97DF7}" dt="2023-04-08T21:42:17.760" v="1462" actId="313"/>
        <pc:sldMkLst>
          <pc:docMk/>
          <pc:sldMk cId="2206639712" sldId="456"/>
        </pc:sldMkLst>
        <pc:spChg chg="mod">
          <ac:chgData name="Chuck Tomasi" userId="79514c44-a18e-4aaa-84b1-18f74099d6b1" providerId="ADAL" clId="{46103BB5-65B4-9842-B5DB-38C54FE97DF7}" dt="2023-04-08T21:42:17.760" v="1462" actId="313"/>
          <ac:spMkLst>
            <pc:docMk/>
            <pc:sldMk cId="2206639712" sldId="456"/>
            <ac:spMk id="2" creationId="{2286F3D5-AFF3-584F-AB46-97B60500CEB8}"/>
          </ac:spMkLst>
        </pc:spChg>
      </pc:sldChg>
      <pc:sldChg chg="modSp mod">
        <pc:chgData name="Chuck Tomasi" userId="79514c44-a18e-4aaa-84b1-18f74099d6b1" providerId="ADAL" clId="{46103BB5-65B4-9842-B5DB-38C54FE97DF7}" dt="2023-04-08T21:47:35.772" v="1540" actId="313"/>
        <pc:sldMkLst>
          <pc:docMk/>
          <pc:sldMk cId="2180307859" sldId="457"/>
        </pc:sldMkLst>
        <pc:spChg chg="mod">
          <ac:chgData name="Chuck Tomasi" userId="79514c44-a18e-4aaa-84b1-18f74099d6b1" providerId="ADAL" clId="{46103BB5-65B4-9842-B5DB-38C54FE97DF7}" dt="2023-04-08T21:47:35.772" v="1540" actId="313"/>
          <ac:spMkLst>
            <pc:docMk/>
            <pc:sldMk cId="2180307859" sldId="457"/>
            <ac:spMk id="2" creationId="{1CE28A1D-38D2-06E9-71AF-F27AD85DA861}"/>
          </ac:spMkLst>
        </pc:spChg>
      </pc:sldChg>
      <pc:sldChg chg="modSp mod">
        <pc:chgData name="Chuck Tomasi" userId="79514c44-a18e-4aaa-84b1-18f74099d6b1" providerId="ADAL" clId="{46103BB5-65B4-9842-B5DB-38C54FE97DF7}" dt="2023-04-08T21:44:08.746" v="1502" actId="313"/>
        <pc:sldMkLst>
          <pc:docMk/>
          <pc:sldMk cId="2427376672" sldId="458"/>
        </pc:sldMkLst>
        <pc:spChg chg="mod">
          <ac:chgData name="Chuck Tomasi" userId="79514c44-a18e-4aaa-84b1-18f74099d6b1" providerId="ADAL" clId="{46103BB5-65B4-9842-B5DB-38C54FE97DF7}" dt="2023-04-08T21:44:08.746" v="1502" actId="313"/>
          <ac:spMkLst>
            <pc:docMk/>
            <pc:sldMk cId="2427376672" sldId="458"/>
            <ac:spMk id="2" creationId="{EC11CE3A-310C-1DE7-856A-14E52AA8A256}"/>
          </ac:spMkLst>
        </pc:spChg>
      </pc:sldChg>
      <pc:sldChg chg="modSp mod">
        <pc:chgData name="Chuck Tomasi" userId="79514c44-a18e-4aaa-84b1-18f74099d6b1" providerId="ADAL" clId="{46103BB5-65B4-9842-B5DB-38C54FE97DF7}" dt="2023-04-08T22:00:01.043" v="1729" actId="313"/>
        <pc:sldMkLst>
          <pc:docMk/>
          <pc:sldMk cId="34708733" sldId="459"/>
        </pc:sldMkLst>
        <pc:spChg chg="mod">
          <ac:chgData name="Chuck Tomasi" userId="79514c44-a18e-4aaa-84b1-18f74099d6b1" providerId="ADAL" clId="{46103BB5-65B4-9842-B5DB-38C54FE97DF7}" dt="2023-04-08T22:00:01.043" v="1729" actId="313"/>
          <ac:spMkLst>
            <pc:docMk/>
            <pc:sldMk cId="34708733" sldId="459"/>
            <ac:spMk id="2" creationId="{8FEC6474-0DE6-8A55-942B-E704D88AE38A}"/>
          </ac:spMkLst>
        </pc:spChg>
      </pc:sldChg>
      <pc:sldChg chg="modSp mod">
        <pc:chgData name="Chuck Tomasi" userId="79514c44-a18e-4aaa-84b1-18f74099d6b1" providerId="ADAL" clId="{46103BB5-65B4-9842-B5DB-38C54FE97DF7}" dt="2023-04-08T21:56:48.539" v="1690" actId="313"/>
        <pc:sldMkLst>
          <pc:docMk/>
          <pc:sldMk cId="172243611" sldId="460"/>
        </pc:sldMkLst>
        <pc:spChg chg="mod">
          <ac:chgData name="Chuck Tomasi" userId="79514c44-a18e-4aaa-84b1-18f74099d6b1" providerId="ADAL" clId="{46103BB5-65B4-9842-B5DB-38C54FE97DF7}" dt="2023-04-08T21:56:48.539" v="1690" actId="313"/>
          <ac:spMkLst>
            <pc:docMk/>
            <pc:sldMk cId="172243611" sldId="460"/>
            <ac:spMk id="2" creationId="{5B784A92-6D7B-A7DE-F87F-1CCB2F864522}"/>
          </ac:spMkLst>
        </pc:spChg>
      </pc:sldChg>
      <pc:sldChg chg="modSp mod">
        <pc:chgData name="Chuck Tomasi" userId="79514c44-a18e-4aaa-84b1-18f74099d6b1" providerId="ADAL" clId="{46103BB5-65B4-9842-B5DB-38C54FE97DF7}" dt="2023-04-08T21:48:39.102" v="1578" actId="313"/>
        <pc:sldMkLst>
          <pc:docMk/>
          <pc:sldMk cId="3717202384" sldId="461"/>
        </pc:sldMkLst>
        <pc:spChg chg="mod">
          <ac:chgData name="Chuck Tomasi" userId="79514c44-a18e-4aaa-84b1-18f74099d6b1" providerId="ADAL" clId="{46103BB5-65B4-9842-B5DB-38C54FE97DF7}" dt="2023-04-08T21:48:39.102" v="1578" actId="313"/>
          <ac:spMkLst>
            <pc:docMk/>
            <pc:sldMk cId="3717202384" sldId="461"/>
            <ac:spMk id="2" creationId="{BDE22299-AD0E-698F-ADF6-A6D1CDDEA5EA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695298822" sldId="462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695298822" sldId="462"/>
            <ac:spMk id="2" creationId="{DEA6F65C-84A3-C8A5-F977-5A306C0665C2}"/>
          </ac:spMkLst>
        </pc:spChg>
      </pc:sldChg>
      <pc:sldChg chg="modSp mod">
        <pc:chgData name="Chuck Tomasi" userId="79514c44-a18e-4aaa-84b1-18f74099d6b1" providerId="ADAL" clId="{46103BB5-65B4-9842-B5DB-38C54FE97DF7}" dt="2023-04-08T21:42:18.489" v="1463" actId="313"/>
        <pc:sldMkLst>
          <pc:docMk/>
          <pc:sldMk cId="2924804445" sldId="463"/>
        </pc:sldMkLst>
        <pc:spChg chg="mod">
          <ac:chgData name="Chuck Tomasi" userId="79514c44-a18e-4aaa-84b1-18f74099d6b1" providerId="ADAL" clId="{46103BB5-65B4-9842-B5DB-38C54FE97DF7}" dt="2023-04-08T21:42:18.489" v="1463" actId="313"/>
          <ac:spMkLst>
            <pc:docMk/>
            <pc:sldMk cId="2924804445" sldId="463"/>
            <ac:spMk id="2" creationId="{EAB750E4-712C-FA7C-5080-C497B6458D4C}"/>
          </ac:spMkLst>
        </pc:spChg>
      </pc:sldChg>
      <pc:sldChg chg="modSp mod">
        <pc:chgData name="Chuck Tomasi" userId="79514c44-a18e-4aaa-84b1-18f74099d6b1" providerId="ADAL" clId="{46103BB5-65B4-9842-B5DB-38C54FE97DF7}" dt="2023-04-08T21:47:36.117" v="1541" actId="313"/>
        <pc:sldMkLst>
          <pc:docMk/>
          <pc:sldMk cId="2763293308" sldId="464"/>
        </pc:sldMkLst>
        <pc:spChg chg="mod">
          <ac:chgData name="Chuck Tomasi" userId="79514c44-a18e-4aaa-84b1-18f74099d6b1" providerId="ADAL" clId="{46103BB5-65B4-9842-B5DB-38C54FE97DF7}" dt="2023-04-08T21:47:36.117" v="1541" actId="313"/>
          <ac:spMkLst>
            <pc:docMk/>
            <pc:sldMk cId="2763293308" sldId="464"/>
            <ac:spMk id="3" creationId="{9DCB37E8-011F-2F77-4BF5-E13C81DAE172}"/>
          </ac:spMkLst>
        </pc:spChg>
      </pc:sldChg>
      <pc:sldChg chg="modSp mod">
        <pc:chgData name="Chuck Tomasi" userId="79514c44-a18e-4aaa-84b1-18f74099d6b1" providerId="ADAL" clId="{46103BB5-65B4-9842-B5DB-38C54FE97DF7}" dt="2023-04-08T21:44:14.824" v="1503" actId="313"/>
        <pc:sldMkLst>
          <pc:docMk/>
          <pc:sldMk cId="2101962129" sldId="465"/>
        </pc:sldMkLst>
        <pc:spChg chg="mod">
          <ac:chgData name="Chuck Tomasi" userId="79514c44-a18e-4aaa-84b1-18f74099d6b1" providerId="ADAL" clId="{46103BB5-65B4-9842-B5DB-38C54FE97DF7}" dt="2023-04-08T21:44:14.824" v="1503" actId="313"/>
          <ac:spMkLst>
            <pc:docMk/>
            <pc:sldMk cId="2101962129" sldId="465"/>
            <ac:spMk id="2" creationId="{BE9B6F5F-E2EC-8498-BF61-CD73EC4057D3}"/>
          </ac:spMkLst>
        </pc:spChg>
      </pc:sldChg>
      <pc:sldChg chg="modSp mod">
        <pc:chgData name="Chuck Tomasi" userId="79514c44-a18e-4aaa-84b1-18f74099d6b1" providerId="ADAL" clId="{46103BB5-65B4-9842-B5DB-38C54FE97DF7}" dt="2023-04-08T22:00:05.932" v="1730" actId="313"/>
        <pc:sldMkLst>
          <pc:docMk/>
          <pc:sldMk cId="2323028368" sldId="466"/>
        </pc:sldMkLst>
        <pc:spChg chg="mod">
          <ac:chgData name="Chuck Tomasi" userId="79514c44-a18e-4aaa-84b1-18f74099d6b1" providerId="ADAL" clId="{46103BB5-65B4-9842-B5DB-38C54FE97DF7}" dt="2023-04-08T22:00:05.932" v="1730" actId="313"/>
          <ac:spMkLst>
            <pc:docMk/>
            <pc:sldMk cId="2323028368" sldId="466"/>
            <ac:spMk id="2" creationId="{78B8079C-269C-5880-B08A-E3EE103BA970}"/>
          </ac:spMkLst>
        </pc:spChg>
      </pc:sldChg>
      <pc:sldChg chg="modSp mod">
        <pc:chgData name="Chuck Tomasi" userId="79514c44-a18e-4aaa-84b1-18f74099d6b1" providerId="ADAL" clId="{46103BB5-65B4-9842-B5DB-38C54FE97DF7}" dt="2023-04-08T21:56:53.374" v="1691" actId="313"/>
        <pc:sldMkLst>
          <pc:docMk/>
          <pc:sldMk cId="1205296983" sldId="467"/>
        </pc:sldMkLst>
        <pc:spChg chg="mod">
          <ac:chgData name="Chuck Tomasi" userId="79514c44-a18e-4aaa-84b1-18f74099d6b1" providerId="ADAL" clId="{46103BB5-65B4-9842-B5DB-38C54FE97DF7}" dt="2023-04-08T21:56:53.374" v="1691" actId="313"/>
          <ac:spMkLst>
            <pc:docMk/>
            <pc:sldMk cId="1205296983" sldId="467"/>
            <ac:spMk id="2" creationId="{BB12B51C-5313-9421-6BF6-6480FC16535C}"/>
          </ac:spMkLst>
        </pc:spChg>
      </pc:sldChg>
      <pc:sldChg chg="modSp mod">
        <pc:chgData name="Chuck Tomasi" userId="79514c44-a18e-4aaa-84b1-18f74099d6b1" providerId="ADAL" clId="{46103BB5-65B4-9842-B5DB-38C54FE97DF7}" dt="2023-04-08T21:48:39.448" v="1579" actId="313"/>
        <pc:sldMkLst>
          <pc:docMk/>
          <pc:sldMk cId="777867237" sldId="468"/>
        </pc:sldMkLst>
        <pc:spChg chg="mod">
          <ac:chgData name="Chuck Tomasi" userId="79514c44-a18e-4aaa-84b1-18f74099d6b1" providerId="ADAL" clId="{46103BB5-65B4-9842-B5DB-38C54FE97DF7}" dt="2023-04-08T21:48:39.448" v="1579" actId="313"/>
          <ac:spMkLst>
            <pc:docMk/>
            <pc:sldMk cId="777867237" sldId="468"/>
            <ac:spMk id="2" creationId="{87C8ED1E-4ED9-3A17-B1A8-8AA43BE050C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347588632" sldId="469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347588632" sldId="469"/>
            <ac:spMk id="2" creationId="{08110D77-F8A5-D9B9-46D9-76393919A935}"/>
          </ac:spMkLst>
        </pc:spChg>
      </pc:sldChg>
      <pc:sldChg chg="modSp mod">
        <pc:chgData name="Chuck Tomasi" userId="79514c44-a18e-4aaa-84b1-18f74099d6b1" providerId="ADAL" clId="{46103BB5-65B4-9842-B5DB-38C54FE97DF7}" dt="2023-04-08T21:42:19.114" v="1464" actId="313"/>
        <pc:sldMkLst>
          <pc:docMk/>
          <pc:sldMk cId="4192755433" sldId="470"/>
        </pc:sldMkLst>
        <pc:spChg chg="mod">
          <ac:chgData name="Chuck Tomasi" userId="79514c44-a18e-4aaa-84b1-18f74099d6b1" providerId="ADAL" clId="{46103BB5-65B4-9842-B5DB-38C54FE97DF7}" dt="2023-04-08T21:42:19.114" v="1464" actId="313"/>
          <ac:spMkLst>
            <pc:docMk/>
            <pc:sldMk cId="4192755433" sldId="470"/>
            <ac:spMk id="2" creationId="{2CBB5E63-746C-4FFD-4343-E982B8FDF092}"/>
          </ac:spMkLst>
        </pc:spChg>
      </pc:sldChg>
      <pc:sldChg chg="modSp mod">
        <pc:chgData name="Chuck Tomasi" userId="79514c44-a18e-4aaa-84b1-18f74099d6b1" providerId="ADAL" clId="{46103BB5-65B4-9842-B5DB-38C54FE97DF7}" dt="2023-04-08T21:47:36.435" v="1542" actId="313"/>
        <pc:sldMkLst>
          <pc:docMk/>
          <pc:sldMk cId="2534052359" sldId="471"/>
        </pc:sldMkLst>
        <pc:spChg chg="mod">
          <ac:chgData name="Chuck Tomasi" userId="79514c44-a18e-4aaa-84b1-18f74099d6b1" providerId="ADAL" clId="{46103BB5-65B4-9842-B5DB-38C54FE97DF7}" dt="2023-04-08T21:47:36.435" v="1542" actId="313"/>
          <ac:spMkLst>
            <pc:docMk/>
            <pc:sldMk cId="2534052359" sldId="471"/>
            <ac:spMk id="2" creationId="{FB7E30A9-8965-E975-E71F-905222F69859}"/>
          </ac:spMkLst>
        </pc:spChg>
      </pc:sldChg>
      <pc:sldChg chg="modSp mod">
        <pc:chgData name="Chuck Tomasi" userId="79514c44-a18e-4aaa-84b1-18f74099d6b1" providerId="ADAL" clId="{46103BB5-65B4-9842-B5DB-38C54FE97DF7}" dt="2023-04-08T21:44:18.416" v="1504" actId="313"/>
        <pc:sldMkLst>
          <pc:docMk/>
          <pc:sldMk cId="3681383425" sldId="472"/>
        </pc:sldMkLst>
        <pc:spChg chg="mod">
          <ac:chgData name="Chuck Tomasi" userId="79514c44-a18e-4aaa-84b1-18f74099d6b1" providerId="ADAL" clId="{46103BB5-65B4-9842-B5DB-38C54FE97DF7}" dt="2023-04-08T21:44:18.416" v="1504" actId="313"/>
          <ac:spMkLst>
            <pc:docMk/>
            <pc:sldMk cId="3681383425" sldId="472"/>
            <ac:spMk id="2" creationId="{BECF68A6-CE0F-E324-48CB-95FE65D97806}"/>
          </ac:spMkLst>
        </pc:spChg>
      </pc:sldChg>
      <pc:sldChg chg="modSp mod">
        <pc:chgData name="Chuck Tomasi" userId="79514c44-a18e-4aaa-84b1-18f74099d6b1" providerId="ADAL" clId="{46103BB5-65B4-9842-B5DB-38C54FE97DF7}" dt="2023-04-08T22:00:07.999" v="1731" actId="313"/>
        <pc:sldMkLst>
          <pc:docMk/>
          <pc:sldMk cId="802559109" sldId="473"/>
        </pc:sldMkLst>
        <pc:spChg chg="mod">
          <ac:chgData name="Chuck Tomasi" userId="79514c44-a18e-4aaa-84b1-18f74099d6b1" providerId="ADAL" clId="{46103BB5-65B4-9842-B5DB-38C54FE97DF7}" dt="2023-04-08T22:00:07.999" v="1731" actId="313"/>
          <ac:spMkLst>
            <pc:docMk/>
            <pc:sldMk cId="802559109" sldId="473"/>
            <ac:spMk id="2" creationId="{49135ABC-6413-7B3A-1CEC-6D2FFEB2D30D}"/>
          </ac:spMkLst>
        </pc:spChg>
      </pc:sldChg>
      <pc:sldChg chg="modSp mod">
        <pc:chgData name="Chuck Tomasi" userId="79514c44-a18e-4aaa-84b1-18f74099d6b1" providerId="ADAL" clId="{46103BB5-65B4-9842-B5DB-38C54FE97DF7}" dt="2023-04-08T21:56:55.910" v="1692" actId="313"/>
        <pc:sldMkLst>
          <pc:docMk/>
          <pc:sldMk cId="2599417554" sldId="474"/>
        </pc:sldMkLst>
        <pc:spChg chg="mod">
          <ac:chgData name="Chuck Tomasi" userId="79514c44-a18e-4aaa-84b1-18f74099d6b1" providerId="ADAL" clId="{46103BB5-65B4-9842-B5DB-38C54FE97DF7}" dt="2023-04-08T21:56:55.910" v="1692" actId="313"/>
          <ac:spMkLst>
            <pc:docMk/>
            <pc:sldMk cId="2599417554" sldId="474"/>
            <ac:spMk id="2" creationId="{59B89DE0-7C02-F1DB-BD03-A4C065C3719F}"/>
          </ac:spMkLst>
        </pc:spChg>
      </pc:sldChg>
      <pc:sldChg chg="modSp mod">
        <pc:chgData name="Chuck Tomasi" userId="79514c44-a18e-4aaa-84b1-18f74099d6b1" providerId="ADAL" clId="{46103BB5-65B4-9842-B5DB-38C54FE97DF7}" dt="2023-04-08T21:48:39.602" v="1580" actId="313"/>
        <pc:sldMkLst>
          <pc:docMk/>
          <pc:sldMk cId="704459150" sldId="475"/>
        </pc:sldMkLst>
        <pc:spChg chg="mod">
          <ac:chgData name="Chuck Tomasi" userId="79514c44-a18e-4aaa-84b1-18f74099d6b1" providerId="ADAL" clId="{46103BB5-65B4-9842-B5DB-38C54FE97DF7}" dt="2023-04-08T21:48:39.602" v="1580" actId="313"/>
          <ac:spMkLst>
            <pc:docMk/>
            <pc:sldMk cId="704459150" sldId="475"/>
            <ac:spMk id="2" creationId="{5C00294D-3FE5-33D2-F4B9-9E6D5BC822D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514962211" sldId="476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514962211" sldId="476"/>
            <ac:spMk id="2" creationId="{6C059037-BE3B-5A21-BBFE-162A08262FB4}"/>
          </ac:spMkLst>
        </pc:spChg>
      </pc:sldChg>
      <pc:sldChg chg="modSp mod">
        <pc:chgData name="Chuck Tomasi" userId="79514c44-a18e-4aaa-84b1-18f74099d6b1" providerId="ADAL" clId="{46103BB5-65B4-9842-B5DB-38C54FE97DF7}" dt="2023-04-08T21:42:19.690" v="1465" actId="313"/>
        <pc:sldMkLst>
          <pc:docMk/>
          <pc:sldMk cId="1508870580" sldId="477"/>
        </pc:sldMkLst>
        <pc:spChg chg="mod">
          <ac:chgData name="Chuck Tomasi" userId="79514c44-a18e-4aaa-84b1-18f74099d6b1" providerId="ADAL" clId="{46103BB5-65B4-9842-B5DB-38C54FE97DF7}" dt="2023-04-08T21:42:19.690" v="1465" actId="313"/>
          <ac:spMkLst>
            <pc:docMk/>
            <pc:sldMk cId="1508870580" sldId="477"/>
            <ac:spMk id="2" creationId="{E31EC9F2-40CA-9197-9E45-DCB992F9BBFC}"/>
          </ac:spMkLst>
        </pc:spChg>
      </pc:sldChg>
      <pc:sldChg chg="modSp mod">
        <pc:chgData name="Chuck Tomasi" userId="79514c44-a18e-4aaa-84b1-18f74099d6b1" providerId="ADAL" clId="{46103BB5-65B4-9842-B5DB-38C54FE97DF7}" dt="2023-04-08T21:47:36.765" v="1543" actId="313"/>
        <pc:sldMkLst>
          <pc:docMk/>
          <pc:sldMk cId="2516070383" sldId="478"/>
        </pc:sldMkLst>
        <pc:spChg chg="mod">
          <ac:chgData name="Chuck Tomasi" userId="79514c44-a18e-4aaa-84b1-18f74099d6b1" providerId="ADAL" clId="{46103BB5-65B4-9842-B5DB-38C54FE97DF7}" dt="2023-04-08T21:47:36.765" v="1543" actId="313"/>
          <ac:spMkLst>
            <pc:docMk/>
            <pc:sldMk cId="2516070383" sldId="478"/>
            <ac:spMk id="2" creationId="{DA0F00EB-2C4C-ABD0-F83D-75A35867DDDD}"/>
          </ac:spMkLst>
        </pc:spChg>
      </pc:sldChg>
      <pc:sldChg chg="modSp mod">
        <pc:chgData name="Chuck Tomasi" userId="79514c44-a18e-4aaa-84b1-18f74099d6b1" providerId="ADAL" clId="{46103BB5-65B4-9842-B5DB-38C54FE97DF7}" dt="2023-04-08T21:44:23.956" v="1505" actId="313"/>
        <pc:sldMkLst>
          <pc:docMk/>
          <pc:sldMk cId="3003281999" sldId="479"/>
        </pc:sldMkLst>
        <pc:spChg chg="mod">
          <ac:chgData name="Chuck Tomasi" userId="79514c44-a18e-4aaa-84b1-18f74099d6b1" providerId="ADAL" clId="{46103BB5-65B4-9842-B5DB-38C54FE97DF7}" dt="2023-04-08T21:44:23.956" v="1505" actId="313"/>
          <ac:spMkLst>
            <pc:docMk/>
            <pc:sldMk cId="3003281999" sldId="479"/>
            <ac:spMk id="2" creationId="{0A49E6D4-2ED1-4E52-1661-88835BDC92AB}"/>
          </ac:spMkLst>
        </pc:spChg>
      </pc:sldChg>
      <pc:sldChg chg="modSp mod">
        <pc:chgData name="Chuck Tomasi" userId="79514c44-a18e-4aaa-84b1-18f74099d6b1" providerId="ADAL" clId="{46103BB5-65B4-9842-B5DB-38C54FE97DF7}" dt="2023-04-08T22:00:10.225" v="1732" actId="313"/>
        <pc:sldMkLst>
          <pc:docMk/>
          <pc:sldMk cId="1007027300" sldId="480"/>
        </pc:sldMkLst>
        <pc:spChg chg="mod">
          <ac:chgData name="Chuck Tomasi" userId="79514c44-a18e-4aaa-84b1-18f74099d6b1" providerId="ADAL" clId="{46103BB5-65B4-9842-B5DB-38C54FE97DF7}" dt="2023-04-08T22:00:10.225" v="1732" actId="313"/>
          <ac:spMkLst>
            <pc:docMk/>
            <pc:sldMk cId="1007027300" sldId="480"/>
            <ac:spMk id="2" creationId="{D5CC7DEE-36B4-4050-C004-35E8F4218269}"/>
          </ac:spMkLst>
        </pc:spChg>
      </pc:sldChg>
      <pc:sldChg chg="modSp mod">
        <pc:chgData name="Chuck Tomasi" userId="79514c44-a18e-4aaa-84b1-18f74099d6b1" providerId="ADAL" clId="{46103BB5-65B4-9842-B5DB-38C54FE97DF7}" dt="2023-04-08T21:56:59.063" v="1693" actId="313"/>
        <pc:sldMkLst>
          <pc:docMk/>
          <pc:sldMk cId="154191298" sldId="481"/>
        </pc:sldMkLst>
        <pc:spChg chg="mod">
          <ac:chgData name="Chuck Tomasi" userId="79514c44-a18e-4aaa-84b1-18f74099d6b1" providerId="ADAL" clId="{46103BB5-65B4-9842-B5DB-38C54FE97DF7}" dt="2023-04-08T21:56:59.063" v="1693" actId="313"/>
          <ac:spMkLst>
            <pc:docMk/>
            <pc:sldMk cId="154191298" sldId="481"/>
            <ac:spMk id="2" creationId="{A1075325-6F7C-0B94-8F8A-E9C38F5F68F2}"/>
          </ac:spMkLst>
        </pc:spChg>
      </pc:sldChg>
      <pc:sldChg chg="modSp mod">
        <pc:chgData name="Chuck Tomasi" userId="79514c44-a18e-4aaa-84b1-18f74099d6b1" providerId="ADAL" clId="{46103BB5-65B4-9842-B5DB-38C54FE97DF7}" dt="2023-04-08T21:48:39.862" v="1581" actId="313"/>
        <pc:sldMkLst>
          <pc:docMk/>
          <pc:sldMk cId="1630383153" sldId="482"/>
        </pc:sldMkLst>
        <pc:spChg chg="mod">
          <ac:chgData name="Chuck Tomasi" userId="79514c44-a18e-4aaa-84b1-18f74099d6b1" providerId="ADAL" clId="{46103BB5-65B4-9842-B5DB-38C54FE97DF7}" dt="2023-04-08T21:48:39.862" v="1581" actId="313"/>
          <ac:spMkLst>
            <pc:docMk/>
            <pc:sldMk cId="1630383153" sldId="482"/>
            <ac:spMk id="2" creationId="{65C36231-F91F-EB4B-D166-4AFBEED24AC1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689269392" sldId="483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689269392" sldId="483"/>
            <ac:spMk id="2" creationId="{58DAEC5D-0D60-9A29-67C2-A966FECD869A}"/>
          </ac:spMkLst>
        </pc:spChg>
      </pc:sldChg>
      <pc:sldChg chg="modSp mod">
        <pc:chgData name="Chuck Tomasi" userId="79514c44-a18e-4aaa-84b1-18f74099d6b1" providerId="ADAL" clId="{46103BB5-65B4-9842-B5DB-38C54FE97DF7}" dt="2023-04-08T21:42:20.047" v="1466" actId="313"/>
        <pc:sldMkLst>
          <pc:docMk/>
          <pc:sldMk cId="3209436622" sldId="484"/>
        </pc:sldMkLst>
        <pc:spChg chg="mod">
          <ac:chgData name="Chuck Tomasi" userId="79514c44-a18e-4aaa-84b1-18f74099d6b1" providerId="ADAL" clId="{46103BB5-65B4-9842-B5DB-38C54FE97DF7}" dt="2023-04-08T21:42:20.047" v="1466" actId="313"/>
          <ac:spMkLst>
            <pc:docMk/>
            <pc:sldMk cId="3209436622" sldId="484"/>
            <ac:spMk id="2" creationId="{3DC266FB-9D72-81C4-6955-A2874A042713}"/>
          </ac:spMkLst>
        </pc:spChg>
      </pc:sldChg>
      <pc:sldChg chg="modSp mod">
        <pc:chgData name="Chuck Tomasi" userId="79514c44-a18e-4aaa-84b1-18f74099d6b1" providerId="ADAL" clId="{46103BB5-65B4-9842-B5DB-38C54FE97DF7}" dt="2023-04-08T21:47:37.089" v="1544" actId="313"/>
        <pc:sldMkLst>
          <pc:docMk/>
          <pc:sldMk cId="3193943504" sldId="485"/>
        </pc:sldMkLst>
        <pc:spChg chg="mod">
          <ac:chgData name="Chuck Tomasi" userId="79514c44-a18e-4aaa-84b1-18f74099d6b1" providerId="ADAL" clId="{46103BB5-65B4-9842-B5DB-38C54FE97DF7}" dt="2023-04-08T21:47:37.089" v="1544" actId="313"/>
          <ac:spMkLst>
            <pc:docMk/>
            <pc:sldMk cId="3193943504" sldId="485"/>
            <ac:spMk id="2" creationId="{93C8923D-F6F2-8DA6-9C80-D637E65053AF}"/>
          </ac:spMkLst>
        </pc:spChg>
      </pc:sldChg>
      <pc:sldChg chg="modSp mod">
        <pc:chgData name="Chuck Tomasi" userId="79514c44-a18e-4aaa-84b1-18f74099d6b1" providerId="ADAL" clId="{46103BB5-65B4-9842-B5DB-38C54FE97DF7}" dt="2023-04-08T21:44:27.067" v="1506" actId="313"/>
        <pc:sldMkLst>
          <pc:docMk/>
          <pc:sldMk cId="2180458983" sldId="486"/>
        </pc:sldMkLst>
        <pc:spChg chg="mod">
          <ac:chgData name="Chuck Tomasi" userId="79514c44-a18e-4aaa-84b1-18f74099d6b1" providerId="ADAL" clId="{46103BB5-65B4-9842-B5DB-38C54FE97DF7}" dt="2023-04-08T21:44:27.067" v="1506" actId="313"/>
          <ac:spMkLst>
            <pc:docMk/>
            <pc:sldMk cId="2180458983" sldId="486"/>
            <ac:spMk id="2" creationId="{8DA6679A-B394-9E00-F27C-19F86B58B85D}"/>
          </ac:spMkLst>
        </pc:spChg>
      </pc:sldChg>
      <pc:sldChg chg="modSp mod">
        <pc:chgData name="Chuck Tomasi" userId="79514c44-a18e-4aaa-84b1-18f74099d6b1" providerId="ADAL" clId="{46103BB5-65B4-9842-B5DB-38C54FE97DF7}" dt="2023-04-08T22:00:12.696" v="1733" actId="313"/>
        <pc:sldMkLst>
          <pc:docMk/>
          <pc:sldMk cId="1925949281" sldId="487"/>
        </pc:sldMkLst>
        <pc:spChg chg="mod">
          <ac:chgData name="Chuck Tomasi" userId="79514c44-a18e-4aaa-84b1-18f74099d6b1" providerId="ADAL" clId="{46103BB5-65B4-9842-B5DB-38C54FE97DF7}" dt="2023-04-08T22:00:12.696" v="1733" actId="313"/>
          <ac:spMkLst>
            <pc:docMk/>
            <pc:sldMk cId="1925949281" sldId="487"/>
            <ac:spMk id="2" creationId="{3D27A664-A98A-D4ED-568C-AFB5706BFD28}"/>
          </ac:spMkLst>
        </pc:spChg>
      </pc:sldChg>
      <pc:sldChg chg="modSp mod">
        <pc:chgData name="Chuck Tomasi" userId="79514c44-a18e-4aaa-84b1-18f74099d6b1" providerId="ADAL" clId="{46103BB5-65B4-9842-B5DB-38C54FE97DF7}" dt="2023-04-08T21:57:03.847" v="1694" actId="313"/>
        <pc:sldMkLst>
          <pc:docMk/>
          <pc:sldMk cId="1522406698" sldId="488"/>
        </pc:sldMkLst>
        <pc:spChg chg="mod">
          <ac:chgData name="Chuck Tomasi" userId="79514c44-a18e-4aaa-84b1-18f74099d6b1" providerId="ADAL" clId="{46103BB5-65B4-9842-B5DB-38C54FE97DF7}" dt="2023-04-08T21:57:03.847" v="1694" actId="313"/>
          <ac:spMkLst>
            <pc:docMk/>
            <pc:sldMk cId="1522406698" sldId="488"/>
            <ac:spMk id="2" creationId="{AC4F2F93-2370-9257-3D82-CB64EF8F8F9C}"/>
          </ac:spMkLst>
        </pc:spChg>
      </pc:sldChg>
      <pc:sldChg chg="modSp mod">
        <pc:chgData name="Chuck Tomasi" userId="79514c44-a18e-4aaa-84b1-18f74099d6b1" providerId="ADAL" clId="{46103BB5-65B4-9842-B5DB-38C54FE97DF7}" dt="2023-04-08T21:48:40.170" v="1582" actId="313"/>
        <pc:sldMkLst>
          <pc:docMk/>
          <pc:sldMk cId="494870680" sldId="489"/>
        </pc:sldMkLst>
        <pc:spChg chg="mod">
          <ac:chgData name="Chuck Tomasi" userId="79514c44-a18e-4aaa-84b1-18f74099d6b1" providerId="ADAL" clId="{46103BB5-65B4-9842-B5DB-38C54FE97DF7}" dt="2023-04-08T21:48:40.170" v="1582" actId="313"/>
          <ac:spMkLst>
            <pc:docMk/>
            <pc:sldMk cId="494870680" sldId="489"/>
            <ac:spMk id="2" creationId="{97B6555F-74D2-A1F7-3667-8DAC4ACFBAF6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759799005" sldId="490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759799005" sldId="490"/>
            <ac:spMk id="2" creationId="{95609E2F-0C00-9E1B-FDFF-C813B85A2D23}"/>
          </ac:spMkLst>
        </pc:spChg>
      </pc:sldChg>
      <pc:sldChg chg="modSp mod">
        <pc:chgData name="Chuck Tomasi" userId="79514c44-a18e-4aaa-84b1-18f74099d6b1" providerId="ADAL" clId="{46103BB5-65B4-9842-B5DB-38C54FE97DF7}" dt="2023-04-08T21:42:20.493" v="1467" actId="313"/>
        <pc:sldMkLst>
          <pc:docMk/>
          <pc:sldMk cId="892427577" sldId="491"/>
        </pc:sldMkLst>
        <pc:spChg chg="mod">
          <ac:chgData name="Chuck Tomasi" userId="79514c44-a18e-4aaa-84b1-18f74099d6b1" providerId="ADAL" clId="{46103BB5-65B4-9842-B5DB-38C54FE97DF7}" dt="2023-04-08T21:42:20.493" v="1467" actId="313"/>
          <ac:spMkLst>
            <pc:docMk/>
            <pc:sldMk cId="892427577" sldId="491"/>
            <ac:spMk id="2" creationId="{D4DB3AA8-4240-96FB-871E-BEB0B3557E89}"/>
          </ac:spMkLst>
        </pc:spChg>
      </pc:sldChg>
      <pc:sldChg chg="modSp mod">
        <pc:chgData name="Chuck Tomasi" userId="79514c44-a18e-4aaa-84b1-18f74099d6b1" providerId="ADAL" clId="{46103BB5-65B4-9842-B5DB-38C54FE97DF7}" dt="2023-04-08T21:47:37.392" v="1545" actId="313"/>
        <pc:sldMkLst>
          <pc:docMk/>
          <pc:sldMk cId="3567364434" sldId="492"/>
        </pc:sldMkLst>
        <pc:spChg chg="mod">
          <ac:chgData name="Chuck Tomasi" userId="79514c44-a18e-4aaa-84b1-18f74099d6b1" providerId="ADAL" clId="{46103BB5-65B4-9842-B5DB-38C54FE97DF7}" dt="2023-04-08T21:47:37.392" v="1545" actId="313"/>
          <ac:spMkLst>
            <pc:docMk/>
            <pc:sldMk cId="3567364434" sldId="492"/>
            <ac:spMk id="2" creationId="{50D84A06-C3EE-2760-1975-2600F888730D}"/>
          </ac:spMkLst>
        </pc:spChg>
      </pc:sldChg>
      <pc:sldChg chg="modSp mod">
        <pc:chgData name="Chuck Tomasi" userId="79514c44-a18e-4aaa-84b1-18f74099d6b1" providerId="ADAL" clId="{46103BB5-65B4-9842-B5DB-38C54FE97DF7}" dt="2023-04-08T21:44:30.083" v="1507" actId="313"/>
        <pc:sldMkLst>
          <pc:docMk/>
          <pc:sldMk cId="2419450225" sldId="493"/>
        </pc:sldMkLst>
        <pc:spChg chg="mod">
          <ac:chgData name="Chuck Tomasi" userId="79514c44-a18e-4aaa-84b1-18f74099d6b1" providerId="ADAL" clId="{46103BB5-65B4-9842-B5DB-38C54FE97DF7}" dt="2023-04-08T21:44:30.083" v="1507" actId="313"/>
          <ac:spMkLst>
            <pc:docMk/>
            <pc:sldMk cId="2419450225" sldId="493"/>
            <ac:spMk id="2" creationId="{37A861FB-745A-8115-7E3B-EE5DDB8C5C48}"/>
          </ac:spMkLst>
        </pc:spChg>
      </pc:sldChg>
      <pc:sldChg chg="modSp mod">
        <pc:chgData name="Chuck Tomasi" userId="79514c44-a18e-4aaa-84b1-18f74099d6b1" providerId="ADAL" clId="{46103BB5-65B4-9842-B5DB-38C54FE97DF7}" dt="2023-04-08T22:00:15.994" v="1734" actId="313"/>
        <pc:sldMkLst>
          <pc:docMk/>
          <pc:sldMk cId="1667767738" sldId="494"/>
        </pc:sldMkLst>
        <pc:spChg chg="mod">
          <ac:chgData name="Chuck Tomasi" userId="79514c44-a18e-4aaa-84b1-18f74099d6b1" providerId="ADAL" clId="{46103BB5-65B4-9842-B5DB-38C54FE97DF7}" dt="2023-04-08T22:00:15.994" v="1734" actId="313"/>
          <ac:spMkLst>
            <pc:docMk/>
            <pc:sldMk cId="1667767738" sldId="494"/>
            <ac:spMk id="3" creationId="{63B0F017-0581-C159-EA22-410EA1CD7204}"/>
          </ac:spMkLst>
        </pc:spChg>
      </pc:sldChg>
      <pc:sldChg chg="modSp mod">
        <pc:chgData name="Chuck Tomasi" userId="79514c44-a18e-4aaa-84b1-18f74099d6b1" providerId="ADAL" clId="{46103BB5-65B4-9842-B5DB-38C54FE97DF7}" dt="2023-04-08T21:57:07.201" v="1695" actId="313"/>
        <pc:sldMkLst>
          <pc:docMk/>
          <pc:sldMk cId="4067360182" sldId="495"/>
        </pc:sldMkLst>
        <pc:spChg chg="mod">
          <ac:chgData name="Chuck Tomasi" userId="79514c44-a18e-4aaa-84b1-18f74099d6b1" providerId="ADAL" clId="{46103BB5-65B4-9842-B5DB-38C54FE97DF7}" dt="2023-04-08T21:57:07.201" v="1695" actId="313"/>
          <ac:spMkLst>
            <pc:docMk/>
            <pc:sldMk cId="4067360182" sldId="495"/>
            <ac:spMk id="2" creationId="{B4F4B849-6648-2C14-C4E2-CA71E7B565D3}"/>
          </ac:spMkLst>
        </pc:spChg>
      </pc:sldChg>
      <pc:sldChg chg="modSp mod">
        <pc:chgData name="Chuck Tomasi" userId="79514c44-a18e-4aaa-84b1-18f74099d6b1" providerId="ADAL" clId="{46103BB5-65B4-9842-B5DB-38C54FE97DF7}" dt="2023-04-08T21:48:40.353" v="1583" actId="313"/>
        <pc:sldMkLst>
          <pc:docMk/>
          <pc:sldMk cId="296751075" sldId="496"/>
        </pc:sldMkLst>
        <pc:spChg chg="mod">
          <ac:chgData name="Chuck Tomasi" userId="79514c44-a18e-4aaa-84b1-18f74099d6b1" providerId="ADAL" clId="{46103BB5-65B4-9842-B5DB-38C54FE97DF7}" dt="2023-04-08T21:48:40.353" v="1583" actId="313"/>
          <ac:spMkLst>
            <pc:docMk/>
            <pc:sldMk cId="296751075" sldId="496"/>
            <ac:spMk id="2" creationId="{9AA2C696-21C5-209B-5E73-4B8C8CA7953E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024516270" sldId="497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024516270" sldId="497"/>
            <ac:spMk id="2" creationId="{0C6C2B17-2BEB-FDB2-8FC9-0995AEE0E3A0}"/>
          </ac:spMkLst>
        </pc:spChg>
      </pc:sldChg>
      <pc:sldChg chg="modSp mod">
        <pc:chgData name="Chuck Tomasi" userId="79514c44-a18e-4aaa-84b1-18f74099d6b1" providerId="ADAL" clId="{46103BB5-65B4-9842-B5DB-38C54FE97DF7}" dt="2023-04-08T21:42:20.871" v="1468" actId="313"/>
        <pc:sldMkLst>
          <pc:docMk/>
          <pc:sldMk cId="3389762583" sldId="498"/>
        </pc:sldMkLst>
        <pc:spChg chg="mod">
          <ac:chgData name="Chuck Tomasi" userId="79514c44-a18e-4aaa-84b1-18f74099d6b1" providerId="ADAL" clId="{46103BB5-65B4-9842-B5DB-38C54FE97DF7}" dt="2023-04-08T21:42:20.871" v="1468" actId="313"/>
          <ac:spMkLst>
            <pc:docMk/>
            <pc:sldMk cId="3389762583" sldId="498"/>
            <ac:spMk id="2" creationId="{BA4988C2-87E4-CB37-198A-84437A39F048}"/>
          </ac:spMkLst>
        </pc:spChg>
      </pc:sldChg>
      <pc:sldChg chg="modSp mod">
        <pc:chgData name="Chuck Tomasi" userId="79514c44-a18e-4aaa-84b1-18f74099d6b1" providerId="ADAL" clId="{46103BB5-65B4-9842-B5DB-38C54FE97DF7}" dt="2023-04-08T21:47:37.781" v="1546" actId="313"/>
        <pc:sldMkLst>
          <pc:docMk/>
          <pc:sldMk cId="1415666887" sldId="499"/>
        </pc:sldMkLst>
        <pc:spChg chg="mod">
          <ac:chgData name="Chuck Tomasi" userId="79514c44-a18e-4aaa-84b1-18f74099d6b1" providerId="ADAL" clId="{46103BB5-65B4-9842-B5DB-38C54FE97DF7}" dt="2023-04-08T21:47:37.781" v="1546" actId="313"/>
          <ac:spMkLst>
            <pc:docMk/>
            <pc:sldMk cId="1415666887" sldId="499"/>
            <ac:spMk id="2" creationId="{1D7F91C8-6D8D-C1F0-7F5B-A232057D24BE}"/>
          </ac:spMkLst>
        </pc:spChg>
      </pc:sldChg>
      <pc:sldChg chg="modSp mod">
        <pc:chgData name="Chuck Tomasi" userId="79514c44-a18e-4aaa-84b1-18f74099d6b1" providerId="ADAL" clId="{46103BB5-65B4-9842-B5DB-38C54FE97DF7}" dt="2023-04-08T21:44:35.907" v="1508" actId="313"/>
        <pc:sldMkLst>
          <pc:docMk/>
          <pc:sldMk cId="712578410" sldId="500"/>
        </pc:sldMkLst>
        <pc:spChg chg="mod">
          <ac:chgData name="Chuck Tomasi" userId="79514c44-a18e-4aaa-84b1-18f74099d6b1" providerId="ADAL" clId="{46103BB5-65B4-9842-B5DB-38C54FE97DF7}" dt="2023-04-08T21:44:35.907" v="1508" actId="313"/>
          <ac:spMkLst>
            <pc:docMk/>
            <pc:sldMk cId="712578410" sldId="500"/>
            <ac:spMk id="2" creationId="{E3C31580-100A-D05E-8A99-59DB385A719F}"/>
          </ac:spMkLst>
        </pc:spChg>
      </pc:sldChg>
      <pc:sldChg chg="modSp mod">
        <pc:chgData name="Chuck Tomasi" userId="79514c44-a18e-4aaa-84b1-18f74099d6b1" providerId="ADAL" clId="{46103BB5-65B4-9842-B5DB-38C54FE97DF7}" dt="2023-04-08T22:00:21.939" v="1735" actId="313"/>
        <pc:sldMkLst>
          <pc:docMk/>
          <pc:sldMk cId="198290198" sldId="501"/>
        </pc:sldMkLst>
        <pc:spChg chg="mod">
          <ac:chgData name="Chuck Tomasi" userId="79514c44-a18e-4aaa-84b1-18f74099d6b1" providerId="ADAL" clId="{46103BB5-65B4-9842-B5DB-38C54FE97DF7}" dt="2023-04-08T22:00:21.939" v="1735" actId="313"/>
          <ac:spMkLst>
            <pc:docMk/>
            <pc:sldMk cId="198290198" sldId="501"/>
            <ac:spMk id="2" creationId="{5D538645-0993-540E-3AB4-54BA61671FE5}"/>
          </ac:spMkLst>
        </pc:spChg>
      </pc:sldChg>
      <pc:sldChg chg="modSp mod">
        <pc:chgData name="Chuck Tomasi" userId="79514c44-a18e-4aaa-84b1-18f74099d6b1" providerId="ADAL" clId="{46103BB5-65B4-9842-B5DB-38C54FE97DF7}" dt="2023-04-08T21:57:09.191" v="1696" actId="313"/>
        <pc:sldMkLst>
          <pc:docMk/>
          <pc:sldMk cId="3120486359" sldId="502"/>
        </pc:sldMkLst>
        <pc:spChg chg="mod">
          <ac:chgData name="Chuck Tomasi" userId="79514c44-a18e-4aaa-84b1-18f74099d6b1" providerId="ADAL" clId="{46103BB5-65B4-9842-B5DB-38C54FE97DF7}" dt="2023-04-08T21:57:09.191" v="1696" actId="313"/>
          <ac:spMkLst>
            <pc:docMk/>
            <pc:sldMk cId="3120486359" sldId="502"/>
            <ac:spMk id="2" creationId="{195BB8DF-275E-0B10-7ABE-D44B946675BC}"/>
          </ac:spMkLst>
        </pc:spChg>
      </pc:sldChg>
      <pc:sldChg chg="modSp mod">
        <pc:chgData name="Chuck Tomasi" userId="79514c44-a18e-4aaa-84b1-18f74099d6b1" providerId="ADAL" clId="{46103BB5-65B4-9842-B5DB-38C54FE97DF7}" dt="2023-04-08T21:48:40.630" v="1584" actId="313"/>
        <pc:sldMkLst>
          <pc:docMk/>
          <pc:sldMk cId="1289128838" sldId="503"/>
        </pc:sldMkLst>
        <pc:spChg chg="mod">
          <ac:chgData name="Chuck Tomasi" userId="79514c44-a18e-4aaa-84b1-18f74099d6b1" providerId="ADAL" clId="{46103BB5-65B4-9842-B5DB-38C54FE97DF7}" dt="2023-04-08T21:48:40.630" v="1584" actId="313"/>
          <ac:spMkLst>
            <pc:docMk/>
            <pc:sldMk cId="1289128838" sldId="503"/>
            <ac:spMk id="2" creationId="{DC0427D4-98CE-5E27-D20F-B0728AF7E736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370948577" sldId="50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370948577" sldId="504"/>
            <ac:spMk id="2" creationId="{D722EFD5-D007-135A-F579-CA2BB9B3DA6C}"/>
          </ac:spMkLst>
        </pc:spChg>
      </pc:sldChg>
      <pc:sldChg chg="modSp mod">
        <pc:chgData name="Chuck Tomasi" userId="79514c44-a18e-4aaa-84b1-18f74099d6b1" providerId="ADAL" clId="{46103BB5-65B4-9842-B5DB-38C54FE97DF7}" dt="2023-04-08T21:42:21.169" v="1469" actId="313"/>
        <pc:sldMkLst>
          <pc:docMk/>
          <pc:sldMk cId="2481493204" sldId="505"/>
        </pc:sldMkLst>
        <pc:spChg chg="mod">
          <ac:chgData name="Chuck Tomasi" userId="79514c44-a18e-4aaa-84b1-18f74099d6b1" providerId="ADAL" clId="{46103BB5-65B4-9842-B5DB-38C54FE97DF7}" dt="2023-04-08T21:42:21.169" v="1469" actId="313"/>
          <ac:spMkLst>
            <pc:docMk/>
            <pc:sldMk cId="2481493204" sldId="505"/>
            <ac:spMk id="2" creationId="{95859575-24F7-B6DD-C3E9-91DF440A6DA7}"/>
          </ac:spMkLst>
        </pc:spChg>
      </pc:sldChg>
      <pc:sldChg chg="modSp mod">
        <pc:chgData name="Chuck Tomasi" userId="79514c44-a18e-4aaa-84b1-18f74099d6b1" providerId="ADAL" clId="{46103BB5-65B4-9842-B5DB-38C54FE97DF7}" dt="2023-04-08T21:47:38.080" v="1547" actId="313"/>
        <pc:sldMkLst>
          <pc:docMk/>
          <pc:sldMk cId="1492939823" sldId="506"/>
        </pc:sldMkLst>
        <pc:spChg chg="mod">
          <ac:chgData name="Chuck Tomasi" userId="79514c44-a18e-4aaa-84b1-18f74099d6b1" providerId="ADAL" clId="{46103BB5-65B4-9842-B5DB-38C54FE97DF7}" dt="2023-04-08T21:47:38.080" v="1547" actId="313"/>
          <ac:spMkLst>
            <pc:docMk/>
            <pc:sldMk cId="1492939823" sldId="506"/>
            <ac:spMk id="2" creationId="{A5E9E2DA-C64E-D417-4E5E-147350C45760}"/>
          </ac:spMkLst>
        </pc:spChg>
      </pc:sldChg>
      <pc:sldChg chg="modSp mod">
        <pc:chgData name="Chuck Tomasi" userId="79514c44-a18e-4aaa-84b1-18f74099d6b1" providerId="ADAL" clId="{46103BB5-65B4-9842-B5DB-38C54FE97DF7}" dt="2023-04-08T21:44:38.332" v="1509" actId="313"/>
        <pc:sldMkLst>
          <pc:docMk/>
          <pc:sldMk cId="2338672233" sldId="507"/>
        </pc:sldMkLst>
        <pc:spChg chg="mod">
          <ac:chgData name="Chuck Tomasi" userId="79514c44-a18e-4aaa-84b1-18f74099d6b1" providerId="ADAL" clId="{46103BB5-65B4-9842-B5DB-38C54FE97DF7}" dt="2023-04-08T21:44:38.332" v="1509" actId="313"/>
          <ac:spMkLst>
            <pc:docMk/>
            <pc:sldMk cId="2338672233" sldId="507"/>
            <ac:spMk id="2" creationId="{0CADAF5C-CCCC-6BFC-1654-8F92613EB3E2}"/>
          </ac:spMkLst>
        </pc:spChg>
      </pc:sldChg>
      <pc:sldChg chg="modSp mod">
        <pc:chgData name="Chuck Tomasi" userId="79514c44-a18e-4aaa-84b1-18f74099d6b1" providerId="ADAL" clId="{46103BB5-65B4-9842-B5DB-38C54FE97DF7}" dt="2023-04-08T22:00:24.737" v="1736" actId="313"/>
        <pc:sldMkLst>
          <pc:docMk/>
          <pc:sldMk cId="1994583303" sldId="508"/>
        </pc:sldMkLst>
        <pc:spChg chg="mod">
          <ac:chgData name="Chuck Tomasi" userId="79514c44-a18e-4aaa-84b1-18f74099d6b1" providerId="ADAL" clId="{46103BB5-65B4-9842-B5DB-38C54FE97DF7}" dt="2023-04-08T22:00:24.737" v="1736" actId="313"/>
          <ac:spMkLst>
            <pc:docMk/>
            <pc:sldMk cId="1994583303" sldId="508"/>
            <ac:spMk id="2" creationId="{C75D9B26-A3C5-0EED-997B-7BC5156677D3}"/>
          </ac:spMkLst>
        </pc:spChg>
      </pc:sldChg>
      <pc:sldChg chg="modSp mod">
        <pc:chgData name="Chuck Tomasi" userId="79514c44-a18e-4aaa-84b1-18f74099d6b1" providerId="ADAL" clId="{46103BB5-65B4-9842-B5DB-38C54FE97DF7}" dt="2023-04-08T21:57:12.859" v="1697" actId="313"/>
        <pc:sldMkLst>
          <pc:docMk/>
          <pc:sldMk cId="3421125227" sldId="509"/>
        </pc:sldMkLst>
        <pc:spChg chg="mod">
          <ac:chgData name="Chuck Tomasi" userId="79514c44-a18e-4aaa-84b1-18f74099d6b1" providerId="ADAL" clId="{46103BB5-65B4-9842-B5DB-38C54FE97DF7}" dt="2023-04-08T21:57:12.859" v="1697" actId="313"/>
          <ac:spMkLst>
            <pc:docMk/>
            <pc:sldMk cId="3421125227" sldId="509"/>
            <ac:spMk id="2" creationId="{7EDC578B-4A37-9C56-126E-6BDFB94844E9}"/>
          </ac:spMkLst>
        </pc:spChg>
      </pc:sldChg>
      <pc:sldChg chg="modSp mod">
        <pc:chgData name="Chuck Tomasi" userId="79514c44-a18e-4aaa-84b1-18f74099d6b1" providerId="ADAL" clId="{46103BB5-65B4-9842-B5DB-38C54FE97DF7}" dt="2023-04-08T21:48:40.791" v="1585" actId="313"/>
        <pc:sldMkLst>
          <pc:docMk/>
          <pc:sldMk cId="2343838916" sldId="510"/>
        </pc:sldMkLst>
        <pc:spChg chg="mod">
          <ac:chgData name="Chuck Tomasi" userId="79514c44-a18e-4aaa-84b1-18f74099d6b1" providerId="ADAL" clId="{46103BB5-65B4-9842-B5DB-38C54FE97DF7}" dt="2023-04-08T21:48:40.791" v="1585" actId="313"/>
          <ac:spMkLst>
            <pc:docMk/>
            <pc:sldMk cId="2343838916" sldId="510"/>
            <ac:spMk id="2" creationId="{F9CDA50E-9166-3D3A-C024-3BF12757508B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425198761" sldId="511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425198761" sldId="511"/>
            <ac:spMk id="2" creationId="{9CA996ED-553E-3530-AE47-B5DC80C59915}"/>
          </ac:spMkLst>
        </pc:spChg>
      </pc:sldChg>
      <pc:sldChg chg="modSp mod">
        <pc:chgData name="Chuck Tomasi" userId="79514c44-a18e-4aaa-84b1-18f74099d6b1" providerId="ADAL" clId="{46103BB5-65B4-9842-B5DB-38C54FE97DF7}" dt="2023-04-08T21:42:21.507" v="1470" actId="313"/>
        <pc:sldMkLst>
          <pc:docMk/>
          <pc:sldMk cId="2900158080" sldId="512"/>
        </pc:sldMkLst>
        <pc:spChg chg="mod">
          <ac:chgData name="Chuck Tomasi" userId="79514c44-a18e-4aaa-84b1-18f74099d6b1" providerId="ADAL" clId="{46103BB5-65B4-9842-B5DB-38C54FE97DF7}" dt="2023-04-08T21:42:21.507" v="1470" actId="313"/>
          <ac:spMkLst>
            <pc:docMk/>
            <pc:sldMk cId="2900158080" sldId="512"/>
            <ac:spMk id="2" creationId="{26F6C70C-B76E-702B-4AAB-69A343A28A80}"/>
          </ac:spMkLst>
        </pc:spChg>
      </pc:sldChg>
      <pc:sldChg chg="modSp mod">
        <pc:chgData name="Chuck Tomasi" userId="79514c44-a18e-4aaa-84b1-18f74099d6b1" providerId="ADAL" clId="{46103BB5-65B4-9842-B5DB-38C54FE97DF7}" dt="2023-04-08T21:47:38.404" v="1548" actId="313"/>
        <pc:sldMkLst>
          <pc:docMk/>
          <pc:sldMk cId="4198742741" sldId="513"/>
        </pc:sldMkLst>
        <pc:spChg chg="mod">
          <ac:chgData name="Chuck Tomasi" userId="79514c44-a18e-4aaa-84b1-18f74099d6b1" providerId="ADAL" clId="{46103BB5-65B4-9842-B5DB-38C54FE97DF7}" dt="2023-04-08T21:47:38.404" v="1548" actId="313"/>
          <ac:spMkLst>
            <pc:docMk/>
            <pc:sldMk cId="4198742741" sldId="513"/>
            <ac:spMk id="2" creationId="{786AF8E4-3EC3-78B4-328D-B4172F023EC2}"/>
          </ac:spMkLst>
        </pc:spChg>
      </pc:sldChg>
      <pc:sldChg chg="modSp mod">
        <pc:chgData name="Chuck Tomasi" userId="79514c44-a18e-4aaa-84b1-18f74099d6b1" providerId="ADAL" clId="{46103BB5-65B4-9842-B5DB-38C54FE97DF7}" dt="2023-04-08T21:44:40.844" v="1510" actId="313"/>
        <pc:sldMkLst>
          <pc:docMk/>
          <pc:sldMk cId="2915520360" sldId="514"/>
        </pc:sldMkLst>
        <pc:spChg chg="mod">
          <ac:chgData name="Chuck Tomasi" userId="79514c44-a18e-4aaa-84b1-18f74099d6b1" providerId="ADAL" clId="{46103BB5-65B4-9842-B5DB-38C54FE97DF7}" dt="2023-04-08T21:44:40.844" v="1510" actId="313"/>
          <ac:spMkLst>
            <pc:docMk/>
            <pc:sldMk cId="2915520360" sldId="514"/>
            <ac:spMk id="2" creationId="{4C5EF6C9-2846-1F7D-40B9-20072FA75E43}"/>
          </ac:spMkLst>
        </pc:spChg>
      </pc:sldChg>
      <pc:sldChg chg="modSp mod">
        <pc:chgData name="Chuck Tomasi" userId="79514c44-a18e-4aaa-84b1-18f74099d6b1" providerId="ADAL" clId="{46103BB5-65B4-9842-B5DB-38C54FE97DF7}" dt="2023-04-08T22:00:27.403" v="1737" actId="313"/>
        <pc:sldMkLst>
          <pc:docMk/>
          <pc:sldMk cId="128299922" sldId="515"/>
        </pc:sldMkLst>
        <pc:spChg chg="mod">
          <ac:chgData name="Chuck Tomasi" userId="79514c44-a18e-4aaa-84b1-18f74099d6b1" providerId="ADAL" clId="{46103BB5-65B4-9842-B5DB-38C54FE97DF7}" dt="2023-04-08T22:00:27.403" v="1737" actId="313"/>
          <ac:spMkLst>
            <pc:docMk/>
            <pc:sldMk cId="128299922" sldId="515"/>
            <ac:spMk id="2" creationId="{6A892EEF-8D76-EDAC-E071-71D4BD479C82}"/>
          </ac:spMkLst>
        </pc:spChg>
      </pc:sldChg>
      <pc:sldChg chg="modSp mod">
        <pc:chgData name="Chuck Tomasi" userId="79514c44-a18e-4aaa-84b1-18f74099d6b1" providerId="ADAL" clId="{46103BB5-65B4-9842-B5DB-38C54FE97DF7}" dt="2023-04-08T21:57:15.635" v="1698" actId="313"/>
        <pc:sldMkLst>
          <pc:docMk/>
          <pc:sldMk cId="3458726570" sldId="516"/>
        </pc:sldMkLst>
        <pc:spChg chg="mod">
          <ac:chgData name="Chuck Tomasi" userId="79514c44-a18e-4aaa-84b1-18f74099d6b1" providerId="ADAL" clId="{46103BB5-65B4-9842-B5DB-38C54FE97DF7}" dt="2023-04-08T21:57:15.635" v="1698" actId="313"/>
          <ac:spMkLst>
            <pc:docMk/>
            <pc:sldMk cId="3458726570" sldId="516"/>
            <ac:spMk id="2" creationId="{711EFA00-2F37-E9C9-EC7D-3FA8B0445082}"/>
          </ac:spMkLst>
        </pc:spChg>
      </pc:sldChg>
      <pc:sldChg chg="modSp mod">
        <pc:chgData name="Chuck Tomasi" userId="79514c44-a18e-4aaa-84b1-18f74099d6b1" providerId="ADAL" clId="{46103BB5-65B4-9842-B5DB-38C54FE97DF7}" dt="2023-04-08T21:48:41.081" v="1586" actId="313"/>
        <pc:sldMkLst>
          <pc:docMk/>
          <pc:sldMk cId="2351305653" sldId="517"/>
        </pc:sldMkLst>
        <pc:spChg chg="mod">
          <ac:chgData name="Chuck Tomasi" userId="79514c44-a18e-4aaa-84b1-18f74099d6b1" providerId="ADAL" clId="{46103BB5-65B4-9842-B5DB-38C54FE97DF7}" dt="2023-04-08T21:48:41.081" v="1586" actId="313"/>
          <ac:spMkLst>
            <pc:docMk/>
            <pc:sldMk cId="2351305653" sldId="517"/>
            <ac:spMk id="2" creationId="{40EEA1AE-C6FD-EEE6-1FE6-FA4E0544D11E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236829559" sldId="518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236829559" sldId="518"/>
            <ac:spMk id="2" creationId="{2FF219B8-6AD4-5166-03F8-3EDA8BCF540E}"/>
          </ac:spMkLst>
        </pc:spChg>
      </pc:sldChg>
      <pc:sldChg chg="modSp mod">
        <pc:chgData name="Chuck Tomasi" userId="79514c44-a18e-4aaa-84b1-18f74099d6b1" providerId="ADAL" clId="{46103BB5-65B4-9842-B5DB-38C54FE97DF7}" dt="2023-04-08T21:42:21.782" v="1471" actId="313"/>
        <pc:sldMkLst>
          <pc:docMk/>
          <pc:sldMk cId="31865269" sldId="519"/>
        </pc:sldMkLst>
        <pc:spChg chg="mod">
          <ac:chgData name="Chuck Tomasi" userId="79514c44-a18e-4aaa-84b1-18f74099d6b1" providerId="ADAL" clId="{46103BB5-65B4-9842-B5DB-38C54FE97DF7}" dt="2023-04-08T21:42:21.782" v="1471" actId="313"/>
          <ac:spMkLst>
            <pc:docMk/>
            <pc:sldMk cId="31865269" sldId="519"/>
            <ac:spMk id="2" creationId="{98FFB488-8246-C444-7489-2F147B41D4A9}"/>
          </ac:spMkLst>
        </pc:spChg>
      </pc:sldChg>
      <pc:sldChg chg="modSp mod">
        <pc:chgData name="Chuck Tomasi" userId="79514c44-a18e-4aaa-84b1-18f74099d6b1" providerId="ADAL" clId="{46103BB5-65B4-9842-B5DB-38C54FE97DF7}" dt="2023-04-08T21:47:38.587" v="1549" actId="313"/>
        <pc:sldMkLst>
          <pc:docMk/>
          <pc:sldMk cId="325726649" sldId="520"/>
        </pc:sldMkLst>
        <pc:spChg chg="mod">
          <ac:chgData name="Chuck Tomasi" userId="79514c44-a18e-4aaa-84b1-18f74099d6b1" providerId="ADAL" clId="{46103BB5-65B4-9842-B5DB-38C54FE97DF7}" dt="2023-04-08T21:47:38.587" v="1549" actId="313"/>
          <ac:spMkLst>
            <pc:docMk/>
            <pc:sldMk cId="325726649" sldId="520"/>
            <ac:spMk id="2" creationId="{BDB66CBE-AEB4-C66D-1CC5-00DB5B47123E}"/>
          </ac:spMkLst>
        </pc:spChg>
      </pc:sldChg>
      <pc:sldChg chg="modSp mod">
        <pc:chgData name="Chuck Tomasi" userId="79514c44-a18e-4aaa-84b1-18f74099d6b1" providerId="ADAL" clId="{46103BB5-65B4-9842-B5DB-38C54FE97DF7}" dt="2023-04-08T21:44:43.891" v="1511" actId="313"/>
        <pc:sldMkLst>
          <pc:docMk/>
          <pc:sldMk cId="2537527896" sldId="521"/>
        </pc:sldMkLst>
        <pc:spChg chg="mod">
          <ac:chgData name="Chuck Tomasi" userId="79514c44-a18e-4aaa-84b1-18f74099d6b1" providerId="ADAL" clId="{46103BB5-65B4-9842-B5DB-38C54FE97DF7}" dt="2023-04-08T21:44:43.891" v="1511" actId="313"/>
          <ac:spMkLst>
            <pc:docMk/>
            <pc:sldMk cId="2537527896" sldId="521"/>
            <ac:spMk id="2" creationId="{F61F506C-93DC-5D82-BA71-76C5BEFFB74B}"/>
          </ac:spMkLst>
        </pc:spChg>
      </pc:sldChg>
      <pc:sldChg chg="modSp mod">
        <pc:chgData name="Chuck Tomasi" userId="79514c44-a18e-4aaa-84b1-18f74099d6b1" providerId="ADAL" clId="{46103BB5-65B4-9842-B5DB-38C54FE97DF7}" dt="2023-04-08T22:00:33.127" v="1738" actId="313"/>
        <pc:sldMkLst>
          <pc:docMk/>
          <pc:sldMk cId="702401318" sldId="522"/>
        </pc:sldMkLst>
        <pc:spChg chg="mod">
          <ac:chgData name="Chuck Tomasi" userId="79514c44-a18e-4aaa-84b1-18f74099d6b1" providerId="ADAL" clId="{46103BB5-65B4-9842-B5DB-38C54FE97DF7}" dt="2023-04-08T22:00:33.127" v="1738" actId="313"/>
          <ac:spMkLst>
            <pc:docMk/>
            <pc:sldMk cId="702401318" sldId="522"/>
            <ac:spMk id="2" creationId="{D8CD5711-13CB-6F5F-F6E0-60BF9FF2DD32}"/>
          </ac:spMkLst>
        </pc:spChg>
      </pc:sldChg>
      <pc:sldChg chg="modSp mod">
        <pc:chgData name="Chuck Tomasi" userId="79514c44-a18e-4aaa-84b1-18f74099d6b1" providerId="ADAL" clId="{46103BB5-65B4-9842-B5DB-38C54FE97DF7}" dt="2023-04-08T21:57:17.952" v="1699" actId="313"/>
        <pc:sldMkLst>
          <pc:docMk/>
          <pc:sldMk cId="867694679" sldId="523"/>
        </pc:sldMkLst>
        <pc:spChg chg="mod">
          <ac:chgData name="Chuck Tomasi" userId="79514c44-a18e-4aaa-84b1-18f74099d6b1" providerId="ADAL" clId="{46103BB5-65B4-9842-B5DB-38C54FE97DF7}" dt="2023-04-08T21:57:17.952" v="1699" actId="313"/>
          <ac:spMkLst>
            <pc:docMk/>
            <pc:sldMk cId="867694679" sldId="523"/>
            <ac:spMk id="2" creationId="{B3B0667E-BC56-26AF-9F39-CF43D03E3E3A}"/>
          </ac:spMkLst>
        </pc:spChg>
      </pc:sldChg>
      <pc:sldChg chg="modSp mod">
        <pc:chgData name="Chuck Tomasi" userId="79514c44-a18e-4aaa-84b1-18f74099d6b1" providerId="ADAL" clId="{46103BB5-65B4-9842-B5DB-38C54FE97DF7}" dt="2023-04-08T21:48:41.276" v="1587" actId="313"/>
        <pc:sldMkLst>
          <pc:docMk/>
          <pc:sldMk cId="3163077400" sldId="524"/>
        </pc:sldMkLst>
        <pc:spChg chg="mod">
          <ac:chgData name="Chuck Tomasi" userId="79514c44-a18e-4aaa-84b1-18f74099d6b1" providerId="ADAL" clId="{46103BB5-65B4-9842-B5DB-38C54FE97DF7}" dt="2023-04-08T21:48:41.276" v="1587" actId="313"/>
          <ac:spMkLst>
            <pc:docMk/>
            <pc:sldMk cId="3163077400" sldId="524"/>
            <ac:spMk id="2" creationId="{858E7E58-A966-8D1A-E5B5-B652B7BE7D13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275593976" sldId="525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275593976" sldId="525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2.147" v="1472" actId="313"/>
        <pc:sldMkLst>
          <pc:docMk/>
          <pc:sldMk cId="2430926316" sldId="526"/>
        </pc:sldMkLst>
        <pc:spChg chg="mod">
          <ac:chgData name="Chuck Tomasi" userId="79514c44-a18e-4aaa-84b1-18f74099d6b1" providerId="ADAL" clId="{46103BB5-65B4-9842-B5DB-38C54FE97DF7}" dt="2023-04-08T21:42:22.147" v="1472" actId="313"/>
          <ac:spMkLst>
            <pc:docMk/>
            <pc:sldMk cId="2430926316" sldId="526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38.877" v="1550" actId="313"/>
        <pc:sldMkLst>
          <pc:docMk/>
          <pc:sldMk cId="1538924089" sldId="527"/>
        </pc:sldMkLst>
        <pc:spChg chg="mod">
          <ac:chgData name="Chuck Tomasi" userId="79514c44-a18e-4aaa-84b1-18f74099d6b1" providerId="ADAL" clId="{46103BB5-65B4-9842-B5DB-38C54FE97DF7}" dt="2023-04-08T21:47:38.877" v="1550" actId="313"/>
          <ac:spMkLst>
            <pc:docMk/>
            <pc:sldMk cId="1538924089" sldId="527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47.720" v="1512" actId="313"/>
        <pc:sldMkLst>
          <pc:docMk/>
          <pc:sldMk cId="3274618717" sldId="528"/>
        </pc:sldMkLst>
        <pc:spChg chg="mod">
          <ac:chgData name="Chuck Tomasi" userId="79514c44-a18e-4aaa-84b1-18f74099d6b1" providerId="ADAL" clId="{46103BB5-65B4-9842-B5DB-38C54FE97DF7}" dt="2023-04-08T21:44:47.720" v="1512" actId="313"/>
          <ac:spMkLst>
            <pc:docMk/>
            <pc:sldMk cId="3274618717" sldId="528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2:00:36.113" v="1739" actId="313"/>
        <pc:sldMkLst>
          <pc:docMk/>
          <pc:sldMk cId="2099413742" sldId="529"/>
        </pc:sldMkLst>
        <pc:spChg chg="mod">
          <ac:chgData name="Chuck Tomasi" userId="79514c44-a18e-4aaa-84b1-18f74099d6b1" providerId="ADAL" clId="{46103BB5-65B4-9842-B5DB-38C54FE97DF7}" dt="2023-04-08T22:00:36.113" v="1739" actId="313"/>
          <ac:spMkLst>
            <pc:docMk/>
            <pc:sldMk cId="2099413742" sldId="529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7:23.009" v="1700" actId="313"/>
        <pc:sldMkLst>
          <pc:docMk/>
          <pc:sldMk cId="1686654008" sldId="530"/>
        </pc:sldMkLst>
        <pc:spChg chg="mod">
          <ac:chgData name="Chuck Tomasi" userId="79514c44-a18e-4aaa-84b1-18f74099d6b1" providerId="ADAL" clId="{46103BB5-65B4-9842-B5DB-38C54FE97DF7}" dt="2023-04-08T21:57:23.009" v="1700" actId="313"/>
          <ac:spMkLst>
            <pc:docMk/>
            <pc:sldMk cId="1686654008" sldId="530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8:41.551" v="1588" actId="313"/>
        <pc:sldMkLst>
          <pc:docMk/>
          <pc:sldMk cId="2738693878" sldId="531"/>
        </pc:sldMkLst>
        <pc:spChg chg="mod">
          <ac:chgData name="Chuck Tomasi" userId="79514c44-a18e-4aaa-84b1-18f74099d6b1" providerId="ADAL" clId="{46103BB5-65B4-9842-B5DB-38C54FE97DF7}" dt="2023-04-08T21:48:41.551" v="1588" actId="313"/>
          <ac:spMkLst>
            <pc:docMk/>
            <pc:sldMk cId="2738693878" sldId="531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046384825" sldId="532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046384825" sldId="532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2.503" v="1473" actId="313"/>
        <pc:sldMkLst>
          <pc:docMk/>
          <pc:sldMk cId="3017253264" sldId="533"/>
        </pc:sldMkLst>
        <pc:spChg chg="mod">
          <ac:chgData name="Chuck Tomasi" userId="79514c44-a18e-4aaa-84b1-18f74099d6b1" providerId="ADAL" clId="{46103BB5-65B4-9842-B5DB-38C54FE97DF7}" dt="2023-04-08T21:42:22.503" v="1473" actId="313"/>
          <ac:spMkLst>
            <pc:docMk/>
            <pc:sldMk cId="3017253264" sldId="533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39.156" v="1551" actId="313"/>
        <pc:sldMkLst>
          <pc:docMk/>
          <pc:sldMk cId="1494427783" sldId="534"/>
        </pc:sldMkLst>
        <pc:spChg chg="mod">
          <ac:chgData name="Chuck Tomasi" userId="79514c44-a18e-4aaa-84b1-18f74099d6b1" providerId="ADAL" clId="{46103BB5-65B4-9842-B5DB-38C54FE97DF7}" dt="2023-04-08T21:47:39.156" v="1551" actId="313"/>
          <ac:spMkLst>
            <pc:docMk/>
            <pc:sldMk cId="1494427783" sldId="534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49.822" v="1513" actId="313"/>
        <pc:sldMkLst>
          <pc:docMk/>
          <pc:sldMk cId="3000716947" sldId="535"/>
        </pc:sldMkLst>
        <pc:spChg chg="mod">
          <ac:chgData name="Chuck Tomasi" userId="79514c44-a18e-4aaa-84b1-18f74099d6b1" providerId="ADAL" clId="{46103BB5-65B4-9842-B5DB-38C54FE97DF7}" dt="2023-04-08T21:44:49.822" v="1513" actId="313"/>
          <ac:spMkLst>
            <pc:docMk/>
            <pc:sldMk cId="3000716947" sldId="535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2:00:38.135" v="1740" actId="313"/>
        <pc:sldMkLst>
          <pc:docMk/>
          <pc:sldMk cId="2132852696" sldId="536"/>
        </pc:sldMkLst>
        <pc:spChg chg="mod">
          <ac:chgData name="Chuck Tomasi" userId="79514c44-a18e-4aaa-84b1-18f74099d6b1" providerId="ADAL" clId="{46103BB5-65B4-9842-B5DB-38C54FE97DF7}" dt="2023-04-08T22:00:38.135" v="1740" actId="313"/>
          <ac:spMkLst>
            <pc:docMk/>
            <pc:sldMk cId="2132852696" sldId="536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7:25.623" v="1701" actId="313"/>
        <pc:sldMkLst>
          <pc:docMk/>
          <pc:sldMk cId="2030220359" sldId="537"/>
        </pc:sldMkLst>
        <pc:spChg chg="mod">
          <ac:chgData name="Chuck Tomasi" userId="79514c44-a18e-4aaa-84b1-18f74099d6b1" providerId="ADAL" clId="{46103BB5-65B4-9842-B5DB-38C54FE97DF7}" dt="2023-04-08T21:57:25.623" v="1701" actId="313"/>
          <ac:spMkLst>
            <pc:docMk/>
            <pc:sldMk cId="2030220359" sldId="537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8:41.728" v="1589" actId="313"/>
        <pc:sldMkLst>
          <pc:docMk/>
          <pc:sldMk cId="706809063" sldId="538"/>
        </pc:sldMkLst>
        <pc:spChg chg="mod">
          <ac:chgData name="Chuck Tomasi" userId="79514c44-a18e-4aaa-84b1-18f74099d6b1" providerId="ADAL" clId="{46103BB5-65B4-9842-B5DB-38C54FE97DF7}" dt="2023-04-08T21:48:41.728" v="1589" actId="313"/>
          <ac:spMkLst>
            <pc:docMk/>
            <pc:sldMk cId="706809063" sldId="538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062830484" sldId="539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062830484" sldId="539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2.685" v="1474" actId="313"/>
        <pc:sldMkLst>
          <pc:docMk/>
          <pc:sldMk cId="2620815881" sldId="540"/>
        </pc:sldMkLst>
        <pc:spChg chg="mod">
          <ac:chgData name="Chuck Tomasi" userId="79514c44-a18e-4aaa-84b1-18f74099d6b1" providerId="ADAL" clId="{46103BB5-65B4-9842-B5DB-38C54FE97DF7}" dt="2023-04-08T21:42:22.685" v="1474" actId="313"/>
          <ac:spMkLst>
            <pc:docMk/>
            <pc:sldMk cId="2620815881" sldId="540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39.424" v="1552" actId="313"/>
        <pc:sldMkLst>
          <pc:docMk/>
          <pc:sldMk cId="2793138607" sldId="541"/>
        </pc:sldMkLst>
        <pc:spChg chg="mod">
          <ac:chgData name="Chuck Tomasi" userId="79514c44-a18e-4aaa-84b1-18f74099d6b1" providerId="ADAL" clId="{46103BB5-65B4-9842-B5DB-38C54FE97DF7}" dt="2023-04-08T21:47:39.424" v="1552" actId="313"/>
          <ac:spMkLst>
            <pc:docMk/>
            <pc:sldMk cId="2793138607" sldId="541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51.398" v="1514" actId="313"/>
        <pc:sldMkLst>
          <pc:docMk/>
          <pc:sldMk cId="1035895614" sldId="542"/>
        </pc:sldMkLst>
        <pc:spChg chg="mod">
          <ac:chgData name="Chuck Tomasi" userId="79514c44-a18e-4aaa-84b1-18f74099d6b1" providerId="ADAL" clId="{46103BB5-65B4-9842-B5DB-38C54FE97DF7}" dt="2023-04-08T21:44:51.398" v="1514" actId="313"/>
          <ac:spMkLst>
            <pc:docMk/>
            <pc:sldMk cId="1035895614" sldId="542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2:00:40.141" v="1741" actId="313"/>
        <pc:sldMkLst>
          <pc:docMk/>
          <pc:sldMk cId="4110480485" sldId="543"/>
        </pc:sldMkLst>
        <pc:spChg chg="mod">
          <ac:chgData name="Chuck Tomasi" userId="79514c44-a18e-4aaa-84b1-18f74099d6b1" providerId="ADAL" clId="{46103BB5-65B4-9842-B5DB-38C54FE97DF7}" dt="2023-04-08T22:00:40.141" v="1741" actId="313"/>
          <ac:spMkLst>
            <pc:docMk/>
            <pc:sldMk cId="4110480485" sldId="543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7:27.960" v="1702" actId="313"/>
        <pc:sldMkLst>
          <pc:docMk/>
          <pc:sldMk cId="8455092" sldId="544"/>
        </pc:sldMkLst>
        <pc:spChg chg="mod">
          <ac:chgData name="Chuck Tomasi" userId="79514c44-a18e-4aaa-84b1-18f74099d6b1" providerId="ADAL" clId="{46103BB5-65B4-9842-B5DB-38C54FE97DF7}" dt="2023-04-08T21:57:27.960" v="1702" actId="313"/>
          <ac:spMkLst>
            <pc:docMk/>
            <pc:sldMk cId="8455092" sldId="544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8:41.980" v="1590" actId="313"/>
        <pc:sldMkLst>
          <pc:docMk/>
          <pc:sldMk cId="2004700732" sldId="545"/>
        </pc:sldMkLst>
        <pc:spChg chg="mod">
          <ac:chgData name="Chuck Tomasi" userId="79514c44-a18e-4aaa-84b1-18f74099d6b1" providerId="ADAL" clId="{46103BB5-65B4-9842-B5DB-38C54FE97DF7}" dt="2023-04-08T21:48:41.980" v="1590" actId="313"/>
          <ac:spMkLst>
            <pc:docMk/>
            <pc:sldMk cId="2004700732" sldId="545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028336431" sldId="546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028336431" sldId="546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2.966" v="1475" actId="313"/>
        <pc:sldMkLst>
          <pc:docMk/>
          <pc:sldMk cId="2121611506" sldId="547"/>
        </pc:sldMkLst>
        <pc:spChg chg="mod">
          <ac:chgData name="Chuck Tomasi" userId="79514c44-a18e-4aaa-84b1-18f74099d6b1" providerId="ADAL" clId="{46103BB5-65B4-9842-B5DB-38C54FE97DF7}" dt="2023-04-08T21:42:22.966" v="1475" actId="313"/>
          <ac:spMkLst>
            <pc:docMk/>
            <pc:sldMk cId="2121611506" sldId="547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39.690" v="1553" actId="313"/>
        <pc:sldMkLst>
          <pc:docMk/>
          <pc:sldMk cId="2593584861" sldId="548"/>
        </pc:sldMkLst>
        <pc:spChg chg="mod">
          <ac:chgData name="Chuck Tomasi" userId="79514c44-a18e-4aaa-84b1-18f74099d6b1" providerId="ADAL" clId="{46103BB5-65B4-9842-B5DB-38C54FE97DF7}" dt="2023-04-08T21:47:39.690" v="1553" actId="313"/>
          <ac:spMkLst>
            <pc:docMk/>
            <pc:sldMk cId="2593584861" sldId="548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53.173" v="1515" actId="313"/>
        <pc:sldMkLst>
          <pc:docMk/>
          <pc:sldMk cId="3976468431" sldId="549"/>
        </pc:sldMkLst>
        <pc:spChg chg="mod">
          <ac:chgData name="Chuck Tomasi" userId="79514c44-a18e-4aaa-84b1-18f74099d6b1" providerId="ADAL" clId="{46103BB5-65B4-9842-B5DB-38C54FE97DF7}" dt="2023-04-08T21:44:53.173" v="1515" actId="313"/>
          <ac:spMkLst>
            <pc:docMk/>
            <pc:sldMk cId="3976468431" sldId="549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2:00:42.360" v="1742" actId="313"/>
        <pc:sldMkLst>
          <pc:docMk/>
          <pc:sldMk cId="2423890745" sldId="550"/>
        </pc:sldMkLst>
        <pc:spChg chg="mod">
          <ac:chgData name="Chuck Tomasi" userId="79514c44-a18e-4aaa-84b1-18f74099d6b1" providerId="ADAL" clId="{46103BB5-65B4-9842-B5DB-38C54FE97DF7}" dt="2023-04-08T22:00:42.360" v="1742" actId="313"/>
          <ac:spMkLst>
            <pc:docMk/>
            <pc:sldMk cId="2423890745" sldId="550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7:30.375" v="1703" actId="313"/>
        <pc:sldMkLst>
          <pc:docMk/>
          <pc:sldMk cId="2734822678" sldId="551"/>
        </pc:sldMkLst>
        <pc:spChg chg="mod">
          <ac:chgData name="Chuck Tomasi" userId="79514c44-a18e-4aaa-84b1-18f74099d6b1" providerId="ADAL" clId="{46103BB5-65B4-9842-B5DB-38C54FE97DF7}" dt="2023-04-08T21:57:30.375" v="1703" actId="313"/>
          <ac:spMkLst>
            <pc:docMk/>
            <pc:sldMk cId="2734822678" sldId="551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8:42.208" v="1591" actId="313"/>
        <pc:sldMkLst>
          <pc:docMk/>
          <pc:sldMk cId="2361133717" sldId="552"/>
        </pc:sldMkLst>
        <pc:spChg chg="mod">
          <ac:chgData name="Chuck Tomasi" userId="79514c44-a18e-4aaa-84b1-18f74099d6b1" providerId="ADAL" clId="{46103BB5-65B4-9842-B5DB-38C54FE97DF7}" dt="2023-04-08T21:48:42.208" v="1591" actId="313"/>
          <ac:spMkLst>
            <pc:docMk/>
            <pc:sldMk cId="2361133717" sldId="552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147230937" sldId="553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147230937" sldId="553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3.281" v="1476" actId="313"/>
        <pc:sldMkLst>
          <pc:docMk/>
          <pc:sldMk cId="3196067798" sldId="554"/>
        </pc:sldMkLst>
        <pc:spChg chg="mod">
          <ac:chgData name="Chuck Tomasi" userId="79514c44-a18e-4aaa-84b1-18f74099d6b1" providerId="ADAL" clId="{46103BB5-65B4-9842-B5DB-38C54FE97DF7}" dt="2023-04-08T21:42:23.281" v="1476" actId="313"/>
          <ac:spMkLst>
            <pc:docMk/>
            <pc:sldMk cId="3196067798" sldId="554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40.005" v="1554" actId="313"/>
        <pc:sldMkLst>
          <pc:docMk/>
          <pc:sldMk cId="2118316243" sldId="555"/>
        </pc:sldMkLst>
        <pc:spChg chg="mod">
          <ac:chgData name="Chuck Tomasi" userId="79514c44-a18e-4aaa-84b1-18f74099d6b1" providerId="ADAL" clId="{46103BB5-65B4-9842-B5DB-38C54FE97DF7}" dt="2023-04-08T21:47:40.005" v="1554" actId="313"/>
          <ac:spMkLst>
            <pc:docMk/>
            <pc:sldMk cId="2118316243" sldId="555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55.461" v="1516" actId="313"/>
        <pc:sldMkLst>
          <pc:docMk/>
          <pc:sldMk cId="3208521163" sldId="556"/>
        </pc:sldMkLst>
        <pc:spChg chg="mod">
          <ac:chgData name="Chuck Tomasi" userId="79514c44-a18e-4aaa-84b1-18f74099d6b1" providerId="ADAL" clId="{46103BB5-65B4-9842-B5DB-38C54FE97DF7}" dt="2023-04-08T21:44:55.461" v="1516" actId="313"/>
          <ac:spMkLst>
            <pc:docMk/>
            <pc:sldMk cId="3208521163" sldId="556"/>
            <ac:spMk id="3" creationId="{3E666678-C704-C244-7E0E-C8B9A845141C}"/>
          </ac:spMkLst>
        </pc:spChg>
      </pc:sldChg>
      <pc:sldChg chg="modSp mod">
        <pc:chgData name="Chuck Tomasi" userId="79514c44-a18e-4aaa-84b1-18f74099d6b1" providerId="ADAL" clId="{46103BB5-65B4-9842-B5DB-38C54FE97DF7}" dt="2023-04-08T22:00:44.618" v="1743" actId="313"/>
        <pc:sldMkLst>
          <pc:docMk/>
          <pc:sldMk cId="2221559194" sldId="557"/>
        </pc:sldMkLst>
        <pc:spChg chg="mod">
          <ac:chgData name="Chuck Tomasi" userId="79514c44-a18e-4aaa-84b1-18f74099d6b1" providerId="ADAL" clId="{46103BB5-65B4-9842-B5DB-38C54FE97DF7}" dt="2023-04-08T22:00:44.618" v="1743" actId="313"/>
          <ac:spMkLst>
            <pc:docMk/>
            <pc:sldMk cId="2221559194" sldId="557"/>
            <ac:spMk id="2" creationId="{BCF44882-ADA2-6C0D-7308-587CA334AD76}"/>
          </ac:spMkLst>
        </pc:spChg>
      </pc:sldChg>
      <pc:sldChg chg="modSp mod">
        <pc:chgData name="Chuck Tomasi" userId="79514c44-a18e-4aaa-84b1-18f74099d6b1" providerId="ADAL" clId="{46103BB5-65B4-9842-B5DB-38C54FE97DF7}" dt="2023-04-08T21:57:34.884" v="1704" actId="313"/>
        <pc:sldMkLst>
          <pc:docMk/>
          <pc:sldMk cId="943099956" sldId="558"/>
        </pc:sldMkLst>
        <pc:spChg chg="mod">
          <ac:chgData name="Chuck Tomasi" userId="79514c44-a18e-4aaa-84b1-18f74099d6b1" providerId="ADAL" clId="{46103BB5-65B4-9842-B5DB-38C54FE97DF7}" dt="2023-04-08T21:57:34.884" v="1704" actId="313"/>
          <ac:spMkLst>
            <pc:docMk/>
            <pc:sldMk cId="943099956" sldId="558"/>
            <ac:spMk id="2" creationId="{AA30A5C4-556C-E812-CF1E-AC989160164A}"/>
          </ac:spMkLst>
        </pc:spChg>
      </pc:sldChg>
      <pc:sldChg chg="modSp mod">
        <pc:chgData name="Chuck Tomasi" userId="79514c44-a18e-4aaa-84b1-18f74099d6b1" providerId="ADAL" clId="{46103BB5-65B4-9842-B5DB-38C54FE97DF7}" dt="2023-04-08T21:48:42.753" v="1592" actId="313"/>
        <pc:sldMkLst>
          <pc:docMk/>
          <pc:sldMk cId="2015519447" sldId="559"/>
        </pc:sldMkLst>
        <pc:spChg chg="mod">
          <ac:chgData name="Chuck Tomasi" userId="79514c44-a18e-4aaa-84b1-18f74099d6b1" providerId="ADAL" clId="{46103BB5-65B4-9842-B5DB-38C54FE97DF7}" dt="2023-04-08T21:48:42.753" v="1592" actId="313"/>
          <ac:spMkLst>
            <pc:docMk/>
            <pc:sldMk cId="2015519447" sldId="559"/>
            <ac:spMk id="2" creationId="{B76AB59F-72CB-7020-DA0D-5847AFCFC75C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613895072" sldId="560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613895072" sldId="560"/>
            <ac:spMk id="2" creationId="{B2DCC971-6DC9-7777-CF36-C8462D0DD7EA}"/>
          </ac:spMkLst>
        </pc:spChg>
      </pc:sldChg>
      <pc:sldChg chg="modSp mod">
        <pc:chgData name="Chuck Tomasi" userId="79514c44-a18e-4aaa-84b1-18f74099d6b1" providerId="ADAL" clId="{46103BB5-65B4-9842-B5DB-38C54FE97DF7}" dt="2023-04-08T21:42:27.101" v="1477" actId="313"/>
        <pc:sldMkLst>
          <pc:docMk/>
          <pc:sldMk cId="1452591827" sldId="561"/>
        </pc:sldMkLst>
        <pc:spChg chg="mod">
          <ac:chgData name="Chuck Tomasi" userId="79514c44-a18e-4aaa-84b1-18f74099d6b1" providerId="ADAL" clId="{46103BB5-65B4-9842-B5DB-38C54FE97DF7}" dt="2023-04-08T21:42:27.101" v="1477" actId="313"/>
          <ac:spMkLst>
            <pc:docMk/>
            <pc:sldMk cId="1452591827" sldId="561"/>
            <ac:spMk id="2" creationId="{CB5AE897-BEA6-73F2-99DE-A4FD0506D30F}"/>
          </ac:spMkLst>
        </pc:spChg>
      </pc:sldChg>
      <pc:sldChg chg="modSp mod">
        <pc:chgData name="Chuck Tomasi" userId="79514c44-a18e-4aaa-84b1-18f74099d6b1" providerId="ADAL" clId="{46103BB5-65B4-9842-B5DB-38C54FE97DF7}" dt="2023-04-08T21:47:40.231" v="1555" actId="313"/>
        <pc:sldMkLst>
          <pc:docMk/>
          <pc:sldMk cId="3261430857" sldId="562"/>
        </pc:sldMkLst>
        <pc:spChg chg="mod">
          <ac:chgData name="Chuck Tomasi" userId="79514c44-a18e-4aaa-84b1-18f74099d6b1" providerId="ADAL" clId="{46103BB5-65B4-9842-B5DB-38C54FE97DF7}" dt="2023-04-08T21:47:40.231" v="1555" actId="313"/>
          <ac:spMkLst>
            <pc:docMk/>
            <pc:sldMk cId="3261430857" sldId="562"/>
            <ac:spMk id="2" creationId="{2A340874-3605-D574-5371-A3FE0D6003B4}"/>
          </ac:spMkLst>
        </pc:spChg>
      </pc:sldChg>
      <pc:sldChg chg="modSp mod">
        <pc:chgData name="Chuck Tomasi" userId="79514c44-a18e-4aaa-84b1-18f74099d6b1" providerId="ADAL" clId="{46103BB5-65B4-9842-B5DB-38C54FE97DF7}" dt="2023-04-08T21:44:59.149" v="1517" actId="313"/>
        <pc:sldMkLst>
          <pc:docMk/>
          <pc:sldMk cId="460067293" sldId="563"/>
        </pc:sldMkLst>
        <pc:spChg chg="mod">
          <ac:chgData name="Chuck Tomasi" userId="79514c44-a18e-4aaa-84b1-18f74099d6b1" providerId="ADAL" clId="{46103BB5-65B4-9842-B5DB-38C54FE97DF7}" dt="2023-04-08T21:44:59.149" v="1517" actId="313"/>
          <ac:spMkLst>
            <pc:docMk/>
            <pc:sldMk cId="460067293" sldId="563"/>
            <ac:spMk id="2" creationId="{8FF83749-C861-52A1-6640-C8949BED3023}"/>
          </ac:spMkLst>
        </pc:spChg>
      </pc:sldChg>
      <pc:sldChg chg="modSp mod">
        <pc:chgData name="Chuck Tomasi" userId="79514c44-a18e-4aaa-84b1-18f74099d6b1" providerId="ADAL" clId="{46103BB5-65B4-9842-B5DB-38C54FE97DF7}" dt="2023-04-08T22:00:46.730" v="1744" actId="313"/>
        <pc:sldMkLst>
          <pc:docMk/>
          <pc:sldMk cId="3381523025" sldId="564"/>
        </pc:sldMkLst>
        <pc:spChg chg="mod">
          <ac:chgData name="Chuck Tomasi" userId="79514c44-a18e-4aaa-84b1-18f74099d6b1" providerId="ADAL" clId="{46103BB5-65B4-9842-B5DB-38C54FE97DF7}" dt="2023-04-08T22:00:46.730" v="1744" actId="313"/>
          <ac:spMkLst>
            <pc:docMk/>
            <pc:sldMk cId="3381523025" sldId="564"/>
            <ac:spMk id="2" creationId="{3F701204-4459-E6DD-E79B-27F9F5A295A0}"/>
          </ac:spMkLst>
        </pc:spChg>
      </pc:sldChg>
      <pc:sldChg chg="modSp mod">
        <pc:chgData name="Chuck Tomasi" userId="79514c44-a18e-4aaa-84b1-18f74099d6b1" providerId="ADAL" clId="{46103BB5-65B4-9842-B5DB-38C54FE97DF7}" dt="2023-04-08T21:57:41.217" v="1705" actId="313"/>
        <pc:sldMkLst>
          <pc:docMk/>
          <pc:sldMk cId="3001370132" sldId="565"/>
        </pc:sldMkLst>
        <pc:spChg chg="mod">
          <ac:chgData name="Chuck Tomasi" userId="79514c44-a18e-4aaa-84b1-18f74099d6b1" providerId="ADAL" clId="{46103BB5-65B4-9842-B5DB-38C54FE97DF7}" dt="2023-04-08T21:57:41.217" v="1705" actId="313"/>
          <ac:spMkLst>
            <pc:docMk/>
            <pc:sldMk cId="3001370132" sldId="565"/>
            <ac:spMk id="2" creationId="{19CB43DC-A38F-B372-880C-BFE7BD37B773}"/>
          </ac:spMkLst>
        </pc:spChg>
      </pc:sldChg>
      <pc:sldChg chg="modSp mod">
        <pc:chgData name="Chuck Tomasi" userId="79514c44-a18e-4aaa-84b1-18f74099d6b1" providerId="ADAL" clId="{46103BB5-65B4-9842-B5DB-38C54FE97DF7}" dt="2023-04-08T21:48:42.923" v="1593" actId="313"/>
        <pc:sldMkLst>
          <pc:docMk/>
          <pc:sldMk cId="979187322" sldId="566"/>
        </pc:sldMkLst>
        <pc:spChg chg="mod">
          <ac:chgData name="Chuck Tomasi" userId="79514c44-a18e-4aaa-84b1-18f74099d6b1" providerId="ADAL" clId="{46103BB5-65B4-9842-B5DB-38C54FE97DF7}" dt="2023-04-08T21:48:42.923" v="1593" actId="313"/>
          <ac:spMkLst>
            <pc:docMk/>
            <pc:sldMk cId="979187322" sldId="566"/>
            <ac:spMk id="2" creationId="{634BDF6F-3D5B-55FD-127E-0AD807EC17D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302709954" sldId="567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302709954" sldId="567"/>
            <ac:spMk id="2" creationId="{37A2A39A-3247-2C9B-E4EE-7A6367B41F08}"/>
          </ac:spMkLst>
        </pc:spChg>
      </pc:sldChg>
      <pc:sldChg chg="modSp mod">
        <pc:chgData name="Chuck Tomasi" userId="79514c44-a18e-4aaa-84b1-18f74099d6b1" providerId="ADAL" clId="{46103BB5-65B4-9842-B5DB-38C54FE97DF7}" dt="2023-04-08T21:42:27.829" v="1478" actId="313"/>
        <pc:sldMkLst>
          <pc:docMk/>
          <pc:sldMk cId="1530687061" sldId="568"/>
        </pc:sldMkLst>
        <pc:spChg chg="mod">
          <ac:chgData name="Chuck Tomasi" userId="79514c44-a18e-4aaa-84b1-18f74099d6b1" providerId="ADAL" clId="{46103BB5-65B4-9842-B5DB-38C54FE97DF7}" dt="2023-04-08T21:42:27.829" v="1478" actId="313"/>
          <ac:spMkLst>
            <pc:docMk/>
            <pc:sldMk cId="1530687061" sldId="568"/>
            <ac:spMk id="2" creationId="{0223E542-1F13-1C5D-A364-11A19CE4D9E3}"/>
          </ac:spMkLst>
        </pc:spChg>
      </pc:sldChg>
      <pc:sldChg chg="modSp mod">
        <pc:chgData name="Chuck Tomasi" userId="79514c44-a18e-4aaa-84b1-18f74099d6b1" providerId="ADAL" clId="{46103BB5-65B4-9842-B5DB-38C54FE97DF7}" dt="2023-04-08T21:47:40.503" v="1556" actId="313"/>
        <pc:sldMkLst>
          <pc:docMk/>
          <pc:sldMk cId="141732456" sldId="569"/>
        </pc:sldMkLst>
        <pc:spChg chg="mod">
          <ac:chgData name="Chuck Tomasi" userId="79514c44-a18e-4aaa-84b1-18f74099d6b1" providerId="ADAL" clId="{46103BB5-65B4-9842-B5DB-38C54FE97DF7}" dt="2023-04-08T21:47:40.503" v="1556" actId="313"/>
          <ac:spMkLst>
            <pc:docMk/>
            <pc:sldMk cId="141732456" sldId="569"/>
            <ac:spMk id="2" creationId="{E45200DA-A3C9-7F41-2DBE-E964EC3A279E}"/>
          </ac:spMkLst>
        </pc:spChg>
      </pc:sldChg>
      <pc:sldChg chg="modSp mod">
        <pc:chgData name="Chuck Tomasi" userId="79514c44-a18e-4aaa-84b1-18f74099d6b1" providerId="ADAL" clId="{46103BB5-65B4-9842-B5DB-38C54FE97DF7}" dt="2023-04-08T21:45:01.260" v="1518" actId="313"/>
        <pc:sldMkLst>
          <pc:docMk/>
          <pc:sldMk cId="3693003660" sldId="570"/>
        </pc:sldMkLst>
        <pc:spChg chg="mod">
          <ac:chgData name="Chuck Tomasi" userId="79514c44-a18e-4aaa-84b1-18f74099d6b1" providerId="ADAL" clId="{46103BB5-65B4-9842-B5DB-38C54FE97DF7}" dt="2023-04-08T21:45:01.260" v="1518" actId="313"/>
          <ac:spMkLst>
            <pc:docMk/>
            <pc:sldMk cId="3693003660" sldId="570"/>
            <ac:spMk id="2" creationId="{E4FB516B-A821-A116-3119-726A39414365}"/>
          </ac:spMkLst>
        </pc:spChg>
      </pc:sldChg>
      <pc:sldChg chg="modSp mod">
        <pc:chgData name="Chuck Tomasi" userId="79514c44-a18e-4aaa-84b1-18f74099d6b1" providerId="ADAL" clId="{46103BB5-65B4-9842-B5DB-38C54FE97DF7}" dt="2023-04-08T22:00:49.991" v="1745" actId="313"/>
        <pc:sldMkLst>
          <pc:docMk/>
          <pc:sldMk cId="2785910779" sldId="571"/>
        </pc:sldMkLst>
        <pc:spChg chg="mod">
          <ac:chgData name="Chuck Tomasi" userId="79514c44-a18e-4aaa-84b1-18f74099d6b1" providerId="ADAL" clId="{46103BB5-65B4-9842-B5DB-38C54FE97DF7}" dt="2023-04-08T22:00:49.991" v="1745" actId="313"/>
          <ac:spMkLst>
            <pc:docMk/>
            <pc:sldMk cId="2785910779" sldId="571"/>
            <ac:spMk id="2" creationId="{93620B86-F5B0-8B2B-C9AE-6A301E104C96}"/>
          </ac:spMkLst>
        </pc:spChg>
      </pc:sldChg>
      <pc:sldChg chg="modSp mod">
        <pc:chgData name="Chuck Tomasi" userId="79514c44-a18e-4aaa-84b1-18f74099d6b1" providerId="ADAL" clId="{46103BB5-65B4-9842-B5DB-38C54FE97DF7}" dt="2023-04-08T21:57:45.398" v="1706" actId="313"/>
        <pc:sldMkLst>
          <pc:docMk/>
          <pc:sldMk cId="1439927338" sldId="572"/>
        </pc:sldMkLst>
        <pc:spChg chg="mod">
          <ac:chgData name="Chuck Tomasi" userId="79514c44-a18e-4aaa-84b1-18f74099d6b1" providerId="ADAL" clId="{46103BB5-65B4-9842-B5DB-38C54FE97DF7}" dt="2023-04-08T21:57:45.398" v="1706" actId="313"/>
          <ac:spMkLst>
            <pc:docMk/>
            <pc:sldMk cId="1439927338" sldId="572"/>
            <ac:spMk id="2" creationId="{627DCE05-8D6C-853A-BB3D-2993A4749B80}"/>
          </ac:spMkLst>
        </pc:spChg>
      </pc:sldChg>
      <pc:sldChg chg="modSp mod">
        <pc:chgData name="Chuck Tomasi" userId="79514c44-a18e-4aaa-84b1-18f74099d6b1" providerId="ADAL" clId="{46103BB5-65B4-9842-B5DB-38C54FE97DF7}" dt="2023-04-08T21:48:43.096" v="1594" actId="313"/>
        <pc:sldMkLst>
          <pc:docMk/>
          <pc:sldMk cId="1869299791" sldId="573"/>
        </pc:sldMkLst>
        <pc:spChg chg="mod">
          <ac:chgData name="Chuck Tomasi" userId="79514c44-a18e-4aaa-84b1-18f74099d6b1" providerId="ADAL" clId="{46103BB5-65B4-9842-B5DB-38C54FE97DF7}" dt="2023-04-08T21:48:43.096" v="1594" actId="313"/>
          <ac:spMkLst>
            <pc:docMk/>
            <pc:sldMk cId="1869299791" sldId="573"/>
            <ac:spMk id="2" creationId="{D9028E6F-CE1B-BF4D-F0E7-58C24B53BD31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513818329" sldId="57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513818329" sldId="574"/>
            <ac:spMk id="2" creationId="{47F1A4CD-4381-00D7-5073-C50539CFE0B8}"/>
          </ac:spMkLst>
        </pc:spChg>
      </pc:sldChg>
      <pc:sldChg chg="modSp mod">
        <pc:chgData name="Chuck Tomasi" userId="79514c44-a18e-4aaa-84b1-18f74099d6b1" providerId="ADAL" clId="{46103BB5-65B4-9842-B5DB-38C54FE97DF7}" dt="2023-04-08T21:42:28.231" v="1479" actId="313"/>
        <pc:sldMkLst>
          <pc:docMk/>
          <pc:sldMk cId="3951087765" sldId="575"/>
        </pc:sldMkLst>
        <pc:spChg chg="mod">
          <ac:chgData name="Chuck Tomasi" userId="79514c44-a18e-4aaa-84b1-18f74099d6b1" providerId="ADAL" clId="{46103BB5-65B4-9842-B5DB-38C54FE97DF7}" dt="2023-04-08T21:42:28.231" v="1479" actId="313"/>
          <ac:spMkLst>
            <pc:docMk/>
            <pc:sldMk cId="3951087765" sldId="575"/>
            <ac:spMk id="2" creationId="{F9AC4CA2-5FD7-0BB5-1385-1F602AFB9856}"/>
          </ac:spMkLst>
        </pc:spChg>
      </pc:sldChg>
      <pc:sldChg chg="modSp mod">
        <pc:chgData name="Chuck Tomasi" userId="79514c44-a18e-4aaa-84b1-18f74099d6b1" providerId="ADAL" clId="{46103BB5-65B4-9842-B5DB-38C54FE97DF7}" dt="2023-04-08T21:47:40.688" v="1557" actId="313"/>
        <pc:sldMkLst>
          <pc:docMk/>
          <pc:sldMk cId="4221138247" sldId="576"/>
        </pc:sldMkLst>
        <pc:spChg chg="mod">
          <ac:chgData name="Chuck Tomasi" userId="79514c44-a18e-4aaa-84b1-18f74099d6b1" providerId="ADAL" clId="{46103BB5-65B4-9842-B5DB-38C54FE97DF7}" dt="2023-04-08T21:47:40.688" v="1557" actId="313"/>
          <ac:spMkLst>
            <pc:docMk/>
            <pc:sldMk cId="4221138247" sldId="576"/>
            <ac:spMk id="2" creationId="{3545B86C-C198-5FAC-5EAF-96B25A895AC4}"/>
          </ac:spMkLst>
        </pc:spChg>
      </pc:sldChg>
      <pc:sldChg chg="modSp mod">
        <pc:chgData name="Chuck Tomasi" userId="79514c44-a18e-4aaa-84b1-18f74099d6b1" providerId="ADAL" clId="{46103BB5-65B4-9842-B5DB-38C54FE97DF7}" dt="2023-04-08T21:45:03.248" v="1519" actId="313"/>
        <pc:sldMkLst>
          <pc:docMk/>
          <pc:sldMk cId="1753661088" sldId="577"/>
        </pc:sldMkLst>
        <pc:spChg chg="mod">
          <ac:chgData name="Chuck Tomasi" userId="79514c44-a18e-4aaa-84b1-18f74099d6b1" providerId="ADAL" clId="{46103BB5-65B4-9842-B5DB-38C54FE97DF7}" dt="2023-04-08T21:45:03.248" v="1519" actId="313"/>
          <ac:spMkLst>
            <pc:docMk/>
            <pc:sldMk cId="1753661088" sldId="577"/>
            <ac:spMk id="2" creationId="{614E0804-BE2F-0900-952A-938B558803F5}"/>
          </ac:spMkLst>
        </pc:spChg>
      </pc:sldChg>
      <pc:sldChg chg="modSp mod">
        <pc:chgData name="Chuck Tomasi" userId="79514c44-a18e-4aaa-84b1-18f74099d6b1" providerId="ADAL" clId="{46103BB5-65B4-9842-B5DB-38C54FE97DF7}" dt="2023-04-08T22:00:55.288" v="1746" actId="313"/>
        <pc:sldMkLst>
          <pc:docMk/>
          <pc:sldMk cId="3249114136" sldId="578"/>
        </pc:sldMkLst>
        <pc:spChg chg="mod">
          <ac:chgData name="Chuck Tomasi" userId="79514c44-a18e-4aaa-84b1-18f74099d6b1" providerId="ADAL" clId="{46103BB5-65B4-9842-B5DB-38C54FE97DF7}" dt="2023-04-08T22:00:55.288" v="1746" actId="313"/>
          <ac:spMkLst>
            <pc:docMk/>
            <pc:sldMk cId="3249114136" sldId="578"/>
            <ac:spMk id="2" creationId="{48F6D044-0568-808C-24A1-A70472202F72}"/>
          </ac:spMkLst>
        </pc:spChg>
      </pc:sldChg>
      <pc:sldChg chg="modSp mod">
        <pc:chgData name="Chuck Tomasi" userId="79514c44-a18e-4aaa-84b1-18f74099d6b1" providerId="ADAL" clId="{46103BB5-65B4-9842-B5DB-38C54FE97DF7}" dt="2023-04-08T21:57:47.347" v="1707" actId="313"/>
        <pc:sldMkLst>
          <pc:docMk/>
          <pc:sldMk cId="2898405660" sldId="579"/>
        </pc:sldMkLst>
        <pc:spChg chg="mod">
          <ac:chgData name="Chuck Tomasi" userId="79514c44-a18e-4aaa-84b1-18f74099d6b1" providerId="ADAL" clId="{46103BB5-65B4-9842-B5DB-38C54FE97DF7}" dt="2023-04-08T21:57:47.347" v="1707" actId="313"/>
          <ac:spMkLst>
            <pc:docMk/>
            <pc:sldMk cId="2898405660" sldId="579"/>
            <ac:spMk id="2" creationId="{F8E45579-F4C2-6197-AE68-A95D76F657D3}"/>
          </ac:spMkLst>
        </pc:spChg>
      </pc:sldChg>
      <pc:sldChg chg="modSp mod">
        <pc:chgData name="Chuck Tomasi" userId="79514c44-a18e-4aaa-84b1-18f74099d6b1" providerId="ADAL" clId="{46103BB5-65B4-9842-B5DB-38C54FE97DF7}" dt="2023-04-08T21:48:43.375" v="1595" actId="313"/>
        <pc:sldMkLst>
          <pc:docMk/>
          <pc:sldMk cId="170876696" sldId="580"/>
        </pc:sldMkLst>
        <pc:spChg chg="mod">
          <ac:chgData name="Chuck Tomasi" userId="79514c44-a18e-4aaa-84b1-18f74099d6b1" providerId="ADAL" clId="{46103BB5-65B4-9842-B5DB-38C54FE97DF7}" dt="2023-04-08T21:48:43.375" v="1595" actId="313"/>
          <ac:spMkLst>
            <pc:docMk/>
            <pc:sldMk cId="170876696" sldId="580"/>
            <ac:spMk id="2" creationId="{12EBBE58-8005-5C37-8A8A-577CFF121B2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980917834" sldId="581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980917834" sldId="581"/>
            <ac:spMk id="2" creationId="{FBD9C184-CDF1-9529-47BD-D6EC21DC3667}"/>
          </ac:spMkLst>
        </pc:spChg>
      </pc:sldChg>
      <pc:sldChg chg="modSp mod">
        <pc:chgData name="Chuck Tomasi" userId="79514c44-a18e-4aaa-84b1-18f74099d6b1" providerId="ADAL" clId="{46103BB5-65B4-9842-B5DB-38C54FE97DF7}" dt="2023-04-08T21:42:28.582" v="1480" actId="313"/>
        <pc:sldMkLst>
          <pc:docMk/>
          <pc:sldMk cId="882055035" sldId="582"/>
        </pc:sldMkLst>
        <pc:spChg chg="mod">
          <ac:chgData name="Chuck Tomasi" userId="79514c44-a18e-4aaa-84b1-18f74099d6b1" providerId="ADAL" clId="{46103BB5-65B4-9842-B5DB-38C54FE97DF7}" dt="2023-04-08T21:42:28.582" v="1480" actId="313"/>
          <ac:spMkLst>
            <pc:docMk/>
            <pc:sldMk cId="882055035" sldId="582"/>
            <ac:spMk id="2" creationId="{24B0FE97-D3AF-E3EB-EF0E-643903525A61}"/>
          </ac:spMkLst>
        </pc:spChg>
      </pc:sldChg>
      <pc:sldChg chg="modSp mod">
        <pc:chgData name="Chuck Tomasi" userId="79514c44-a18e-4aaa-84b1-18f74099d6b1" providerId="ADAL" clId="{46103BB5-65B4-9842-B5DB-38C54FE97DF7}" dt="2023-04-08T21:47:41.015" v="1558" actId="313"/>
        <pc:sldMkLst>
          <pc:docMk/>
          <pc:sldMk cId="1114941335" sldId="583"/>
        </pc:sldMkLst>
        <pc:spChg chg="mod">
          <ac:chgData name="Chuck Tomasi" userId="79514c44-a18e-4aaa-84b1-18f74099d6b1" providerId="ADAL" clId="{46103BB5-65B4-9842-B5DB-38C54FE97DF7}" dt="2023-04-08T21:47:41.015" v="1558" actId="313"/>
          <ac:spMkLst>
            <pc:docMk/>
            <pc:sldMk cId="1114941335" sldId="583"/>
            <ac:spMk id="2" creationId="{E870B3F5-E280-AB21-AC0B-AC6FE0ED4BDD}"/>
          </ac:spMkLst>
        </pc:spChg>
      </pc:sldChg>
      <pc:sldChg chg="modSp mod">
        <pc:chgData name="Chuck Tomasi" userId="79514c44-a18e-4aaa-84b1-18f74099d6b1" providerId="ADAL" clId="{46103BB5-65B4-9842-B5DB-38C54FE97DF7}" dt="2023-04-08T21:45:09.247" v="1520" actId="313"/>
        <pc:sldMkLst>
          <pc:docMk/>
          <pc:sldMk cId="1703969795" sldId="584"/>
        </pc:sldMkLst>
        <pc:spChg chg="mod">
          <ac:chgData name="Chuck Tomasi" userId="79514c44-a18e-4aaa-84b1-18f74099d6b1" providerId="ADAL" clId="{46103BB5-65B4-9842-B5DB-38C54FE97DF7}" dt="2023-04-08T21:45:09.247" v="1520" actId="313"/>
          <ac:spMkLst>
            <pc:docMk/>
            <pc:sldMk cId="1703969795" sldId="584"/>
            <ac:spMk id="2" creationId="{8D9AB452-FF6E-A066-7104-193EAF367B16}"/>
          </ac:spMkLst>
        </pc:spChg>
      </pc:sldChg>
      <pc:sldChg chg="modSp mod">
        <pc:chgData name="Chuck Tomasi" userId="79514c44-a18e-4aaa-84b1-18f74099d6b1" providerId="ADAL" clId="{46103BB5-65B4-9842-B5DB-38C54FE97DF7}" dt="2023-04-08T22:00:57.465" v="1747" actId="313"/>
        <pc:sldMkLst>
          <pc:docMk/>
          <pc:sldMk cId="39827254" sldId="585"/>
        </pc:sldMkLst>
        <pc:spChg chg="mod">
          <ac:chgData name="Chuck Tomasi" userId="79514c44-a18e-4aaa-84b1-18f74099d6b1" providerId="ADAL" clId="{46103BB5-65B4-9842-B5DB-38C54FE97DF7}" dt="2023-04-08T22:00:57.465" v="1747" actId="313"/>
          <ac:spMkLst>
            <pc:docMk/>
            <pc:sldMk cId="39827254" sldId="585"/>
            <ac:spMk id="2" creationId="{64E1B815-AD65-7BB0-2736-574DB448250F}"/>
          </ac:spMkLst>
        </pc:spChg>
      </pc:sldChg>
      <pc:sldChg chg="modSp mod">
        <pc:chgData name="Chuck Tomasi" userId="79514c44-a18e-4aaa-84b1-18f74099d6b1" providerId="ADAL" clId="{46103BB5-65B4-9842-B5DB-38C54FE97DF7}" dt="2023-04-08T21:57:49.478" v="1708" actId="313"/>
        <pc:sldMkLst>
          <pc:docMk/>
          <pc:sldMk cId="3603378708" sldId="586"/>
        </pc:sldMkLst>
        <pc:spChg chg="mod">
          <ac:chgData name="Chuck Tomasi" userId="79514c44-a18e-4aaa-84b1-18f74099d6b1" providerId="ADAL" clId="{46103BB5-65B4-9842-B5DB-38C54FE97DF7}" dt="2023-04-08T21:57:49.478" v="1708" actId="313"/>
          <ac:spMkLst>
            <pc:docMk/>
            <pc:sldMk cId="3603378708" sldId="586"/>
            <ac:spMk id="3" creationId="{7EF0F1FA-BD69-F0BA-151B-3B2DD3B133B1}"/>
          </ac:spMkLst>
        </pc:spChg>
      </pc:sldChg>
      <pc:sldChg chg="modSp mod">
        <pc:chgData name="Chuck Tomasi" userId="79514c44-a18e-4aaa-84b1-18f74099d6b1" providerId="ADAL" clId="{46103BB5-65B4-9842-B5DB-38C54FE97DF7}" dt="2023-04-08T21:48:43.532" v="1596" actId="313"/>
        <pc:sldMkLst>
          <pc:docMk/>
          <pc:sldMk cId="811292690" sldId="587"/>
        </pc:sldMkLst>
        <pc:spChg chg="mod">
          <ac:chgData name="Chuck Tomasi" userId="79514c44-a18e-4aaa-84b1-18f74099d6b1" providerId="ADAL" clId="{46103BB5-65B4-9842-B5DB-38C54FE97DF7}" dt="2023-04-08T21:48:43.532" v="1596" actId="313"/>
          <ac:spMkLst>
            <pc:docMk/>
            <pc:sldMk cId="811292690" sldId="587"/>
            <ac:spMk id="2" creationId="{DA1801F6-E41B-CF8B-A6DE-45E63C1CB4EC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958082204" sldId="588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958082204" sldId="588"/>
            <ac:spMk id="2" creationId="{8642664C-43E0-5868-40E9-0F379D5CB340}"/>
          </ac:spMkLst>
        </pc:spChg>
      </pc:sldChg>
      <pc:sldChg chg="modSp mod">
        <pc:chgData name="Chuck Tomasi" userId="79514c44-a18e-4aaa-84b1-18f74099d6b1" providerId="ADAL" clId="{46103BB5-65B4-9842-B5DB-38C54FE97DF7}" dt="2023-04-08T21:42:28.921" v="1481" actId="313"/>
        <pc:sldMkLst>
          <pc:docMk/>
          <pc:sldMk cId="1195452826" sldId="589"/>
        </pc:sldMkLst>
        <pc:spChg chg="mod">
          <ac:chgData name="Chuck Tomasi" userId="79514c44-a18e-4aaa-84b1-18f74099d6b1" providerId="ADAL" clId="{46103BB5-65B4-9842-B5DB-38C54FE97DF7}" dt="2023-04-08T21:42:28.921" v="1481" actId="313"/>
          <ac:spMkLst>
            <pc:docMk/>
            <pc:sldMk cId="1195452826" sldId="589"/>
            <ac:spMk id="2" creationId="{781D2D94-274E-A804-1157-0879665352CE}"/>
          </ac:spMkLst>
        </pc:spChg>
      </pc:sldChg>
      <pc:sldChg chg="modSp mod">
        <pc:chgData name="Chuck Tomasi" userId="79514c44-a18e-4aaa-84b1-18f74099d6b1" providerId="ADAL" clId="{46103BB5-65B4-9842-B5DB-38C54FE97DF7}" dt="2023-04-08T21:47:41.228" v="1559" actId="313"/>
        <pc:sldMkLst>
          <pc:docMk/>
          <pc:sldMk cId="471697113" sldId="590"/>
        </pc:sldMkLst>
        <pc:spChg chg="mod">
          <ac:chgData name="Chuck Tomasi" userId="79514c44-a18e-4aaa-84b1-18f74099d6b1" providerId="ADAL" clId="{46103BB5-65B4-9842-B5DB-38C54FE97DF7}" dt="2023-04-08T21:47:41.228" v="1559" actId="313"/>
          <ac:spMkLst>
            <pc:docMk/>
            <pc:sldMk cId="471697113" sldId="590"/>
            <ac:spMk id="2" creationId="{C844FAE2-EFE1-C07C-72B8-0F8651309849}"/>
          </ac:spMkLst>
        </pc:spChg>
      </pc:sldChg>
      <pc:sldChg chg="modSp mod">
        <pc:chgData name="Chuck Tomasi" userId="79514c44-a18e-4aaa-84b1-18f74099d6b1" providerId="ADAL" clId="{46103BB5-65B4-9842-B5DB-38C54FE97DF7}" dt="2023-04-08T21:45:11.447" v="1521" actId="313"/>
        <pc:sldMkLst>
          <pc:docMk/>
          <pc:sldMk cId="1306342900" sldId="591"/>
        </pc:sldMkLst>
        <pc:spChg chg="mod">
          <ac:chgData name="Chuck Tomasi" userId="79514c44-a18e-4aaa-84b1-18f74099d6b1" providerId="ADAL" clId="{46103BB5-65B4-9842-B5DB-38C54FE97DF7}" dt="2023-04-08T21:45:11.447" v="1521" actId="313"/>
          <ac:spMkLst>
            <pc:docMk/>
            <pc:sldMk cId="1306342900" sldId="591"/>
            <ac:spMk id="2" creationId="{681F0836-811B-7F07-9738-61696F867ACF}"/>
          </ac:spMkLst>
        </pc:spChg>
      </pc:sldChg>
      <pc:sldChg chg="modSp mod">
        <pc:chgData name="Chuck Tomasi" userId="79514c44-a18e-4aaa-84b1-18f74099d6b1" providerId="ADAL" clId="{46103BB5-65B4-9842-B5DB-38C54FE97DF7}" dt="2023-04-08T22:00:59.121" v="1748" actId="313"/>
        <pc:sldMkLst>
          <pc:docMk/>
          <pc:sldMk cId="2250463927" sldId="592"/>
        </pc:sldMkLst>
        <pc:spChg chg="mod">
          <ac:chgData name="Chuck Tomasi" userId="79514c44-a18e-4aaa-84b1-18f74099d6b1" providerId="ADAL" clId="{46103BB5-65B4-9842-B5DB-38C54FE97DF7}" dt="2023-04-08T22:00:59.121" v="1748" actId="313"/>
          <ac:spMkLst>
            <pc:docMk/>
            <pc:sldMk cId="2250463927" sldId="592"/>
            <ac:spMk id="2" creationId="{CE799F10-E8E2-0830-3D66-EB5CAE9305C1}"/>
          </ac:spMkLst>
        </pc:spChg>
      </pc:sldChg>
      <pc:sldChg chg="modSp mod">
        <pc:chgData name="Chuck Tomasi" userId="79514c44-a18e-4aaa-84b1-18f74099d6b1" providerId="ADAL" clId="{46103BB5-65B4-9842-B5DB-38C54FE97DF7}" dt="2023-04-08T21:57:52.256" v="1709" actId="313"/>
        <pc:sldMkLst>
          <pc:docMk/>
          <pc:sldMk cId="865915774" sldId="593"/>
        </pc:sldMkLst>
        <pc:spChg chg="mod">
          <ac:chgData name="Chuck Tomasi" userId="79514c44-a18e-4aaa-84b1-18f74099d6b1" providerId="ADAL" clId="{46103BB5-65B4-9842-B5DB-38C54FE97DF7}" dt="2023-04-08T21:57:52.256" v="1709" actId="313"/>
          <ac:spMkLst>
            <pc:docMk/>
            <pc:sldMk cId="865915774" sldId="593"/>
            <ac:spMk id="2" creationId="{CE23618E-63D2-889C-FFFF-51642AD469A2}"/>
          </ac:spMkLst>
        </pc:spChg>
      </pc:sldChg>
      <pc:sldChg chg="modSp mod">
        <pc:chgData name="Chuck Tomasi" userId="79514c44-a18e-4aaa-84b1-18f74099d6b1" providerId="ADAL" clId="{46103BB5-65B4-9842-B5DB-38C54FE97DF7}" dt="2023-04-08T21:48:43.782" v="1597" actId="313"/>
        <pc:sldMkLst>
          <pc:docMk/>
          <pc:sldMk cId="2667651774" sldId="594"/>
        </pc:sldMkLst>
        <pc:spChg chg="mod">
          <ac:chgData name="Chuck Tomasi" userId="79514c44-a18e-4aaa-84b1-18f74099d6b1" providerId="ADAL" clId="{46103BB5-65B4-9842-B5DB-38C54FE97DF7}" dt="2023-04-08T21:48:43.782" v="1597" actId="313"/>
          <ac:spMkLst>
            <pc:docMk/>
            <pc:sldMk cId="2667651774" sldId="594"/>
            <ac:spMk id="2" creationId="{FB05022C-B6F9-1BA9-4154-A62A77020F6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552427013" sldId="595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552427013" sldId="595"/>
            <ac:spMk id="2" creationId="{79571899-21C9-7F69-100A-AAD34DB2BD17}"/>
          </ac:spMkLst>
        </pc:spChg>
      </pc:sldChg>
      <pc:sldChg chg="modSp mod">
        <pc:chgData name="Chuck Tomasi" userId="79514c44-a18e-4aaa-84b1-18f74099d6b1" providerId="ADAL" clId="{46103BB5-65B4-9842-B5DB-38C54FE97DF7}" dt="2023-04-08T21:42:29.216" v="1482" actId="313"/>
        <pc:sldMkLst>
          <pc:docMk/>
          <pc:sldMk cId="2442609425" sldId="596"/>
        </pc:sldMkLst>
        <pc:spChg chg="mod">
          <ac:chgData name="Chuck Tomasi" userId="79514c44-a18e-4aaa-84b1-18f74099d6b1" providerId="ADAL" clId="{46103BB5-65B4-9842-B5DB-38C54FE97DF7}" dt="2023-04-08T21:42:29.216" v="1482" actId="313"/>
          <ac:spMkLst>
            <pc:docMk/>
            <pc:sldMk cId="2442609425" sldId="596"/>
            <ac:spMk id="2" creationId="{CFF19BC6-A521-D547-D220-A4868FFC8857}"/>
          </ac:spMkLst>
        </pc:spChg>
      </pc:sldChg>
      <pc:sldChg chg="modSp mod">
        <pc:chgData name="Chuck Tomasi" userId="79514c44-a18e-4aaa-84b1-18f74099d6b1" providerId="ADAL" clId="{46103BB5-65B4-9842-B5DB-38C54FE97DF7}" dt="2023-04-08T21:47:41.631" v="1560" actId="313"/>
        <pc:sldMkLst>
          <pc:docMk/>
          <pc:sldMk cId="2405045957" sldId="597"/>
        </pc:sldMkLst>
        <pc:spChg chg="mod">
          <ac:chgData name="Chuck Tomasi" userId="79514c44-a18e-4aaa-84b1-18f74099d6b1" providerId="ADAL" clId="{46103BB5-65B4-9842-B5DB-38C54FE97DF7}" dt="2023-04-08T21:47:41.631" v="1560" actId="313"/>
          <ac:spMkLst>
            <pc:docMk/>
            <pc:sldMk cId="2405045957" sldId="597"/>
            <ac:spMk id="2" creationId="{07BCAE15-C1C9-788C-8DEB-ADA99587991A}"/>
          </ac:spMkLst>
        </pc:spChg>
      </pc:sldChg>
      <pc:sldChg chg="modSp mod">
        <pc:chgData name="Chuck Tomasi" userId="79514c44-a18e-4aaa-84b1-18f74099d6b1" providerId="ADAL" clId="{46103BB5-65B4-9842-B5DB-38C54FE97DF7}" dt="2023-04-08T21:45:13.806" v="1522" actId="313"/>
        <pc:sldMkLst>
          <pc:docMk/>
          <pc:sldMk cId="693252540" sldId="598"/>
        </pc:sldMkLst>
        <pc:spChg chg="mod">
          <ac:chgData name="Chuck Tomasi" userId="79514c44-a18e-4aaa-84b1-18f74099d6b1" providerId="ADAL" clId="{46103BB5-65B4-9842-B5DB-38C54FE97DF7}" dt="2023-04-08T21:45:13.806" v="1522" actId="313"/>
          <ac:spMkLst>
            <pc:docMk/>
            <pc:sldMk cId="693252540" sldId="598"/>
            <ac:spMk id="2" creationId="{46D7CBE3-CFC8-27F5-258D-05448F1F0833}"/>
          </ac:spMkLst>
        </pc:spChg>
      </pc:sldChg>
      <pc:sldChg chg="modSp mod">
        <pc:chgData name="Chuck Tomasi" userId="79514c44-a18e-4aaa-84b1-18f74099d6b1" providerId="ADAL" clId="{46103BB5-65B4-9842-B5DB-38C54FE97DF7}" dt="2023-04-08T22:01:00.977" v="1749" actId="313"/>
        <pc:sldMkLst>
          <pc:docMk/>
          <pc:sldMk cId="1929842552" sldId="599"/>
        </pc:sldMkLst>
        <pc:spChg chg="mod">
          <ac:chgData name="Chuck Tomasi" userId="79514c44-a18e-4aaa-84b1-18f74099d6b1" providerId="ADAL" clId="{46103BB5-65B4-9842-B5DB-38C54FE97DF7}" dt="2023-04-08T22:01:00.977" v="1749" actId="313"/>
          <ac:spMkLst>
            <pc:docMk/>
            <pc:sldMk cId="1929842552" sldId="599"/>
            <ac:spMk id="2" creationId="{66685A3E-EB27-BBCF-484D-C0E96ACADFD2}"/>
          </ac:spMkLst>
        </pc:spChg>
      </pc:sldChg>
      <pc:sldChg chg="modSp mod">
        <pc:chgData name="Chuck Tomasi" userId="79514c44-a18e-4aaa-84b1-18f74099d6b1" providerId="ADAL" clId="{46103BB5-65B4-9842-B5DB-38C54FE97DF7}" dt="2023-04-08T21:57:54.769" v="1710" actId="313"/>
        <pc:sldMkLst>
          <pc:docMk/>
          <pc:sldMk cId="186848430" sldId="600"/>
        </pc:sldMkLst>
        <pc:spChg chg="mod">
          <ac:chgData name="Chuck Tomasi" userId="79514c44-a18e-4aaa-84b1-18f74099d6b1" providerId="ADAL" clId="{46103BB5-65B4-9842-B5DB-38C54FE97DF7}" dt="2023-04-08T21:57:54.769" v="1710" actId="313"/>
          <ac:spMkLst>
            <pc:docMk/>
            <pc:sldMk cId="186848430" sldId="600"/>
            <ac:spMk id="2" creationId="{445534C2-4A30-D727-AEBA-EE22841D3285}"/>
          </ac:spMkLst>
        </pc:spChg>
      </pc:sldChg>
      <pc:sldChg chg="modSp mod">
        <pc:chgData name="Chuck Tomasi" userId="79514c44-a18e-4aaa-84b1-18f74099d6b1" providerId="ADAL" clId="{46103BB5-65B4-9842-B5DB-38C54FE97DF7}" dt="2023-04-08T21:48:44.117" v="1598" actId="313"/>
        <pc:sldMkLst>
          <pc:docMk/>
          <pc:sldMk cId="1791289988" sldId="601"/>
        </pc:sldMkLst>
        <pc:spChg chg="mod">
          <ac:chgData name="Chuck Tomasi" userId="79514c44-a18e-4aaa-84b1-18f74099d6b1" providerId="ADAL" clId="{46103BB5-65B4-9842-B5DB-38C54FE97DF7}" dt="2023-04-08T21:48:44.117" v="1598" actId="313"/>
          <ac:spMkLst>
            <pc:docMk/>
            <pc:sldMk cId="1791289988" sldId="601"/>
            <ac:spMk id="2" creationId="{0B964417-F239-FDC0-52E8-B7F5FF6CE52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88340598" sldId="602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88340598" sldId="602"/>
            <ac:spMk id="2" creationId="{313CCC24-3233-6CA8-DE07-EB33AD483528}"/>
          </ac:spMkLst>
        </pc:spChg>
      </pc:sldChg>
      <pc:sldChg chg="modSp mod">
        <pc:chgData name="Chuck Tomasi" userId="79514c44-a18e-4aaa-84b1-18f74099d6b1" providerId="ADAL" clId="{46103BB5-65B4-9842-B5DB-38C54FE97DF7}" dt="2023-04-08T21:42:29.890" v="1483" actId="313"/>
        <pc:sldMkLst>
          <pc:docMk/>
          <pc:sldMk cId="2486906699" sldId="603"/>
        </pc:sldMkLst>
        <pc:spChg chg="mod">
          <ac:chgData name="Chuck Tomasi" userId="79514c44-a18e-4aaa-84b1-18f74099d6b1" providerId="ADAL" clId="{46103BB5-65B4-9842-B5DB-38C54FE97DF7}" dt="2023-04-08T21:42:29.890" v="1483" actId="313"/>
          <ac:spMkLst>
            <pc:docMk/>
            <pc:sldMk cId="2486906699" sldId="603"/>
            <ac:spMk id="2" creationId="{33E161CC-3885-D776-B981-9858539D54AC}"/>
          </ac:spMkLst>
        </pc:spChg>
      </pc:sldChg>
      <pc:sldChg chg="modSp mod">
        <pc:chgData name="Chuck Tomasi" userId="79514c44-a18e-4aaa-84b1-18f74099d6b1" providerId="ADAL" clId="{46103BB5-65B4-9842-B5DB-38C54FE97DF7}" dt="2023-04-08T21:47:41.880" v="1561" actId="313"/>
        <pc:sldMkLst>
          <pc:docMk/>
          <pc:sldMk cId="2279716716" sldId="604"/>
        </pc:sldMkLst>
        <pc:spChg chg="mod">
          <ac:chgData name="Chuck Tomasi" userId="79514c44-a18e-4aaa-84b1-18f74099d6b1" providerId="ADAL" clId="{46103BB5-65B4-9842-B5DB-38C54FE97DF7}" dt="2023-04-08T21:47:41.880" v="1561" actId="313"/>
          <ac:spMkLst>
            <pc:docMk/>
            <pc:sldMk cId="2279716716" sldId="604"/>
            <ac:spMk id="2" creationId="{AC357DB4-8816-71D6-2FF2-CB57F87262A9}"/>
          </ac:spMkLst>
        </pc:spChg>
      </pc:sldChg>
      <pc:sldChg chg="modSp mod">
        <pc:chgData name="Chuck Tomasi" userId="79514c44-a18e-4aaa-84b1-18f74099d6b1" providerId="ADAL" clId="{46103BB5-65B4-9842-B5DB-38C54FE97DF7}" dt="2023-04-08T21:45:16.103" v="1523" actId="313"/>
        <pc:sldMkLst>
          <pc:docMk/>
          <pc:sldMk cId="3425295471" sldId="605"/>
        </pc:sldMkLst>
        <pc:spChg chg="mod">
          <ac:chgData name="Chuck Tomasi" userId="79514c44-a18e-4aaa-84b1-18f74099d6b1" providerId="ADAL" clId="{46103BB5-65B4-9842-B5DB-38C54FE97DF7}" dt="2023-04-08T21:45:16.103" v="1523" actId="313"/>
          <ac:spMkLst>
            <pc:docMk/>
            <pc:sldMk cId="3425295471" sldId="605"/>
            <ac:spMk id="2" creationId="{293ADCF3-EAF2-EF07-0C41-6E63E444F825}"/>
          </ac:spMkLst>
        </pc:spChg>
      </pc:sldChg>
      <pc:sldChg chg="modSp mod">
        <pc:chgData name="Chuck Tomasi" userId="79514c44-a18e-4aaa-84b1-18f74099d6b1" providerId="ADAL" clId="{46103BB5-65B4-9842-B5DB-38C54FE97DF7}" dt="2023-04-08T22:01:02.690" v="1750" actId="313"/>
        <pc:sldMkLst>
          <pc:docMk/>
          <pc:sldMk cId="1013981030" sldId="606"/>
        </pc:sldMkLst>
        <pc:spChg chg="mod">
          <ac:chgData name="Chuck Tomasi" userId="79514c44-a18e-4aaa-84b1-18f74099d6b1" providerId="ADAL" clId="{46103BB5-65B4-9842-B5DB-38C54FE97DF7}" dt="2023-04-08T22:01:02.690" v="1750" actId="313"/>
          <ac:spMkLst>
            <pc:docMk/>
            <pc:sldMk cId="1013981030" sldId="606"/>
            <ac:spMk id="2" creationId="{72305F4C-3F2F-92A8-6EFE-7532CA475110}"/>
          </ac:spMkLst>
        </pc:spChg>
      </pc:sldChg>
      <pc:sldChg chg="modSp mod">
        <pc:chgData name="Chuck Tomasi" userId="79514c44-a18e-4aaa-84b1-18f74099d6b1" providerId="ADAL" clId="{46103BB5-65B4-9842-B5DB-38C54FE97DF7}" dt="2023-04-08T21:57:57.266" v="1711" actId="313"/>
        <pc:sldMkLst>
          <pc:docMk/>
          <pc:sldMk cId="1290139251" sldId="607"/>
        </pc:sldMkLst>
        <pc:spChg chg="mod">
          <ac:chgData name="Chuck Tomasi" userId="79514c44-a18e-4aaa-84b1-18f74099d6b1" providerId="ADAL" clId="{46103BB5-65B4-9842-B5DB-38C54FE97DF7}" dt="2023-04-08T21:57:57.266" v="1711" actId="313"/>
          <ac:spMkLst>
            <pc:docMk/>
            <pc:sldMk cId="1290139251" sldId="607"/>
            <ac:spMk id="2" creationId="{63F21BFF-16DD-EFD0-8B44-2119C9DE9575}"/>
          </ac:spMkLst>
        </pc:spChg>
      </pc:sldChg>
      <pc:sldChg chg="modSp mod">
        <pc:chgData name="Chuck Tomasi" userId="79514c44-a18e-4aaa-84b1-18f74099d6b1" providerId="ADAL" clId="{46103BB5-65B4-9842-B5DB-38C54FE97DF7}" dt="2023-04-08T21:48:44.263" v="1599" actId="313"/>
        <pc:sldMkLst>
          <pc:docMk/>
          <pc:sldMk cId="2512782287" sldId="608"/>
        </pc:sldMkLst>
        <pc:spChg chg="mod">
          <ac:chgData name="Chuck Tomasi" userId="79514c44-a18e-4aaa-84b1-18f74099d6b1" providerId="ADAL" clId="{46103BB5-65B4-9842-B5DB-38C54FE97DF7}" dt="2023-04-08T21:48:44.263" v="1599" actId="313"/>
          <ac:spMkLst>
            <pc:docMk/>
            <pc:sldMk cId="2512782287" sldId="608"/>
            <ac:spMk id="2" creationId="{8DD5535C-71B2-60D4-4470-B32835628AA2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887599186" sldId="609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887599186" sldId="609"/>
            <ac:spMk id="2" creationId="{AE743BFB-FC6F-EF18-C3B7-77DA2FD9C611}"/>
          </ac:spMkLst>
        </pc:spChg>
      </pc:sldChg>
      <pc:sldChg chg="modSp mod">
        <pc:chgData name="Chuck Tomasi" userId="79514c44-a18e-4aaa-84b1-18f74099d6b1" providerId="ADAL" clId="{46103BB5-65B4-9842-B5DB-38C54FE97DF7}" dt="2023-04-08T21:42:30.059" v="1484" actId="313"/>
        <pc:sldMkLst>
          <pc:docMk/>
          <pc:sldMk cId="1828850782" sldId="610"/>
        </pc:sldMkLst>
        <pc:spChg chg="mod">
          <ac:chgData name="Chuck Tomasi" userId="79514c44-a18e-4aaa-84b1-18f74099d6b1" providerId="ADAL" clId="{46103BB5-65B4-9842-B5DB-38C54FE97DF7}" dt="2023-04-08T21:42:30.059" v="1484" actId="313"/>
          <ac:spMkLst>
            <pc:docMk/>
            <pc:sldMk cId="1828850782" sldId="610"/>
            <ac:spMk id="2" creationId="{D8FCFCD2-6522-08EE-197B-5AD6812A8947}"/>
          </ac:spMkLst>
        </pc:spChg>
      </pc:sldChg>
      <pc:sldChg chg="modSp mod">
        <pc:chgData name="Chuck Tomasi" userId="79514c44-a18e-4aaa-84b1-18f74099d6b1" providerId="ADAL" clId="{46103BB5-65B4-9842-B5DB-38C54FE97DF7}" dt="2023-04-08T21:47:42.083" v="1562" actId="313"/>
        <pc:sldMkLst>
          <pc:docMk/>
          <pc:sldMk cId="2139481973" sldId="611"/>
        </pc:sldMkLst>
        <pc:spChg chg="mod">
          <ac:chgData name="Chuck Tomasi" userId="79514c44-a18e-4aaa-84b1-18f74099d6b1" providerId="ADAL" clId="{46103BB5-65B4-9842-B5DB-38C54FE97DF7}" dt="2023-04-08T21:47:42.083" v="1562" actId="313"/>
          <ac:spMkLst>
            <pc:docMk/>
            <pc:sldMk cId="2139481973" sldId="611"/>
            <ac:spMk id="2" creationId="{B0CBE6C5-6A21-4A43-E5A1-6BF6EB2CF742}"/>
          </ac:spMkLst>
        </pc:spChg>
      </pc:sldChg>
      <pc:sldChg chg="modSp mod">
        <pc:chgData name="Chuck Tomasi" userId="79514c44-a18e-4aaa-84b1-18f74099d6b1" providerId="ADAL" clId="{46103BB5-65B4-9842-B5DB-38C54FE97DF7}" dt="2023-04-08T21:45:17.978" v="1524" actId="313"/>
        <pc:sldMkLst>
          <pc:docMk/>
          <pc:sldMk cId="2328845949" sldId="612"/>
        </pc:sldMkLst>
        <pc:spChg chg="mod">
          <ac:chgData name="Chuck Tomasi" userId="79514c44-a18e-4aaa-84b1-18f74099d6b1" providerId="ADAL" clId="{46103BB5-65B4-9842-B5DB-38C54FE97DF7}" dt="2023-04-08T21:45:17.978" v="1524" actId="313"/>
          <ac:spMkLst>
            <pc:docMk/>
            <pc:sldMk cId="2328845949" sldId="612"/>
            <ac:spMk id="2" creationId="{ED9EC273-82CE-C4FB-596A-16B885783263}"/>
          </ac:spMkLst>
        </pc:spChg>
      </pc:sldChg>
      <pc:sldChg chg="modSp mod">
        <pc:chgData name="Chuck Tomasi" userId="79514c44-a18e-4aaa-84b1-18f74099d6b1" providerId="ADAL" clId="{46103BB5-65B4-9842-B5DB-38C54FE97DF7}" dt="2023-04-08T22:01:04.221" v="1751" actId="313"/>
        <pc:sldMkLst>
          <pc:docMk/>
          <pc:sldMk cId="112246781" sldId="613"/>
        </pc:sldMkLst>
        <pc:spChg chg="mod">
          <ac:chgData name="Chuck Tomasi" userId="79514c44-a18e-4aaa-84b1-18f74099d6b1" providerId="ADAL" clId="{46103BB5-65B4-9842-B5DB-38C54FE97DF7}" dt="2023-04-08T22:01:04.221" v="1751" actId="313"/>
          <ac:spMkLst>
            <pc:docMk/>
            <pc:sldMk cId="112246781" sldId="613"/>
            <ac:spMk id="2" creationId="{E18D9208-F209-DA8C-40D4-A83D0CB55879}"/>
          </ac:spMkLst>
        </pc:spChg>
      </pc:sldChg>
      <pc:sldChg chg="modSp mod">
        <pc:chgData name="Chuck Tomasi" userId="79514c44-a18e-4aaa-84b1-18f74099d6b1" providerId="ADAL" clId="{46103BB5-65B4-9842-B5DB-38C54FE97DF7}" dt="2023-04-08T21:57:59.604" v="1712" actId="313"/>
        <pc:sldMkLst>
          <pc:docMk/>
          <pc:sldMk cId="2455662522" sldId="614"/>
        </pc:sldMkLst>
        <pc:spChg chg="mod">
          <ac:chgData name="Chuck Tomasi" userId="79514c44-a18e-4aaa-84b1-18f74099d6b1" providerId="ADAL" clId="{46103BB5-65B4-9842-B5DB-38C54FE97DF7}" dt="2023-04-08T21:57:59.604" v="1712" actId="313"/>
          <ac:spMkLst>
            <pc:docMk/>
            <pc:sldMk cId="2455662522" sldId="614"/>
            <ac:spMk id="2" creationId="{6074DC41-E630-E17A-517D-C8E922A8EFEA}"/>
          </ac:spMkLst>
        </pc:spChg>
      </pc:sldChg>
      <pc:sldChg chg="modSp mod">
        <pc:chgData name="Chuck Tomasi" userId="79514c44-a18e-4aaa-84b1-18f74099d6b1" providerId="ADAL" clId="{46103BB5-65B4-9842-B5DB-38C54FE97DF7}" dt="2023-04-08T21:48:44.545" v="1600" actId="313"/>
        <pc:sldMkLst>
          <pc:docMk/>
          <pc:sldMk cId="3829722724" sldId="615"/>
        </pc:sldMkLst>
        <pc:spChg chg="mod">
          <ac:chgData name="Chuck Tomasi" userId="79514c44-a18e-4aaa-84b1-18f74099d6b1" providerId="ADAL" clId="{46103BB5-65B4-9842-B5DB-38C54FE97DF7}" dt="2023-04-08T21:48:44.545" v="1600" actId="313"/>
          <ac:spMkLst>
            <pc:docMk/>
            <pc:sldMk cId="3829722724" sldId="615"/>
            <ac:spMk id="2" creationId="{4C4BAF60-517A-E11A-B784-0403CE76156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463843599" sldId="616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463843599" sldId="616"/>
            <ac:spMk id="2" creationId="{AFF816F4-513A-C9E5-7FB3-8C43A0AF4956}"/>
          </ac:spMkLst>
        </pc:spChg>
      </pc:sldChg>
      <pc:sldChg chg="modSp mod">
        <pc:chgData name="Chuck Tomasi" userId="79514c44-a18e-4aaa-84b1-18f74099d6b1" providerId="ADAL" clId="{46103BB5-65B4-9842-B5DB-38C54FE97DF7}" dt="2023-04-08T21:42:30.211" v="1485" actId="313"/>
        <pc:sldMkLst>
          <pc:docMk/>
          <pc:sldMk cId="3442560579" sldId="617"/>
        </pc:sldMkLst>
        <pc:spChg chg="mod">
          <ac:chgData name="Chuck Tomasi" userId="79514c44-a18e-4aaa-84b1-18f74099d6b1" providerId="ADAL" clId="{46103BB5-65B4-9842-B5DB-38C54FE97DF7}" dt="2023-04-08T21:42:30.211" v="1485" actId="313"/>
          <ac:spMkLst>
            <pc:docMk/>
            <pc:sldMk cId="3442560579" sldId="617"/>
            <ac:spMk id="3" creationId="{73307BF3-1FC7-EE4A-0360-8E491AEB1D0B}"/>
          </ac:spMkLst>
        </pc:spChg>
      </pc:sldChg>
      <pc:sldChg chg="modSp mod">
        <pc:chgData name="Chuck Tomasi" userId="79514c44-a18e-4aaa-84b1-18f74099d6b1" providerId="ADAL" clId="{46103BB5-65B4-9842-B5DB-38C54FE97DF7}" dt="2023-04-08T21:47:42.372" v="1563" actId="313"/>
        <pc:sldMkLst>
          <pc:docMk/>
          <pc:sldMk cId="3625814521" sldId="618"/>
        </pc:sldMkLst>
        <pc:spChg chg="mod">
          <ac:chgData name="Chuck Tomasi" userId="79514c44-a18e-4aaa-84b1-18f74099d6b1" providerId="ADAL" clId="{46103BB5-65B4-9842-B5DB-38C54FE97DF7}" dt="2023-04-08T21:47:42.372" v="1563" actId="313"/>
          <ac:spMkLst>
            <pc:docMk/>
            <pc:sldMk cId="3625814521" sldId="618"/>
            <ac:spMk id="2" creationId="{5533BAC5-59C5-3255-00BF-3D975B7DF15F}"/>
          </ac:spMkLst>
        </pc:spChg>
      </pc:sldChg>
      <pc:sldChg chg="modSp mod">
        <pc:chgData name="Chuck Tomasi" userId="79514c44-a18e-4aaa-84b1-18f74099d6b1" providerId="ADAL" clId="{46103BB5-65B4-9842-B5DB-38C54FE97DF7}" dt="2023-04-08T21:45:22.126" v="1525" actId="313"/>
        <pc:sldMkLst>
          <pc:docMk/>
          <pc:sldMk cId="3596753048" sldId="619"/>
        </pc:sldMkLst>
        <pc:spChg chg="mod">
          <ac:chgData name="Chuck Tomasi" userId="79514c44-a18e-4aaa-84b1-18f74099d6b1" providerId="ADAL" clId="{46103BB5-65B4-9842-B5DB-38C54FE97DF7}" dt="2023-04-08T21:45:22.126" v="1525" actId="313"/>
          <ac:spMkLst>
            <pc:docMk/>
            <pc:sldMk cId="3596753048" sldId="619"/>
            <ac:spMk id="2" creationId="{6E270472-35E1-8961-A30D-6A85E696165E}"/>
          </ac:spMkLst>
        </pc:spChg>
      </pc:sldChg>
      <pc:sldChg chg="modSp mod">
        <pc:chgData name="Chuck Tomasi" userId="79514c44-a18e-4aaa-84b1-18f74099d6b1" providerId="ADAL" clId="{46103BB5-65B4-9842-B5DB-38C54FE97DF7}" dt="2023-04-08T22:01:06.422" v="1752" actId="313"/>
        <pc:sldMkLst>
          <pc:docMk/>
          <pc:sldMk cId="2668772370" sldId="620"/>
        </pc:sldMkLst>
        <pc:spChg chg="mod">
          <ac:chgData name="Chuck Tomasi" userId="79514c44-a18e-4aaa-84b1-18f74099d6b1" providerId="ADAL" clId="{46103BB5-65B4-9842-B5DB-38C54FE97DF7}" dt="2023-04-08T22:01:06.422" v="1752" actId="313"/>
          <ac:spMkLst>
            <pc:docMk/>
            <pc:sldMk cId="2668772370" sldId="620"/>
            <ac:spMk id="2" creationId="{99EC65AE-C4BE-E7E6-50D8-4DFA5B9089E1}"/>
          </ac:spMkLst>
        </pc:spChg>
      </pc:sldChg>
      <pc:sldChg chg="modSp mod">
        <pc:chgData name="Chuck Tomasi" userId="79514c44-a18e-4aaa-84b1-18f74099d6b1" providerId="ADAL" clId="{46103BB5-65B4-9842-B5DB-38C54FE97DF7}" dt="2023-04-08T21:58:01.944" v="1713" actId="313"/>
        <pc:sldMkLst>
          <pc:docMk/>
          <pc:sldMk cId="1815933858" sldId="621"/>
        </pc:sldMkLst>
        <pc:spChg chg="mod">
          <ac:chgData name="Chuck Tomasi" userId="79514c44-a18e-4aaa-84b1-18f74099d6b1" providerId="ADAL" clId="{46103BB5-65B4-9842-B5DB-38C54FE97DF7}" dt="2023-04-08T21:58:01.944" v="1713" actId="313"/>
          <ac:spMkLst>
            <pc:docMk/>
            <pc:sldMk cId="1815933858" sldId="621"/>
            <ac:spMk id="2" creationId="{77E4AC1A-7627-A8D4-005E-8A110DB49B62}"/>
          </ac:spMkLst>
        </pc:spChg>
      </pc:sldChg>
      <pc:sldChg chg="modSp mod">
        <pc:chgData name="Chuck Tomasi" userId="79514c44-a18e-4aaa-84b1-18f74099d6b1" providerId="ADAL" clId="{46103BB5-65B4-9842-B5DB-38C54FE97DF7}" dt="2023-04-08T21:48:44.793" v="1601" actId="313"/>
        <pc:sldMkLst>
          <pc:docMk/>
          <pc:sldMk cId="1562922703" sldId="622"/>
        </pc:sldMkLst>
        <pc:spChg chg="mod">
          <ac:chgData name="Chuck Tomasi" userId="79514c44-a18e-4aaa-84b1-18f74099d6b1" providerId="ADAL" clId="{46103BB5-65B4-9842-B5DB-38C54FE97DF7}" dt="2023-04-08T21:48:44.793" v="1601" actId="313"/>
          <ac:spMkLst>
            <pc:docMk/>
            <pc:sldMk cId="1562922703" sldId="622"/>
            <ac:spMk id="2" creationId="{6CA6CFF8-7FA0-E9D4-4956-B779BB4CFB9D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937917463" sldId="623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937917463" sldId="623"/>
            <ac:spMk id="2" creationId="{EEEB42B2-DA96-9BC1-7DAB-343CCCC7143D}"/>
          </ac:spMkLst>
        </pc:spChg>
      </pc:sldChg>
      <pc:sldChg chg="modSp mod">
        <pc:chgData name="Chuck Tomasi" userId="79514c44-a18e-4aaa-84b1-18f74099d6b1" providerId="ADAL" clId="{46103BB5-65B4-9842-B5DB-38C54FE97DF7}" dt="2023-04-08T21:42:31.220" v="1486" actId="313"/>
        <pc:sldMkLst>
          <pc:docMk/>
          <pc:sldMk cId="4015980942" sldId="624"/>
        </pc:sldMkLst>
        <pc:spChg chg="mod">
          <ac:chgData name="Chuck Tomasi" userId="79514c44-a18e-4aaa-84b1-18f74099d6b1" providerId="ADAL" clId="{46103BB5-65B4-9842-B5DB-38C54FE97DF7}" dt="2023-04-08T21:42:31.220" v="1486" actId="313"/>
          <ac:spMkLst>
            <pc:docMk/>
            <pc:sldMk cId="4015980942" sldId="624"/>
            <ac:spMk id="2" creationId="{C3A0DFAC-FC42-7948-4D74-AD7E0F005E66}"/>
          </ac:spMkLst>
        </pc:spChg>
      </pc:sldChg>
      <pc:sldChg chg="modSp mod">
        <pc:chgData name="Chuck Tomasi" userId="79514c44-a18e-4aaa-84b1-18f74099d6b1" providerId="ADAL" clId="{46103BB5-65B4-9842-B5DB-38C54FE97DF7}" dt="2023-04-08T21:47:42.638" v="1564" actId="313"/>
        <pc:sldMkLst>
          <pc:docMk/>
          <pc:sldMk cId="1198126013" sldId="625"/>
        </pc:sldMkLst>
        <pc:spChg chg="mod">
          <ac:chgData name="Chuck Tomasi" userId="79514c44-a18e-4aaa-84b1-18f74099d6b1" providerId="ADAL" clId="{46103BB5-65B4-9842-B5DB-38C54FE97DF7}" dt="2023-04-08T21:47:42.638" v="1564" actId="313"/>
          <ac:spMkLst>
            <pc:docMk/>
            <pc:sldMk cId="1198126013" sldId="625"/>
            <ac:spMk id="2" creationId="{FDE068A0-6127-5FE7-CCE3-A42FFB86EF79}"/>
          </ac:spMkLst>
        </pc:spChg>
      </pc:sldChg>
      <pc:sldChg chg="modSp mod">
        <pc:chgData name="Chuck Tomasi" userId="79514c44-a18e-4aaa-84b1-18f74099d6b1" providerId="ADAL" clId="{46103BB5-65B4-9842-B5DB-38C54FE97DF7}" dt="2023-04-08T21:45:26.768" v="1526" actId="313"/>
        <pc:sldMkLst>
          <pc:docMk/>
          <pc:sldMk cId="1485964164" sldId="626"/>
        </pc:sldMkLst>
        <pc:spChg chg="mod">
          <ac:chgData name="Chuck Tomasi" userId="79514c44-a18e-4aaa-84b1-18f74099d6b1" providerId="ADAL" clId="{46103BB5-65B4-9842-B5DB-38C54FE97DF7}" dt="2023-04-08T21:45:26.768" v="1526" actId="313"/>
          <ac:spMkLst>
            <pc:docMk/>
            <pc:sldMk cId="1485964164" sldId="626"/>
            <ac:spMk id="2" creationId="{8D375E21-1A86-4B7E-A10D-B28F94DAB9E1}"/>
          </ac:spMkLst>
        </pc:spChg>
      </pc:sldChg>
      <pc:sldChg chg="modSp mod">
        <pc:chgData name="Chuck Tomasi" userId="79514c44-a18e-4aaa-84b1-18f74099d6b1" providerId="ADAL" clId="{46103BB5-65B4-9842-B5DB-38C54FE97DF7}" dt="2023-04-08T22:01:08.156" v="1753" actId="313"/>
        <pc:sldMkLst>
          <pc:docMk/>
          <pc:sldMk cId="2959105994" sldId="627"/>
        </pc:sldMkLst>
        <pc:spChg chg="mod">
          <ac:chgData name="Chuck Tomasi" userId="79514c44-a18e-4aaa-84b1-18f74099d6b1" providerId="ADAL" clId="{46103BB5-65B4-9842-B5DB-38C54FE97DF7}" dt="2023-04-08T22:01:08.156" v="1753" actId="313"/>
          <ac:spMkLst>
            <pc:docMk/>
            <pc:sldMk cId="2959105994" sldId="627"/>
            <ac:spMk id="2" creationId="{04D2A816-D731-6623-FF1B-EB3D61D149BB}"/>
          </ac:spMkLst>
        </pc:spChg>
      </pc:sldChg>
      <pc:sldChg chg="modSp mod">
        <pc:chgData name="Chuck Tomasi" userId="79514c44-a18e-4aaa-84b1-18f74099d6b1" providerId="ADAL" clId="{46103BB5-65B4-9842-B5DB-38C54FE97DF7}" dt="2023-04-08T21:58:07.230" v="1714" actId="313"/>
        <pc:sldMkLst>
          <pc:docMk/>
          <pc:sldMk cId="257824882" sldId="628"/>
        </pc:sldMkLst>
        <pc:spChg chg="mod">
          <ac:chgData name="Chuck Tomasi" userId="79514c44-a18e-4aaa-84b1-18f74099d6b1" providerId="ADAL" clId="{46103BB5-65B4-9842-B5DB-38C54FE97DF7}" dt="2023-04-08T21:58:07.230" v="1714" actId="313"/>
          <ac:spMkLst>
            <pc:docMk/>
            <pc:sldMk cId="257824882" sldId="628"/>
            <ac:spMk id="2" creationId="{89589D2F-4161-476E-90FD-A739321FEFB5}"/>
          </ac:spMkLst>
        </pc:spChg>
      </pc:sldChg>
      <pc:sldChg chg="modSp mod">
        <pc:chgData name="Chuck Tomasi" userId="79514c44-a18e-4aaa-84b1-18f74099d6b1" providerId="ADAL" clId="{46103BB5-65B4-9842-B5DB-38C54FE97DF7}" dt="2023-04-08T21:48:45.036" v="1602" actId="313"/>
        <pc:sldMkLst>
          <pc:docMk/>
          <pc:sldMk cId="3492669765" sldId="629"/>
        </pc:sldMkLst>
        <pc:spChg chg="mod">
          <ac:chgData name="Chuck Tomasi" userId="79514c44-a18e-4aaa-84b1-18f74099d6b1" providerId="ADAL" clId="{46103BB5-65B4-9842-B5DB-38C54FE97DF7}" dt="2023-04-08T21:48:45.036" v="1602" actId="313"/>
          <ac:spMkLst>
            <pc:docMk/>
            <pc:sldMk cId="3492669765" sldId="629"/>
            <ac:spMk id="2" creationId="{8FBAEE56-88CC-FC43-32E0-19A27BA013CD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578474519" sldId="630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578474519" sldId="630"/>
            <ac:spMk id="2" creationId="{85B22477-1A31-8DEC-2E27-7FE3536FF892}"/>
          </ac:spMkLst>
        </pc:spChg>
      </pc:sldChg>
      <pc:sldChg chg="modSp mod">
        <pc:chgData name="Chuck Tomasi" userId="79514c44-a18e-4aaa-84b1-18f74099d6b1" providerId="ADAL" clId="{46103BB5-65B4-9842-B5DB-38C54FE97DF7}" dt="2023-04-08T21:42:32.337" v="1487" actId="313"/>
        <pc:sldMkLst>
          <pc:docMk/>
          <pc:sldMk cId="2986945296" sldId="631"/>
        </pc:sldMkLst>
        <pc:spChg chg="mod">
          <ac:chgData name="Chuck Tomasi" userId="79514c44-a18e-4aaa-84b1-18f74099d6b1" providerId="ADAL" clId="{46103BB5-65B4-9842-B5DB-38C54FE97DF7}" dt="2023-04-08T21:42:32.337" v="1487" actId="313"/>
          <ac:spMkLst>
            <pc:docMk/>
            <pc:sldMk cId="2986945296" sldId="631"/>
            <ac:spMk id="2" creationId="{E5242148-5BDB-5808-346E-4451D7180927}"/>
          </ac:spMkLst>
        </pc:spChg>
      </pc:sldChg>
      <pc:sldChg chg="modSp mod">
        <pc:chgData name="Chuck Tomasi" userId="79514c44-a18e-4aaa-84b1-18f74099d6b1" providerId="ADAL" clId="{46103BB5-65B4-9842-B5DB-38C54FE97DF7}" dt="2023-04-08T21:47:42.837" v="1565" actId="313"/>
        <pc:sldMkLst>
          <pc:docMk/>
          <pc:sldMk cId="3039726412" sldId="632"/>
        </pc:sldMkLst>
        <pc:spChg chg="mod">
          <ac:chgData name="Chuck Tomasi" userId="79514c44-a18e-4aaa-84b1-18f74099d6b1" providerId="ADAL" clId="{46103BB5-65B4-9842-B5DB-38C54FE97DF7}" dt="2023-04-08T21:47:42.837" v="1565" actId="313"/>
          <ac:spMkLst>
            <pc:docMk/>
            <pc:sldMk cId="3039726412" sldId="632"/>
            <ac:spMk id="2" creationId="{D3A7EC61-6C21-A96E-0113-92D454229D71}"/>
          </ac:spMkLst>
        </pc:spChg>
      </pc:sldChg>
      <pc:sldChg chg="modSp mod">
        <pc:chgData name="Chuck Tomasi" userId="79514c44-a18e-4aaa-84b1-18f74099d6b1" providerId="ADAL" clId="{46103BB5-65B4-9842-B5DB-38C54FE97DF7}" dt="2023-04-08T21:45:30.902" v="1527" actId="313"/>
        <pc:sldMkLst>
          <pc:docMk/>
          <pc:sldMk cId="1114495723" sldId="633"/>
        </pc:sldMkLst>
        <pc:spChg chg="mod">
          <ac:chgData name="Chuck Tomasi" userId="79514c44-a18e-4aaa-84b1-18f74099d6b1" providerId="ADAL" clId="{46103BB5-65B4-9842-B5DB-38C54FE97DF7}" dt="2023-04-08T21:45:30.902" v="1527" actId="313"/>
          <ac:spMkLst>
            <pc:docMk/>
            <pc:sldMk cId="1114495723" sldId="633"/>
            <ac:spMk id="2" creationId="{32B10352-15D5-4C1A-5917-3363359D34C9}"/>
          </ac:spMkLst>
        </pc:spChg>
      </pc:sldChg>
      <pc:sldChg chg="modSp mod">
        <pc:chgData name="Chuck Tomasi" userId="79514c44-a18e-4aaa-84b1-18f74099d6b1" providerId="ADAL" clId="{46103BB5-65B4-9842-B5DB-38C54FE97DF7}" dt="2023-04-08T22:01:10.935" v="1754" actId="313"/>
        <pc:sldMkLst>
          <pc:docMk/>
          <pc:sldMk cId="2255120862" sldId="634"/>
        </pc:sldMkLst>
        <pc:spChg chg="mod">
          <ac:chgData name="Chuck Tomasi" userId="79514c44-a18e-4aaa-84b1-18f74099d6b1" providerId="ADAL" clId="{46103BB5-65B4-9842-B5DB-38C54FE97DF7}" dt="2023-04-08T22:01:10.935" v="1754" actId="313"/>
          <ac:spMkLst>
            <pc:docMk/>
            <pc:sldMk cId="2255120862" sldId="634"/>
            <ac:spMk id="2" creationId="{DB59ACDB-923A-D6C4-0C7D-80A69AF41B6B}"/>
          </ac:spMkLst>
        </pc:spChg>
      </pc:sldChg>
      <pc:sldChg chg="modSp mod">
        <pc:chgData name="Chuck Tomasi" userId="79514c44-a18e-4aaa-84b1-18f74099d6b1" providerId="ADAL" clId="{46103BB5-65B4-9842-B5DB-38C54FE97DF7}" dt="2023-04-08T21:58:09.600" v="1715" actId="313"/>
        <pc:sldMkLst>
          <pc:docMk/>
          <pc:sldMk cId="1784957471" sldId="635"/>
        </pc:sldMkLst>
        <pc:spChg chg="mod">
          <ac:chgData name="Chuck Tomasi" userId="79514c44-a18e-4aaa-84b1-18f74099d6b1" providerId="ADAL" clId="{46103BB5-65B4-9842-B5DB-38C54FE97DF7}" dt="2023-04-08T21:58:09.600" v="1715" actId="313"/>
          <ac:spMkLst>
            <pc:docMk/>
            <pc:sldMk cId="1784957471" sldId="635"/>
            <ac:spMk id="2" creationId="{AE15EEF2-04B5-DA53-6DC0-DC17E1D31BC4}"/>
          </ac:spMkLst>
        </pc:spChg>
      </pc:sldChg>
      <pc:sldChg chg="modSp mod">
        <pc:chgData name="Chuck Tomasi" userId="79514c44-a18e-4aaa-84b1-18f74099d6b1" providerId="ADAL" clId="{46103BB5-65B4-9842-B5DB-38C54FE97DF7}" dt="2023-04-08T21:48:45.317" v="1603" actId="313"/>
        <pc:sldMkLst>
          <pc:docMk/>
          <pc:sldMk cId="4046453463" sldId="636"/>
        </pc:sldMkLst>
        <pc:spChg chg="mod">
          <ac:chgData name="Chuck Tomasi" userId="79514c44-a18e-4aaa-84b1-18f74099d6b1" providerId="ADAL" clId="{46103BB5-65B4-9842-B5DB-38C54FE97DF7}" dt="2023-04-08T21:48:45.317" v="1603" actId="313"/>
          <ac:spMkLst>
            <pc:docMk/>
            <pc:sldMk cId="4046453463" sldId="636"/>
            <ac:spMk id="2" creationId="{19BB2F62-05F8-9B06-B441-43BFBA0B5424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194769909" sldId="637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194769909" sldId="637"/>
            <ac:spMk id="2" creationId="{C0A1CA24-B46D-FF75-7F76-A1D4C7D507F1}"/>
          </ac:spMkLst>
        </pc:spChg>
      </pc:sldChg>
      <pc:sldChg chg="modSp mod">
        <pc:chgData name="Chuck Tomasi" userId="79514c44-a18e-4aaa-84b1-18f74099d6b1" providerId="ADAL" clId="{46103BB5-65B4-9842-B5DB-38C54FE97DF7}" dt="2023-04-08T21:42:32.900" v="1488" actId="313"/>
        <pc:sldMkLst>
          <pc:docMk/>
          <pc:sldMk cId="2413452883" sldId="638"/>
        </pc:sldMkLst>
        <pc:spChg chg="mod">
          <ac:chgData name="Chuck Tomasi" userId="79514c44-a18e-4aaa-84b1-18f74099d6b1" providerId="ADAL" clId="{46103BB5-65B4-9842-B5DB-38C54FE97DF7}" dt="2023-04-08T21:42:32.900" v="1488" actId="313"/>
          <ac:spMkLst>
            <pc:docMk/>
            <pc:sldMk cId="2413452883" sldId="638"/>
            <ac:spMk id="2" creationId="{92C8C43F-5C03-369C-C7DA-C49F8CBDEA3B}"/>
          </ac:spMkLst>
        </pc:spChg>
      </pc:sldChg>
      <pc:sldChg chg="modSp mod">
        <pc:chgData name="Chuck Tomasi" userId="79514c44-a18e-4aaa-84b1-18f74099d6b1" providerId="ADAL" clId="{46103BB5-65B4-9842-B5DB-38C54FE97DF7}" dt="2023-04-08T21:47:43.070" v="1566" actId="313"/>
        <pc:sldMkLst>
          <pc:docMk/>
          <pc:sldMk cId="1713063199" sldId="639"/>
        </pc:sldMkLst>
        <pc:spChg chg="mod">
          <ac:chgData name="Chuck Tomasi" userId="79514c44-a18e-4aaa-84b1-18f74099d6b1" providerId="ADAL" clId="{46103BB5-65B4-9842-B5DB-38C54FE97DF7}" dt="2023-04-08T21:47:43.070" v="1566" actId="313"/>
          <ac:spMkLst>
            <pc:docMk/>
            <pc:sldMk cId="1713063199" sldId="639"/>
            <ac:spMk id="2" creationId="{9AFF61B6-A057-4030-D1B4-D78B01644835}"/>
          </ac:spMkLst>
        </pc:spChg>
      </pc:sldChg>
      <pc:sldChg chg="modSp mod">
        <pc:chgData name="Chuck Tomasi" userId="79514c44-a18e-4aaa-84b1-18f74099d6b1" providerId="ADAL" clId="{46103BB5-65B4-9842-B5DB-38C54FE97DF7}" dt="2023-04-08T21:45:32.871" v="1528" actId="313"/>
        <pc:sldMkLst>
          <pc:docMk/>
          <pc:sldMk cId="2227442020" sldId="640"/>
        </pc:sldMkLst>
        <pc:spChg chg="mod">
          <ac:chgData name="Chuck Tomasi" userId="79514c44-a18e-4aaa-84b1-18f74099d6b1" providerId="ADAL" clId="{46103BB5-65B4-9842-B5DB-38C54FE97DF7}" dt="2023-04-08T21:45:32.871" v="1528" actId="313"/>
          <ac:spMkLst>
            <pc:docMk/>
            <pc:sldMk cId="2227442020" sldId="640"/>
            <ac:spMk id="2" creationId="{FB15BC97-D687-FABC-22E5-EC729DC9546D}"/>
          </ac:spMkLst>
        </pc:spChg>
      </pc:sldChg>
      <pc:sldChg chg="modSp mod">
        <pc:chgData name="Chuck Tomasi" userId="79514c44-a18e-4aaa-84b1-18f74099d6b1" providerId="ADAL" clId="{46103BB5-65B4-9842-B5DB-38C54FE97DF7}" dt="2023-04-08T22:01:15.577" v="1755" actId="313"/>
        <pc:sldMkLst>
          <pc:docMk/>
          <pc:sldMk cId="369117377" sldId="641"/>
        </pc:sldMkLst>
        <pc:spChg chg="mod">
          <ac:chgData name="Chuck Tomasi" userId="79514c44-a18e-4aaa-84b1-18f74099d6b1" providerId="ADAL" clId="{46103BB5-65B4-9842-B5DB-38C54FE97DF7}" dt="2023-04-08T22:01:15.577" v="1755" actId="313"/>
          <ac:spMkLst>
            <pc:docMk/>
            <pc:sldMk cId="369117377" sldId="641"/>
            <ac:spMk id="2" creationId="{7EFE2CD2-DCD0-4D72-5FEB-C9211D872666}"/>
          </ac:spMkLst>
        </pc:spChg>
      </pc:sldChg>
      <pc:sldChg chg="modSp mod">
        <pc:chgData name="Chuck Tomasi" userId="79514c44-a18e-4aaa-84b1-18f74099d6b1" providerId="ADAL" clId="{46103BB5-65B4-9842-B5DB-38C54FE97DF7}" dt="2023-04-08T21:58:11.786" v="1716" actId="313"/>
        <pc:sldMkLst>
          <pc:docMk/>
          <pc:sldMk cId="1689101766" sldId="642"/>
        </pc:sldMkLst>
        <pc:spChg chg="mod">
          <ac:chgData name="Chuck Tomasi" userId="79514c44-a18e-4aaa-84b1-18f74099d6b1" providerId="ADAL" clId="{46103BB5-65B4-9842-B5DB-38C54FE97DF7}" dt="2023-04-08T21:58:11.786" v="1716" actId="313"/>
          <ac:spMkLst>
            <pc:docMk/>
            <pc:sldMk cId="1689101766" sldId="642"/>
            <ac:spMk id="2" creationId="{3CE4F6E3-FE12-FADF-2CDB-498DF2908A16}"/>
          </ac:spMkLst>
        </pc:spChg>
      </pc:sldChg>
      <pc:sldChg chg="modSp mod">
        <pc:chgData name="Chuck Tomasi" userId="79514c44-a18e-4aaa-84b1-18f74099d6b1" providerId="ADAL" clId="{46103BB5-65B4-9842-B5DB-38C54FE97DF7}" dt="2023-04-08T21:48:46.235" v="1604" actId="313"/>
        <pc:sldMkLst>
          <pc:docMk/>
          <pc:sldMk cId="3837643968" sldId="643"/>
        </pc:sldMkLst>
        <pc:spChg chg="mod">
          <ac:chgData name="Chuck Tomasi" userId="79514c44-a18e-4aaa-84b1-18f74099d6b1" providerId="ADAL" clId="{46103BB5-65B4-9842-B5DB-38C54FE97DF7}" dt="2023-04-08T21:48:46.235" v="1604" actId="313"/>
          <ac:spMkLst>
            <pc:docMk/>
            <pc:sldMk cId="3837643968" sldId="643"/>
            <ac:spMk id="2" creationId="{CF9C5376-39D5-5487-A807-CE04413CA928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422840376" sldId="64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422840376" sldId="644"/>
            <ac:spMk id="2" creationId="{C39CAF0C-F463-19AC-7B6A-11ED32B2B30F}"/>
          </ac:spMkLst>
        </pc:spChg>
      </pc:sldChg>
      <pc:sldChg chg="modSp mod">
        <pc:chgData name="Chuck Tomasi" userId="79514c44-a18e-4aaa-84b1-18f74099d6b1" providerId="ADAL" clId="{46103BB5-65B4-9842-B5DB-38C54FE97DF7}" dt="2023-04-08T21:42:33.299" v="1489" actId="313"/>
        <pc:sldMkLst>
          <pc:docMk/>
          <pc:sldMk cId="4069241421" sldId="645"/>
        </pc:sldMkLst>
        <pc:spChg chg="mod">
          <ac:chgData name="Chuck Tomasi" userId="79514c44-a18e-4aaa-84b1-18f74099d6b1" providerId="ADAL" clId="{46103BB5-65B4-9842-B5DB-38C54FE97DF7}" dt="2023-04-08T21:42:33.299" v="1489" actId="313"/>
          <ac:spMkLst>
            <pc:docMk/>
            <pc:sldMk cId="4069241421" sldId="645"/>
            <ac:spMk id="2" creationId="{C1C092B8-9A8B-501A-AA1F-079DE846A820}"/>
          </ac:spMkLst>
        </pc:spChg>
      </pc:sldChg>
      <pc:sldChg chg="modSp mod">
        <pc:chgData name="Chuck Tomasi" userId="79514c44-a18e-4aaa-84b1-18f74099d6b1" providerId="ADAL" clId="{46103BB5-65B4-9842-B5DB-38C54FE97DF7}" dt="2023-04-08T21:47:43.337" v="1567" actId="313"/>
        <pc:sldMkLst>
          <pc:docMk/>
          <pc:sldMk cId="2621147247" sldId="646"/>
        </pc:sldMkLst>
        <pc:spChg chg="mod">
          <ac:chgData name="Chuck Tomasi" userId="79514c44-a18e-4aaa-84b1-18f74099d6b1" providerId="ADAL" clId="{46103BB5-65B4-9842-B5DB-38C54FE97DF7}" dt="2023-04-08T21:47:43.337" v="1567" actId="313"/>
          <ac:spMkLst>
            <pc:docMk/>
            <pc:sldMk cId="2621147247" sldId="646"/>
            <ac:spMk id="2" creationId="{59C65E94-373B-BDE6-EDFB-2FBA73A24B0C}"/>
          </ac:spMkLst>
        </pc:spChg>
      </pc:sldChg>
      <pc:sldChg chg="modSp mod">
        <pc:chgData name="Chuck Tomasi" userId="79514c44-a18e-4aaa-84b1-18f74099d6b1" providerId="ADAL" clId="{46103BB5-65B4-9842-B5DB-38C54FE97DF7}" dt="2023-04-08T21:45:37.310" v="1529" actId="313"/>
        <pc:sldMkLst>
          <pc:docMk/>
          <pc:sldMk cId="1062861436" sldId="647"/>
        </pc:sldMkLst>
        <pc:spChg chg="mod">
          <ac:chgData name="Chuck Tomasi" userId="79514c44-a18e-4aaa-84b1-18f74099d6b1" providerId="ADAL" clId="{46103BB5-65B4-9842-B5DB-38C54FE97DF7}" dt="2023-04-08T21:45:37.310" v="1529" actId="313"/>
          <ac:spMkLst>
            <pc:docMk/>
            <pc:sldMk cId="1062861436" sldId="647"/>
            <ac:spMk id="3" creationId="{50E069F0-712C-BA78-F451-C7C1DEC32D39}"/>
          </ac:spMkLst>
        </pc:spChg>
      </pc:sldChg>
      <pc:sldChg chg="delSp modSp mod modClrScheme chgLayout">
        <pc:chgData name="Chuck Tomasi" userId="79514c44-a18e-4aaa-84b1-18f74099d6b1" providerId="ADAL" clId="{46103BB5-65B4-9842-B5DB-38C54FE97DF7}" dt="2023-04-08T22:11:32.197" v="1769" actId="700"/>
        <pc:sldMkLst>
          <pc:docMk/>
          <pc:sldMk cId="2682502463" sldId="648"/>
        </pc:sldMkLst>
        <pc:spChg chg="mod ord">
          <ac:chgData name="Chuck Tomasi" userId="79514c44-a18e-4aaa-84b1-18f74099d6b1" providerId="ADAL" clId="{46103BB5-65B4-9842-B5DB-38C54FE97DF7}" dt="2023-04-08T22:11:32.197" v="1769" actId="700"/>
          <ac:spMkLst>
            <pc:docMk/>
            <pc:sldMk cId="2682502463" sldId="648"/>
            <ac:spMk id="2" creationId="{1BAD7E6C-16B4-E586-2875-2A889850DDB5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" creationId="{1DC07129-F394-4368-E83A-4AD1EA40AF2D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" creationId="{BF403678-BDD2-BC25-D293-BD5D8462951B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5" creationId="{A370FB16-7E64-A0F9-2730-0FE771987A4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6" creationId="{B5ABF816-A376-4C7B-37DA-D1698EE4C4B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7" creationId="{C4EAF101-99E2-0F1A-E03C-094AB34531D3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8" creationId="{68CBBFDF-FA74-F48D-2753-05CAF46EB280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9" creationId="{5C34D49A-DEA0-7A36-1178-B04D85699FC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0" creationId="{C2180788-5BD1-F555-8F90-70B88658630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1" creationId="{118D56EF-3A62-3253-620D-4C7C4A69E21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2" creationId="{530E0154-C8E5-0256-3397-EC9619E689A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3" creationId="{BC47ABBC-4BC8-8D64-E2BF-AA8FED0EDEDF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4" creationId="{7D100692-75CD-0BE0-DFE7-059AC8DD493A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5" creationId="{72C31294-708F-21F8-64F2-7B36A43BA2E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6" creationId="{97BC0465-E41D-A077-E1FB-B1F1F3D6B46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7" creationId="{0D1D6DB8-6658-57CB-4C1C-F299F343933F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8" creationId="{729E61B5-7FED-89DA-0CDD-BA45E3511BA7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9" creationId="{A2100A2C-34AD-8375-097F-87AA9B4AC597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0" creationId="{E0D8012B-9F2A-0170-197A-BDD4616F8B4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1" creationId="{F3EC0D00-111E-791D-2E15-4121B347F235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2" creationId="{AFA48947-D570-3E4D-6238-DE52A22AEDE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3" creationId="{F3142520-C654-27E8-7242-A9CDFAB0A7C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4" creationId="{5DAF7691-D01F-6601-1CF7-408629E39997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5" creationId="{C8FA8B77-15E1-F4F3-81E7-579D13A6AD2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6" creationId="{ED9BF876-893A-AF43-72A0-4EB0213E5F04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7" creationId="{B2DC2605-7C54-A17E-78C6-D128AA4D9151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8" creationId="{1BAB7D56-AA03-5498-C696-3527819CE968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9" creationId="{B1670DDD-CFB9-7C7B-8A6D-565A03EA3B8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0" creationId="{07871C77-8C14-990B-C8DD-3F21C795357E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1" creationId="{0433F6F5-30FA-7CA9-0A15-25486AE6141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2" creationId="{92DFA34F-103C-129F-A84D-68A8F4DCD18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3" creationId="{5C4A5C12-8A78-DA04-3219-3E8A35162904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4" creationId="{066A9EBD-33A7-47E5-5280-7798B5CD501F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5" creationId="{5458F1FB-E0E5-B0EC-B917-CF30F2C2450D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6" creationId="{4D5093F3-D0E4-1D96-CE3A-713303DADCF9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7" creationId="{92EAC216-EFAF-3A43-39E7-D5A2B509997B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8" creationId="{EDDCB6C4-72AE-1AD6-B396-4BAA039B70F1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9" creationId="{AC473D15-EE59-DEA2-C280-000E6E3F13AF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0" creationId="{FBE1857F-0956-8C14-3C98-2C6EAE45C60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1" creationId="{9C4FC74C-FC45-36CC-0E8A-A3FBF6912820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2" creationId="{FEBC2A3A-69C1-3F37-A7FD-6A55FD26D563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3" creationId="{FF63E232-414B-7AAE-6CDE-32FF2A1A82F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4" creationId="{A51CC7F8-3A36-2189-8686-A27E2ADD72BE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5" creationId="{0D1D1AC0-DACA-772F-58EE-475BF7476CC1}"/>
          </ac:spMkLst>
        </pc:spChg>
      </pc:sldChg>
      <pc:sldChg chg="modSp mod">
        <pc:chgData name="Chuck Tomasi" userId="79514c44-a18e-4aaa-84b1-18f74099d6b1" providerId="ADAL" clId="{46103BB5-65B4-9842-B5DB-38C54FE97DF7}" dt="2023-04-08T21:58:15.294" v="1717" actId="313"/>
        <pc:sldMkLst>
          <pc:docMk/>
          <pc:sldMk cId="3448522951" sldId="649"/>
        </pc:sldMkLst>
        <pc:spChg chg="mod">
          <ac:chgData name="Chuck Tomasi" userId="79514c44-a18e-4aaa-84b1-18f74099d6b1" providerId="ADAL" clId="{46103BB5-65B4-9842-B5DB-38C54FE97DF7}" dt="2023-04-08T21:58:15.294" v="1717" actId="313"/>
          <ac:spMkLst>
            <pc:docMk/>
            <pc:sldMk cId="3448522951" sldId="649"/>
            <ac:spMk id="2" creationId="{83BDD851-9F1F-7245-811D-37B34B748A6E}"/>
          </ac:spMkLst>
        </pc:spChg>
      </pc:sldChg>
      <pc:sldChg chg="modSp mod">
        <pc:chgData name="Chuck Tomasi" userId="79514c44-a18e-4aaa-84b1-18f74099d6b1" providerId="ADAL" clId="{46103BB5-65B4-9842-B5DB-38C54FE97DF7}" dt="2023-04-08T21:48:46.550" v="1605" actId="313"/>
        <pc:sldMkLst>
          <pc:docMk/>
          <pc:sldMk cId="350321664" sldId="650"/>
        </pc:sldMkLst>
        <pc:spChg chg="mod">
          <ac:chgData name="Chuck Tomasi" userId="79514c44-a18e-4aaa-84b1-18f74099d6b1" providerId="ADAL" clId="{46103BB5-65B4-9842-B5DB-38C54FE97DF7}" dt="2023-04-08T21:48:46.550" v="1605" actId="313"/>
          <ac:spMkLst>
            <pc:docMk/>
            <pc:sldMk cId="350321664" sldId="650"/>
            <ac:spMk id="2" creationId="{E87D293C-014C-EA5F-DC7F-C51E1ABA425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485141821" sldId="651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485141821" sldId="651"/>
            <ac:spMk id="2" creationId="{9AC61F9B-48C1-0DB4-6471-0E7CE080F3B3}"/>
          </ac:spMkLst>
        </pc:spChg>
      </pc:sldChg>
      <pc:sldChg chg="modSp mod">
        <pc:chgData name="Chuck Tomasi" userId="79514c44-a18e-4aaa-84b1-18f74099d6b1" providerId="ADAL" clId="{46103BB5-65B4-9842-B5DB-38C54FE97DF7}" dt="2023-04-08T21:42:33.792" v="1490" actId="313"/>
        <pc:sldMkLst>
          <pc:docMk/>
          <pc:sldMk cId="781097865" sldId="652"/>
        </pc:sldMkLst>
        <pc:spChg chg="mod">
          <ac:chgData name="Chuck Tomasi" userId="79514c44-a18e-4aaa-84b1-18f74099d6b1" providerId="ADAL" clId="{46103BB5-65B4-9842-B5DB-38C54FE97DF7}" dt="2023-04-08T21:42:33.792" v="1490" actId="313"/>
          <ac:spMkLst>
            <pc:docMk/>
            <pc:sldMk cId="781097865" sldId="652"/>
            <ac:spMk id="2" creationId="{8554DCF6-C5E2-3E27-E715-576C8F816586}"/>
          </ac:spMkLst>
        </pc:spChg>
      </pc:sldChg>
      <pc:sldChg chg="modSp mod">
        <pc:chgData name="Chuck Tomasi" userId="79514c44-a18e-4aaa-84b1-18f74099d6b1" providerId="ADAL" clId="{46103BB5-65B4-9842-B5DB-38C54FE97DF7}" dt="2023-04-08T21:47:43.592" v="1568" actId="313"/>
        <pc:sldMkLst>
          <pc:docMk/>
          <pc:sldMk cId="483714807" sldId="653"/>
        </pc:sldMkLst>
        <pc:spChg chg="mod">
          <ac:chgData name="Chuck Tomasi" userId="79514c44-a18e-4aaa-84b1-18f74099d6b1" providerId="ADAL" clId="{46103BB5-65B4-9842-B5DB-38C54FE97DF7}" dt="2023-04-08T21:47:43.592" v="1568" actId="313"/>
          <ac:spMkLst>
            <pc:docMk/>
            <pc:sldMk cId="483714807" sldId="653"/>
            <ac:spMk id="2" creationId="{3ADD1A8F-5823-059A-1211-A856E83130B5}"/>
          </ac:spMkLst>
        </pc:spChg>
      </pc:sldChg>
      <pc:sldChg chg="modSp mod">
        <pc:chgData name="Chuck Tomasi" userId="79514c44-a18e-4aaa-84b1-18f74099d6b1" providerId="ADAL" clId="{46103BB5-65B4-9842-B5DB-38C54FE97DF7}" dt="2023-04-08T21:45:39.393" v="1530" actId="313"/>
        <pc:sldMkLst>
          <pc:docMk/>
          <pc:sldMk cId="2414035778" sldId="654"/>
        </pc:sldMkLst>
        <pc:spChg chg="mod">
          <ac:chgData name="Chuck Tomasi" userId="79514c44-a18e-4aaa-84b1-18f74099d6b1" providerId="ADAL" clId="{46103BB5-65B4-9842-B5DB-38C54FE97DF7}" dt="2023-04-08T21:45:39.393" v="1530" actId="313"/>
          <ac:spMkLst>
            <pc:docMk/>
            <pc:sldMk cId="2414035778" sldId="654"/>
            <ac:spMk id="2" creationId="{4A959B06-0862-1426-7EF3-D627579ED91C}"/>
          </ac:spMkLst>
        </pc:spChg>
      </pc:sldChg>
      <pc:sldChg chg="modSp mod">
        <pc:chgData name="Chuck Tomasi" userId="79514c44-a18e-4aaa-84b1-18f74099d6b1" providerId="ADAL" clId="{46103BB5-65B4-9842-B5DB-38C54FE97DF7}" dt="2023-04-08T22:01:20.639" v="1757" actId="313"/>
        <pc:sldMkLst>
          <pc:docMk/>
          <pc:sldMk cId="3800005752" sldId="655"/>
        </pc:sldMkLst>
        <pc:spChg chg="mod">
          <ac:chgData name="Chuck Tomasi" userId="79514c44-a18e-4aaa-84b1-18f74099d6b1" providerId="ADAL" clId="{46103BB5-65B4-9842-B5DB-38C54FE97DF7}" dt="2023-04-08T22:01:20.639" v="1757" actId="313"/>
          <ac:spMkLst>
            <pc:docMk/>
            <pc:sldMk cId="3800005752" sldId="655"/>
            <ac:spMk id="2" creationId="{B27FE1E6-4CFE-5D0C-882F-F196F3FC1A8C}"/>
          </ac:spMkLst>
        </pc:spChg>
      </pc:sldChg>
      <pc:sldChg chg="modSp mod">
        <pc:chgData name="Chuck Tomasi" userId="79514c44-a18e-4aaa-84b1-18f74099d6b1" providerId="ADAL" clId="{46103BB5-65B4-9842-B5DB-38C54FE97DF7}" dt="2023-04-08T21:58:17.421" v="1718" actId="313"/>
        <pc:sldMkLst>
          <pc:docMk/>
          <pc:sldMk cId="1004493734" sldId="656"/>
        </pc:sldMkLst>
        <pc:spChg chg="mod">
          <ac:chgData name="Chuck Tomasi" userId="79514c44-a18e-4aaa-84b1-18f74099d6b1" providerId="ADAL" clId="{46103BB5-65B4-9842-B5DB-38C54FE97DF7}" dt="2023-04-08T21:58:17.421" v="1718" actId="313"/>
          <ac:spMkLst>
            <pc:docMk/>
            <pc:sldMk cId="1004493734" sldId="656"/>
            <ac:spMk id="2" creationId="{1245CA07-C643-BE73-B6CB-6455CA835165}"/>
          </ac:spMkLst>
        </pc:spChg>
      </pc:sldChg>
      <pc:sldChg chg="modSp mod">
        <pc:chgData name="Chuck Tomasi" userId="79514c44-a18e-4aaa-84b1-18f74099d6b1" providerId="ADAL" clId="{46103BB5-65B4-9842-B5DB-38C54FE97DF7}" dt="2023-04-08T21:48:47.292" v="1606" actId="313"/>
        <pc:sldMkLst>
          <pc:docMk/>
          <pc:sldMk cId="205658165" sldId="657"/>
        </pc:sldMkLst>
        <pc:spChg chg="mod">
          <ac:chgData name="Chuck Tomasi" userId="79514c44-a18e-4aaa-84b1-18f74099d6b1" providerId="ADAL" clId="{46103BB5-65B4-9842-B5DB-38C54FE97DF7}" dt="2023-04-08T21:48:47.292" v="1606" actId="313"/>
          <ac:spMkLst>
            <pc:docMk/>
            <pc:sldMk cId="205658165" sldId="657"/>
            <ac:spMk id="2" creationId="{37362979-6319-06BF-0BBB-9D0D859E392A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744160313" sldId="658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744160313" sldId="658"/>
            <ac:spMk id="2" creationId="{FA0AB1B8-46C1-D98E-0E2D-63D3CEE7F537}"/>
          </ac:spMkLst>
        </pc:spChg>
      </pc:sldChg>
      <pc:sldChg chg="modSp mod">
        <pc:chgData name="Chuck Tomasi" userId="79514c44-a18e-4aaa-84b1-18f74099d6b1" providerId="ADAL" clId="{46103BB5-65B4-9842-B5DB-38C54FE97DF7}" dt="2023-04-08T21:42:34.452" v="1491" actId="313"/>
        <pc:sldMkLst>
          <pc:docMk/>
          <pc:sldMk cId="3266087039" sldId="659"/>
        </pc:sldMkLst>
        <pc:spChg chg="mod">
          <ac:chgData name="Chuck Tomasi" userId="79514c44-a18e-4aaa-84b1-18f74099d6b1" providerId="ADAL" clId="{46103BB5-65B4-9842-B5DB-38C54FE97DF7}" dt="2023-04-08T21:42:34.452" v="1491" actId="313"/>
          <ac:spMkLst>
            <pc:docMk/>
            <pc:sldMk cId="3266087039" sldId="659"/>
            <ac:spMk id="2" creationId="{5A1F73F5-FE71-6713-4172-5A34E3998F72}"/>
          </ac:spMkLst>
        </pc:spChg>
      </pc:sldChg>
      <pc:sldChg chg="modSp mod">
        <pc:chgData name="Chuck Tomasi" userId="79514c44-a18e-4aaa-84b1-18f74099d6b1" providerId="ADAL" clId="{46103BB5-65B4-9842-B5DB-38C54FE97DF7}" dt="2023-04-08T21:47:43.843" v="1569" actId="313"/>
        <pc:sldMkLst>
          <pc:docMk/>
          <pc:sldMk cId="392974679" sldId="660"/>
        </pc:sldMkLst>
        <pc:spChg chg="mod">
          <ac:chgData name="Chuck Tomasi" userId="79514c44-a18e-4aaa-84b1-18f74099d6b1" providerId="ADAL" clId="{46103BB5-65B4-9842-B5DB-38C54FE97DF7}" dt="2023-04-08T21:47:43.843" v="1569" actId="313"/>
          <ac:spMkLst>
            <pc:docMk/>
            <pc:sldMk cId="392974679" sldId="660"/>
            <ac:spMk id="2" creationId="{DFC4640C-6451-83A8-C92C-FF8E64779C94}"/>
          </ac:spMkLst>
        </pc:spChg>
      </pc:sldChg>
      <pc:sldChg chg="modSp mod">
        <pc:chgData name="Chuck Tomasi" userId="79514c44-a18e-4aaa-84b1-18f74099d6b1" providerId="ADAL" clId="{46103BB5-65B4-9842-B5DB-38C54FE97DF7}" dt="2023-04-08T21:45:41.490" v="1531" actId="313"/>
        <pc:sldMkLst>
          <pc:docMk/>
          <pc:sldMk cId="168263539" sldId="661"/>
        </pc:sldMkLst>
        <pc:spChg chg="mod">
          <ac:chgData name="Chuck Tomasi" userId="79514c44-a18e-4aaa-84b1-18f74099d6b1" providerId="ADAL" clId="{46103BB5-65B4-9842-B5DB-38C54FE97DF7}" dt="2023-04-08T21:45:41.490" v="1531" actId="313"/>
          <ac:spMkLst>
            <pc:docMk/>
            <pc:sldMk cId="168263539" sldId="661"/>
            <ac:spMk id="2" creationId="{1DC761C4-D4DE-D1B8-8D7C-DF6ABF41A48E}"/>
          </ac:spMkLst>
        </pc:spChg>
      </pc:sldChg>
      <pc:sldChg chg="modSp mod">
        <pc:chgData name="Chuck Tomasi" userId="79514c44-a18e-4aaa-84b1-18f74099d6b1" providerId="ADAL" clId="{46103BB5-65B4-9842-B5DB-38C54FE97DF7}" dt="2023-04-08T22:01:22.862" v="1758" actId="313"/>
        <pc:sldMkLst>
          <pc:docMk/>
          <pc:sldMk cId="3322845930" sldId="662"/>
        </pc:sldMkLst>
        <pc:spChg chg="mod">
          <ac:chgData name="Chuck Tomasi" userId="79514c44-a18e-4aaa-84b1-18f74099d6b1" providerId="ADAL" clId="{46103BB5-65B4-9842-B5DB-38C54FE97DF7}" dt="2023-04-08T22:01:22.862" v="1758" actId="313"/>
          <ac:spMkLst>
            <pc:docMk/>
            <pc:sldMk cId="3322845930" sldId="662"/>
            <ac:spMk id="2" creationId="{825850FD-0D04-195E-A140-E534BB10EEEB}"/>
          </ac:spMkLst>
        </pc:spChg>
      </pc:sldChg>
      <pc:sldChg chg="modSp mod">
        <pc:chgData name="Chuck Tomasi" userId="79514c44-a18e-4aaa-84b1-18f74099d6b1" providerId="ADAL" clId="{46103BB5-65B4-9842-B5DB-38C54FE97DF7}" dt="2023-04-08T21:58:21.139" v="1719" actId="313"/>
        <pc:sldMkLst>
          <pc:docMk/>
          <pc:sldMk cId="3467804024" sldId="663"/>
        </pc:sldMkLst>
        <pc:spChg chg="mod">
          <ac:chgData name="Chuck Tomasi" userId="79514c44-a18e-4aaa-84b1-18f74099d6b1" providerId="ADAL" clId="{46103BB5-65B4-9842-B5DB-38C54FE97DF7}" dt="2023-04-08T21:58:21.139" v="1719" actId="313"/>
          <ac:spMkLst>
            <pc:docMk/>
            <pc:sldMk cId="3467804024" sldId="663"/>
            <ac:spMk id="2" creationId="{F9F0E58A-53A6-1F16-099E-DB1F844F71ED}"/>
          </ac:spMkLst>
        </pc:spChg>
      </pc:sldChg>
      <pc:sldChg chg="modSp mod">
        <pc:chgData name="Chuck Tomasi" userId="79514c44-a18e-4aaa-84b1-18f74099d6b1" providerId="ADAL" clId="{46103BB5-65B4-9842-B5DB-38C54FE97DF7}" dt="2023-04-08T21:48:47.954" v="1607" actId="313"/>
        <pc:sldMkLst>
          <pc:docMk/>
          <pc:sldMk cId="3549352846" sldId="664"/>
        </pc:sldMkLst>
        <pc:spChg chg="mod">
          <ac:chgData name="Chuck Tomasi" userId="79514c44-a18e-4aaa-84b1-18f74099d6b1" providerId="ADAL" clId="{46103BB5-65B4-9842-B5DB-38C54FE97DF7}" dt="2023-04-08T21:48:47.954" v="1607" actId="313"/>
          <ac:spMkLst>
            <pc:docMk/>
            <pc:sldMk cId="3549352846" sldId="664"/>
            <ac:spMk id="2" creationId="{EA618431-2A8C-2F8F-82F2-A6B0DA01B688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668251250" sldId="665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668251250" sldId="665"/>
            <ac:spMk id="2" creationId="{0BF75A86-2946-F97E-AC8E-6FBBAB29EEF0}"/>
          </ac:spMkLst>
        </pc:spChg>
      </pc:sldChg>
      <pc:sldChg chg="modSp mod">
        <pc:chgData name="Chuck Tomasi" userId="79514c44-a18e-4aaa-84b1-18f74099d6b1" providerId="ADAL" clId="{46103BB5-65B4-9842-B5DB-38C54FE97DF7}" dt="2023-04-08T21:42:35.126" v="1492" actId="313"/>
        <pc:sldMkLst>
          <pc:docMk/>
          <pc:sldMk cId="749431616" sldId="666"/>
        </pc:sldMkLst>
        <pc:spChg chg="mod">
          <ac:chgData name="Chuck Tomasi" userId="79514c44-a18e-4aaa-84b1-18f74099d6b1" providerId="ADAL" clId="{46103BB5-65B4-9842-B5DB-38C54FE97DF7}" dt="2023-04-08T21:42:35.126" v="1492" actId="313"/>
          <ac:spMkLst>
            <pc:docMk/>
            <pc:sldMk cId="749431616" sldId="666"/>
            <ac:spMk id="2" creationId="{4A5E18F7-87D4-29FF-E5D6-4A229F9CFFEC}"/>
          </ac:spMkLst>
        </pc:spChg>
      </pc:sldChg>
      <pc:sldChg chg="modSp mod">
        <pc:chgData name="Chuck Tomasi" userId="79514c44-a18e-4aaa-84b1-18f74099d6b1" providerId="ADAL" clId="{46103BB5-65B4-9842-B5DB-38C54FE97DF7}" dt="2023-04-08T21:47:44.994" v="1570" actId="313"/>
        <pc:sldMkLst>
          <pc:docMk/>
          <pc:sldMk cId="3078801152" sldId="667"/>
        </pc:sldMkLst>
        <pc:spChg chg="mod">
          <ac:chgData name="Chuck Tomasi" userId="79514c44-a18e-4aaa-84b1-18f74099d6b1" providerId="ADAL" clId="{46103BB5-65B4-9842-B5DB-38C54FE97DF7}" dt="2023-04-08T21:47:44.994" v="1570" actId="313"/>
          <ac:spMkLst>
            <pc:docMk/>
            <pc:sldMk cId="3078801152" sldId="667"/>
            <ac:spMk id="2" creationId="{1A86DCF5-7773-F7D0-D904-C3E9D5A31381}"/>
          </ac:spMkLst>
        </pc:spChg>
      </pc:sldChg>
      <pc:sldChg chg="modSp mod">
        <pc:chgData name="Chuck Tomasi" userId="79514c44-a18e-4aaa-84b1-18f74099d6b1" providerId="ADAL" clId="{46103BB5-65B4-9842-B5DB-38C54FE97DF7}" dt="2023-04-08T21:45:43.930" v="1532" actId="313"/>
        <pc:sldMkLst>
          <pc:docMk/>
          <pc:sldMk cId="1161802101" sldId="668"/>
        </pc:sldMkLst>
        <pc:spChg chg="mod">
          <ac:chgData name="Chuck Tomasi" userId="79514c44-a18e-4aaa-84b1-18f74099d6b1" providerId="ADAL" clId="{46103BB5-65B4-9842-B5DB-38C54FE97DF7}" dt="2023-04-08T21:45:43.930" v="1532" actId="313"/>
          <ac:spMkLst>
            <pc:docMk/>
            <pc:sldMk cId="1161802101" sldId="668"/>
            <ac:spMk id="2" creationId="{F2B7B3F0-44C4-3B74-6664-52B84FA2BE19}"/>
          </ac:spMkLst>
        </pc:spChg>
      </pc:sldChg>
      <pc:sldChg chg="modSp mod">
        <pc:chgData name="Chuck Tomasi" userId="79514c44-a18e-4aaa-84b1-18f74099d6b1" providerId="ADAL" clId="{46103BB5-65B4-9842-B5DB-38C54FE97DF7}" dt="2023-04-08T22:01:25.646" v="1759" actId="313"/>
        <pc:sldMkLst>
          <pc:docMk/>
          <pc:sldMk cId="1232038227" sldId="669"/>
        </pc:sldMkLst>
        <pc:spChg chg="mod">
          <ac:chgData name="Chuck Tomasi" userId="79514c44-a18e-4aaa-84b1-18f74099d6b1" providerId="ADAL" clId="{46103BB5-65B4-9842-B5DB-38C54FE97DF7}" dt="2023-04-08T22:01:25.646" v="1759" actId="313"/>
          <ac:spMkLst>
            <pc:docMk/>
            <pc:sldMk cId="1232038227" sldId="669"/>
            <ac:spMk id="2" creationId="{EF3CDE05-9E30-8167-5CE0-E3E549F5AA8A}"/>
          </ac:spMkLst>
        </pc:spChg>
      </pc:sldChg>
      <pc:sldChg chg="modSp mod">
        <pc:chgData name="Chuck Tomasi" userId="79514c44-a18e-4aaa-84b1-18f74099d6b1" providerId="ADAL" clId="{46103BB5-65B4-9842-B5DB-38C54FE97DF7}" dt="2023-04-08T21:58:26.808" v="1720" actId="313"/>
        <pc:sldMkLst>
          <pc:docMk/>
          <pc:sldMk cId="1046574669" sldId="670"/>
        </pc:sldMkLst>
        <pc:spChg chg="mod">
          <ac:chgData name="Chuck Tomasi" userId="79514c44-a18e-4aaa-84b1-18f74099d6b1" providerId="ADAL" clId="{46103BB5-65B4-9842-B5DB-38C54FE97DF7}" dt="2023-04-08T21:58:26.808" v="1720" actId="313"/>
          <ac:spMkLst>
            <pc:docMk/>
            <pc:sldMk cId="1046574669" sldId="670"/>
            <ac:spMk id="2" creationId="{F1AD2B9C-B83B-99A0-0C8E-6DD081FFD952}"/>
          </ac:spMkLst>
        </pc:spChg>
      </pc:sldChg>
      <pc:sldChg chg="modSp mod">
        <pc:chgData name="Chuck Tomasi" userId="79514c44-a18e-4aaa-84b1-18f74099d6b1" providerId="ADAL" clId="{46103BB5-65B4-9842-B5DB-38C54FE97DF7}" dt="2023-04-08T21:48:51.571" v="1608" actId="313"/>
        <pc:sldMkLst>
          <pc:docMk/>
          <pc:sldMk cId="1195409536" sldId="671"/>
        </pc:sldMkLst>
        <pc:spChg chg="mod">
          <ac:chgData name="Chuck Tomasi" userId="79514c44-a18e-4aaa-84b1-18f74099d6b1" providerId="ADAL" clId="{46103BB5-65B4-9842-B5DB-38C54FE97DF7}" dt="2023-04-08T21:48:51.571" v="1608" actId="313"/>
          <ac:spMkLst>
            <pc:docMk/>
            <pc:sldMk cId="1195409536" sldId="671"/>
            <ac:spMk id="2" creationId="{38811A07-E5D2-8F30-3890-3197B717429D}"/>
          </ac:spMkLst>
        </pc:spChg>
      </pc:sldChg>
      <pc:sldChg chg="modSp mod">
        <pc:chgData name="Chuck Tomasi" userId="79514c44-a18e-4aaa-84b1-18f74099d6b1" providerId="ADAL" clId="{46103BB5-65B4-9842-B5DB-38C54FE97DF7}" dt="2023-04-08T21:52:43.621" v="1662" actId="20577"/>
        <pc:sldMkLst>
          <pc:docMk/>
          <pc:sldMk cId="1135015319" sldId="672"/>
        </pc:sldMkLst>
        <pc:spChg chg="mod">
          <ac:chgData name="Chuck Tomasi" userId="79514c44-a18e-4aaa-84b1-18f74099d6b1" providerId="ADAL" clId="{46103BB5-65B4-9842-B5DB-38C54FE97DF7}" dt="2023-04-08T21:52:43.621" v="1662" actId="20577"/>
          <ac:spMkLst>
            <pc:docMk/>
            <pc:sldMk cId="1135015319" sldId="672"/>
            <ac:spMk id="2" creationId="{EEDB2E44-D236-2BB2-8B72-6751DF422048}"/>
          </ac:spMkLst>
        </pc:spChg>
      </pc:sldChg>
      <pc:sldChg chg="modSp mod">
        <pc:chgData name="Chuck Tomasi" userId="79514c44-a18e-4aaa-84b1-18f74099d6b1" providerId="ADAL" clId="{46103BB5-65B4-9842-B5DB-38C54FE97DF7}" dt="2023-04-08T21:42:36.278" v="1493" actId="313"/>
        <pc:sldMkLst>
          <pc:docMk/>
          <pc:sldMk cId="2782266149" sldId="673"/>
        </pc:sldMkLst>
        <pc:spChg chg="mod">
          <ac:chgData name="Chuck Tomasi" userId="79514c44-a18e-4aaa-84b1-18f74099d6b1" providerId="ADAL" clId="{46103BB5-65B4-9842-B5DB-38C54FE97DF7}" dt="2023-04-08T21:42:36.278" v="1493" actId="313"/>
          <ac:spMkLst>
            <pc:docMk/>
            <pc:sldMk cId="2782266149" sldId="673"/>
            <ac:spMk id="2" creationId="{E8EA5AFB-5B15-54CD-899F-DEC33DEA4F81}"/>
          </ac:spMkLst>
        </pc:spChg>
      </pc:sldChg>
      <pc:sldChg chg="modSp mod">
        <pc:chgData name="Chuck Tomasi" userId="79514c44-a18e-4aaa-84b1-18f74099d6b1" providerId="ADAL" clId="{46103BB5-65B4-9842-B5DB-38C54FE97DF7}" dt="2023-04-08T21:47:46.230" v="1571" actId="313"/>
        <pc:sldMkLst>
          <pc:docMk/>
          <pc:sldMk cId="1116403455" sldId="674"/>
        </pc:sldMkLst>
        <pc:spChg chg="mod">
          <ac:chgData name="Chuck Tomasi" userId="79514c44-a18e-4aaa-84b1-18f74099d6b1" providerId="ADAL" clId="{46103BB5-65B4-9842-B5DB-38C54FE97DF7}" dt="2023-04-08T21:47:46.230" v="1571" actId="313"/>
          <ac:spMkLst>
            <pc:docMk/>
            <pc:sldMk cId="1116403455" sldId="674"/>
            <ac:spMk id="2" creationId="{D68A73F2-0CF4-8A40-2B40-7C34A571BCE6}"/>
          </ac:spMkLst>
        </pc:spChg>
      </pc:sldChg>
      <pc:sldChg chg="modSp mod">
        <pc:chgData name="Chuck Tomasi" userId="79514c44-a18e-4aaa-84b1-18f74099d6b1" providerId="ADAL" clId="{46103BB5-65B4-9842-B5DB-38C54FE97DF7}" dt="2023-04-08T21:45:45.636" v="1533" actId="313"/>
        <pc:sldMkLst>
          <pc:docMk/>
          <pc:sldMk cId="356981695" sldId="675"/>
        </pc:sldMkLst>
        <pc:spChg chg="mod">
          <ac:chgData name="Chuck Tomasi" userId="79514c44-a18e-4aaa-84b1-18f74099d6b1" providerId="ADAL" clId="{46103BB5-65B4-9842-B5DB-38C54FE97DF7}" dt="2023-04-08T21:45:45.636" v="1533" actId="313"/>
          <ac:spMkLst>
            <pc:docMk/>
            <pc:sldMk cId="356981695" sldId="675"/>
            <ac:spMk id="2" creationId="{B4B9E7F6-56D8-84EE-A104-7843C88787D5}"/>
          </ac:spMkLst>
        </pc:spChg>
      </pc:sldChg>
      <pc:sldChg chg="modSp mod">
        <pc:chgData name="Chuck Tomasi" userId="79514c44-a18e-4aaa-84b1-18f74099d6b1" providerId="ADAL" clId="{46103BB5-65B4-9842-B5DB-38C54FE97DF7}" dt="2023-04-08T22:01:27.580" v="1760" actId="313"/>
        <pc:sldMkLst>
          <pc:docMk/>
          <pc:sldMk cId="2034716324" sldId="676"/>
        </pc:sldMkLst>
        <pc:spChg chg="mod">
          <ac:chgData name="Chuck Tomasi" userId="79514c44-a18e-4aaa-84b1-18f74099d6b1" providerId="ADAL" clId="{46103BB5-65B4-9842-B5DB-38C54FE97DF7}" dt="2023-04-08T22:01:27.580" v="1760" actId="313"/>
          <ac:spMkLst>
            <pc:docMk/>
            <pc:sldMk cId="2034716324" sldId="676"/>
            <ac:spMk id="2" creationId="{855EA8FA-F9B1-1EE5-7242-850A390F10D8}"/>
          </ac:spMkLst>
        </pc:spChg>
      </pc:sldChg>
      <pc:sldChg chg="modSp mod">
        <pc:chgData name="Chuck Tomasi" userId="79514c44-a18e-4aaa-84b1-18f74099d6b1" providerId="ADAL" clId="{46103BB5-65B4-9842-B5DB-38C54FE97DF7}" dt="2023-04-08T21:53:06.736" v="1663" actId="313"/>
        <pc:sldMkLst>
          <pc:docMk/>
          <pc:sldMk cId="3014456402" sldId="677"/>
        </pc:sldMkLst>
        <pc:spChg chg="mod">
          <ac:chgData name="Chuck Tomasi" userId="79514c44-a18e-4aaa-84b1-18f74099d6b1" providerId="ADAL" clId="{46103BB5-65B4-9842-B5DB-38C54FE97DF7}" dt="2023-04-08T21:53:06.736" v="1663" actId="313"/>
          <ac:spMkLst>
            <pc:docMk/>
            <pc:sldMk cId="3014456402" sldId="677"/>
            <ac:spMk id="2" creationId="{13580161-18EF-54CE-3A48-9F735CB2A7F9}"/>
          </ac:spMkLst>
        </pc:spChg>
      </pc:sldChg>
      <pc:sldChg chg="modSp">
        <pc:chgData name="Chuck Tomasi" userId="79514c44-a18e-4aaa-84b1-18f74099d6b1" providerId="ADAL" clId="{46103BB5-65B4-9842-B5DB-38C54FE97DF7}" dt="2023-04-07T23:07:31.024" v="355"/>
        <pc:sldMkLst>
          <pc:docMk/>
          <pc:sldMk cId="542260705" sldId="678"/>
        </pc:sldMkLst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542260705" sldId="678"/>
            <ac:spMk id="3" creationId="{DA3EF4E1-D277-8F2E-7618-55A35DD8D3E4}"/>
          </ac:spMkLst>
        </pc:spChg>
      </pc:sldChg>
      <pc:sldChg chg="modSp add mod">
        <pc:chgData name="Chuck Tomasi" userId="79514c44-a18e-4aaa-84b1-18f74099d6b1" providerId="ADAL" clId="{46103BB5-65B4-9842-B5DB-38C54FE97DF7}" dt="2023-04-07T23:13:35.016" v="543" actId="20577"/>
        <pc:sldMkLst>
          <pc:docMk/>
          <pc:sldMk cId="2680419397" sldId="679"/>
        </pc:sldMkLst>
        <pc:spChg chg="mod">
          <ac:chgData name="Chuck Tomasi" userId="79514c44-a18e-4aaa-84b1-18f74099d6b1" providerId="ADAL" clId="{46103BB5-65B4-9842-B5DB-38C54FE97DF7}" dt="2023-04-07T23:13:35.016" v="543" actId="20577"/>
          <ac:spMkLst>
            <pc:docMk/>
            <pc:sldMk cId="2680419397" sldId="679"/>
            <ac:spMk id="2" creationId="{4DEC48CF-42F7-1EFF-B0E0-8CCC6D350436}"/>
          </ac:spMkLst>
        </pc:spChg>
      </pc:sldChg>
      <pc:sldChg chg="addSp delSp modSp add mod ord">
        <pc:chgData name="Chuck Tomasi" userId="79514c44-a18e-4aaa-84b1-18f74099d6b1" providerId="ADAL" clId="{46103BB5-65B4-9842-B5DB-38C54FE97DF7}" dt="2023-04-09T14:49:25.066" v="2007" actId="1035"/>
        <pc:sldMkLst>
          <pc:docMk/>
          <pc:sldMk cId="2146821201" sldId="680"/>
        </pc:sldMkLst>
        <pc:spChg chg="mod">
          <ac:chgData name="Chuck Tomasi" userId="79514c44-a18e-4aaa-84b1-18f74099d6b1" providerId="ADAL" clId="{46103BB5-65B4-9842-B5DB-38C54FE97DF7}" dt="2023-04-09T14:49:10.303" v="1986" actId="1035"/>
          <ac:spMkLst>
            <pc:docMk/>
            <pc:sldMk cId="2146821201" sldId="680"/>
            <ac:spMk id="3" creationId="{22B801A9-8DA5-0041-0EC3-2DE8D90FD582}"/>
          </ac:spMkLst>
        </pc:spChg>
        <pc:spChg chg="mod">
          <ac:chgData name="Chuck Tomasi" userId="79514c44-a18e-4aaa-84b1-18f74099d6b1" providerId="ADAL" clId="{46103BB5-65B4-9842-B5DB-38C54FE97DF7}" dt="2023-04-09T14:49:10.303" v="1986" actId="1035"/>
          <ac:spMkLst>
            <pc:docMk/>
            <pc:sldMk cId="2146821201" sldId="680"/>
            <ac:spMk id="4" creationId="{B91ED905-4FD0-0AE9-397D-A409854B2058}"/>
          </ac:spMkLst>
        </pc:spChg>
        <pc:spChg chg="mod">
          <ac:chgData name="Chuck Tomasi" userId="79514c44-a18e-4aaa-84b1-18f74099d6b1" providerId="ADAL" clId="{46103BB5-65B4-9842-B5DB-38C54FE97DF7}" dt="2023-04-09T14:47:29.642" v="1916" actId="1076"/>
          <ac:spMkLst>
            <pc:docMk/>
            <pc:sldMk cId="2146821201" sldId="680"/>
            <ac:spMk id="5" creationId="{1B24A09D-DD5F-F733-FF33-4B214FE282EE}"/>
          </ac:spMkLst>
        </pc:spChg>
        <pc:spChg chg="mod">
          <ac:chgData name="Chuck Tomasi" userId="79514c44-a18e-4aaa-84b1-18f74099d6b1" providerId="ADAL" clId="{46103BB5-65B4-9842-B5DB-38C54FE97DF7}" dt="2023-04-09T14:49:10.303" v="1986" actId="1035"/>
          <ac:spMkLst>
            <pc:docMk/>
            <pc:sldMk cId="2146821201" sldId="680"/>
            <ac:spMk id="6" creationId="{8989CE3A-7549-D209-1D3B-314561495A68}"/>
          </ac:spMkLst>
        </pc:spChg>
        <pc:spChg chg="mod">
          <ac:chgData name="Chuck Tomasi" userId="79514c44-a18e-4aaa-84b1-18f74099d6b1" providerId="ADAL" clId="{46103BB5-65B4-9842-B5DB-38C54FE97DF7}" dt="2023-04-09T14:49:10.303" v="1986" actId="1035"/>
          <ac:spMkLst>
            <pc:docMk/>
            <pc:sldMk cId="2146821201" sldId="680"/>
            <ac:spMk id="7" creationId="{F96749EC-DB98-3710-EC69-A59D304A8258}"/>
          </ac:spMkLst>
        </pc:spChg>
        <pc:spChg chg="mod">
          <ac:chgData name="Chuck Tomasi" userId="79514c44-a18e-4aaa-84b1-18f74099d6b1" providerId="ADAL" clId="{46103BB5-65B4-9842-B5DB-38C54FE97DF7}" dt="2023-04-09T14:49:25.066" v="2007" actId="1035"/>
          <ac:spMkLst>
            <pc:docMk/>
            <pc:sldMk cId="2146821201" sldId="680"/>
            <ac:spMk id="8" creationId="{49453094-2687-DB10-8F36-FD7782ADCE75}"/>
          </ac:spMkLst>
        </pc:spChg>
        <pc:picChg chg="mod">
          <ac:chgData name="Chuck Tomasi" userId="79514c44-a18e-4aaa-84b1-18f74099d6b1" providerId="ADAL" clId="{46103BB5-65B4-9842-B5DB-38C54FE97DF7}" dt="2023-04-09T14:49:25.066" v="2007" actId="1035"/>
          <ac:picMkLst>
            <pc:docMk/>
            <pc:sldMk cId="2146821201" sldId="680"/>
            <ac:picMk id="13" creationId="{C73DDF5D-519E-376A-CC63-51522C4F1C87}"/>
          </ac:picMkLst>
        </pc:picChg>
        <pc:cxnChg chg="add del">
          <ac:chgData name="Chuck Tomasi" userId="79514c44-a18e-4aaa-84b1-18f74099d6b1" providerId="ADAL" clId="{46103BB5-65B4-9842-B5DB-38C54FE97DF7}" dt="2023-04-09T14:48:52.600" v="1971" actId="478"/>
          <ac:cxnSpMkLst>
            <pc:docMk/>
            <pc:sldMk cId="2146821201" sldId="680"/>
            <ac:cxnSpMk id="9" creationId="{D87D49C6-2B9D-50A6-A4CB-8ED1C25B84CF}"/>
          </ac:cxnSpMkLst>
        </pc:cxnChg>
      </pc:sldChg>
      <pc:sldMasterChg chg="delSldLayout modSldLayout">
        <pc:chgData name="Chuck Tomasi" userId="79514c44-a18e-4aaa-84b1-18f74099d6b1" providerId="ADAL" clId="{46103BB5-65B4-9842-B5DB-38C54FE97DF7}" dt="2023-04-11T18:32:49.582" v="2391" actId="167"/>
        <pc:sldMasterMkLst>
          <pc:docMk/>
          <pc:sldMasterMk cId="2317532505" sldId="2147483672"/>
        </pc:sldMasterMkLst>
        <pc:sldLayoutChg chg="del">
          <pc:chgData name="Chuck Tomasi" userId="79514c44-a18e-4aaa-84b1-18f74099d6b1" providerId="ADAL" clId="{46103BB5-65B4-9842-B5DB-38C54FE97DF7}" dt="2023-04-08T20:03:33.484" v="703" actId="2696"/>
          <pc:sldLayoutMkLst>
            <pc:docMk/>
            <pc:sldMasterMk cId="2317532505" sldId="2147483672"/>
            <pc:sldLayoutMk cId="2859746923" sldId="2147483673"/>
          </pc:sldLayoutMkLst>
        </pc:sldLayoutChg>
        <pc:sldLayoutChg chg="addSp delSp modSp mod">
          <pc:chgData name="Chuck Tomasi" userId="79514c44-a18e-4aaa-84b1-18f74099d6b1" providerId="ADAL" clId="{46103BB5-65B4-9842-B5DB-38C54FE97DF7}" dt="2023-04-11T18:13:18.037" v="2328" actId="164"/>
          <pc:sldLayoutMkLst>
            <pc:docMk/>
            <pc:sldMasterMk cId="2317532505" sldId="2147483672"/>
            <pc:sldLayoutMk cId="1645841540" sldId="2147483674"/>
          </pc:sldLayoutMkLst>
          <pc:spChg chg="add del mod topLvl">
            <ac:chgData name="Chuck Tomasi" userId="79514c44-a18e-4aaa-84b1-18f74099d6b1" providerId="ADAL" clId="{46103BB5-65B4-9842-B5DB-38C54FE97DF7}" dt="2023-04-11T15:40:09.957" v="2027" actId="478"/>
            <ac:spMkLst>
              <pc:docMk/>
              <pc:sldMasterMk cId="2317532505" sldId="2147483672"/>
              <pc:sldLayoutMk cId="1645841540" sldId="2147483674"/>
              <ac:spMk id="2" creationId="{83AE6C9E-DBD5-42DC-7795-1F2871675D46}"/>
            </ac:spMkLst>
          </pc:spChg>
          <pc:spChg chg="add mod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2" creationId="{8D8A8117-5DA9-287A-4FB7-D63E19C36006}"/>
            </ac:spMkLst>
          </pc:spChg>
          <pc:spChg chg="add del mod topLvl">
            <ac:chgData name="Chuck Tomasi" userId="79514c44-a18e-4aaa-84b1-18f74099d6b1" providerId="ADAL" clId="{46103BB5-65B4-9842-B5DB-38C54FE97DF7}" dt="2023-04-11T15:40:09.957" v="2027" actId="478"/>
            <ac:spMkLst>
              <pc:docMk/>
              <pc:sldMasterMk cId="2317532505" sldId="2147483672"/>
              <pc:sldLayoutMk cId="1645841540" sldId="2147483674"/>
              <ac:spMk id="3" creationId="{0000B577-5E6D-D590-8F12-F30AD30D90C2}"/>
            </ac:spMkLst>
          </pc:spChg>
          <pc:spChg chg="add mod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" creationId="{4120DAA2-2F07-1062-9D10-5988D8BE37EA}"/>
            </ac:spMkLst>
          </pc:spChg>
          <pc:spChg chg="add del mod topLvl">
            <ac:chgData name="Chuck Tomasi" userId="79514c44-a18e-4aaa-84b1-18f74099d6b1" providerId="ADAL" clId="{46103BB5-65B4-9842-B5DB-38C54FE97DF7}" dt="2023-04-11T15:40:09.957" v="2027" actId="478"/>
            <ac:spMkLst>
              <pc:docMk/>
              <pc:sldMasterMk cId="2317532505" sldId="2147483672"/>
              <pc:sldLayoutMk cId="1645841540" sldId="2147483674"/>
              <ac:spMk id="4" creationId="{5025D18F-096A-DE4E-5AF6-11AEE706F75C}"/>
            </ac:spMkLst>
          </pc:spChg>
          <pc:spChg chg="add mod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4" creationId="{ABF0E082-616C-171A-F15E-F29049E051AC}"/>
            </ac:spMkLst>
          </pc:spChg>
          <pc:spChg chg="add mod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5" creationId="{89713272-F72B-C9E6-F4CA-AE63CEF3A387}"/>
            </ac:spMkLst>
          </pc:spChg>
          <pc:spChg chg="add del mod topLvl">
            <ac:chgData name="Chuck Tomasi" userId="79514c44-a18e-4aaa-84b1-18f74099d6b1" providerId="ADAL" clId="{46103BB5-65B4-9842-B5DB-38C54FE97DF7}" dt="2023-04-11T15:40:09.957" v="2027" actId="478"/>
            <ac:spMkLst>
              <pc:docMk/>
              <pc:sldMasterMk cId="2317532505" sldId="2147483672"/>
              <pc:sldLayoutMk cId="1645841540" sldId="2147483674"/>
              <ac:spMk id="5" creationId="{CC166BC0-8A35-0C66-CA6D-5F5078FC72B8}"/>
            </ac:spMkLst>
          </pc:spChg>
          <pc:spChg chg="add del mod topLvl">
            <ac:chgData name="Chuck Tomasi" userId="79514c44-a18e-4aaa-84b1-18f74099d6b1" providerId="ADAL" clId="{46103BB5-65B4-9842-B5DB-38C54FE97DF7}" dt="2023-04-11T15:40:09.957" v="2027" actId="478"/>
            <ac:spMkLst>
              <pc:docMk/>
              <pc:sldMasterMk cId="2317532505" sldId="2147483672"/>
              <pc:sldLayoutMk cId="1645841540" sldId="2147483674"/>
              <ac:spMk id="6" creationId="{2137F177-A089-4AD7-598E-A425E42EBFDB}"/>
            </ac:spMkLst>
          </pc:spChg>
          <pc:spChg chg="add mod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6" creationId="{FCE7CDB3-88B4-6AF7-EFEF-675B3F04CD14}"/>
            </ac:spMkLst>
          </pc:spChg>
          <pc:spChg chg="add del mod topLvl">
            <ac:chgData name="Chuck Tomasi" userId="79514c44-a18e-4aaa-84b1-18f74099d6b1" providerId="ADAL" clId="{46103BB5-65B4-9842-B5DB-38C54FE97DF7}" dt="2023-04-11T15:40:09.957" v="2027" actId="478"/>
            <ac:spMkLst>
              <pc:docMk/>
              <pc:sldMasterMk cId="2317532505" sldId="2147483672"/>
              <pc:sldLayoutMk cId="1645841540" sldId="2147483674"/>
              <ac:spMk id="13" creationId="{36974628-98D5-54C2-BEAC-8EF765A306E7}"/>
            </ac:spMkLst>
          </pc:spChg>
          <pc:spChg chg="add mod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13" creationId="{AE8DEC83-44A3-CEE7-4829-2DEBA6D32911}"/>
            </ac:spMkLst>
          </pc:spChg>
          <pc:spChg chg="add mod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14" creationId="{B2540EB5-259F-B52D-8432-1CF3CB8C28DA}"/>
            </ac:spMkLst>
          </pc:spChg>
          <pc:spChg chg="add del mod topLvl">
            <ac:chgData name="Chuck Tomasi" userId="79514c44-a18e-4aaa-84b1-18f74099d6b1" providerId="ADAL" clId="{46103BB5-65B4-9842-B5DB-38C54FE97DF7}" dt="2023-04-11T15:40:09.957" v="2027" actId="478"/>
            <ac:spMkLst>
              <pc:docMk/>
              <pc:sldMasterMk cId="2317532505" sldId="2147483672"/>
              <pc:sldLayoutMk cId="1645841540" sldId="2147483674"/>
              <ac:spMk id="14" creationId="{CF8E4564-E11F-7942-B518-4868D7D0F547}"/>
            </ac:spMkLst>
          </pc:spChg>
          <pc:spChg chg="add del mod topLvl">
            <ac:chgData name="Chuck Tomasi" userId="79514c44-a18e-4aaa-84b1-18f74099d6b1" providerId="ADAL" clId="{46103BB5-65B4-9842-B5DB-38C54FE97DF7}" dt="2023-04-11T17:32:38.459" v="2145" actId="478"/>
            <ac:spMkLst>
              <pc:docMk/>
              <pc:sldMasterMk cId="2317532505" sldId="2147483672"/>
              <pc:sldLayoutMk cId="1645841540" sldId="2147483674"/>
              <ac:spMk id="16" creationId="{C788DC36-D224-8AFC-CB5B-06071090A93C}"/>
            </ac:spMkLst>
          </pc:spChg>
          <pc:spChg chg="add del mod topLvl">
            <ac:chgData name="Chuck Tomasi" userId="79514c44-a18e-4aaa-84b1-18f74099d6b1" providerId="ADAL" clId="{46103BB5-65B4-9842-B5DB-38C54FE97DF7}" dt="2023-04-11T17:32:38.459" v="2145" actId="478"/>
            <ac:spMkLst>
              <pc:docMk/>
              <pc:sldMasterMk cId="2317532505" sldId="2147483672"/>
              <pc:sldLayoutMk cId="1645841540" sldId="2147483674"/>
              <ac:spMk id="30" creationId="{386513E8-2576-4FAE-8907-85CE222052E6}"/>
            </ac:spMkLst>
          </pc:spChg>
          <pc:spChg chg="add del mod">
            <ac:chgData name="Chuck Tomasi" userId="79514c44-a18e-4aaa-84b1-18f74099d6b1" providerId="ADAL" clId="{46103BB5-65B4-9842-B5DB-38C54FE97DF7}" dt="2023-04-07T22:49:57.282" v="259" actId="478"/>
            <ac:spMkLst>
              <pc:docMk/>
              <pc:sldMasterMk cId="2317532505" sldId="2147483672"/>
              <pc:sldLayoutMk cId="1645841540" sldId="2147483674"/>
              <ac:spMk id="30" creationId="{7EC99683-280E-81ED-634C-A3CDC6FE4D01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1" creationId="{527A1D01-3C1F-B826-BCEF-0457FAA3C96C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2" creationId="{6512B964-2FA6-BC77-3809-2C1AB429E150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3" creationId="{CF889483-5763-7E3A-D2BD-11F88094CD75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4" creationId="{3858F707-9035-26C4-F70E-6F064ADBE209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5" creationId="{3F6C0D6B-AE5A-A975-7D4C-A3ACC8F7881B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6" creationId="{E818D75D-7B1E-44E2-85E1-02E8CE4EF775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7" creationId="{D38951A4-4205-6B85-5F78-E7097FB064EE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8" creationId="{B8CA2827-FAC2-02F6-346B-8A5120B55728}"/>
            </ac:spMkLst>
          </pc:spChg>
          <pc:spChg chg="add del mod topLvl">
            <ac:chgData name="Chuck Tomasi" userId="79514c44-a18e-4aaa-84b1-18f74099d6b1" providerId="ADAL" clId="{46103BB5-65B4-9842-B5DB-38C54FE97DF7}" dt="2023-04-11T17:32:38.459" v="2145" actId="478"/>
            <ac:spMkLst>
              <pc:docMk/>
              <pc:sldMasterMk cId="2317532505" sldId="2147483672"/>
              <pc:sldLayoutMk cId="1645841540" sldId="2147483674"/>
              <ac:spMk id="39" creationId="{E05D8939-E511-CD63-A8DE-3BFE0A74894A}"/>
            </ac:spMkLst>
          </pc:spChg>
          <pc:spChg chg="add del mod topLvl">
            <ac:chgData name="Chuck Tomasi" userId="79514c44-a18e-4aaa-84b1-18f74099d6b1" providerId="ADAL" clId="{46103BB5-65B4-9842-B5DB-38C54FE97DF7}" dt="2023-04-11T17:32:38.459" v="2145" actId="478"/>
            <ac:spMkLst>
              <pc:docMk/>
              <pc:sldMasterMk cId="2317532505" sldId="2147483672"/>
              <pc:sldLayoutMk cId="1645841540" sldId="2147483674"/>
              <ac:spMk id="40" creationId="{6DD73DF0-E587-3E2B-ADCC-E2B1D143CC42}"/>
            </ac:spMkLst>
          </pc:spChg>
          <pc:spChg chg="add del mod topLvl">
            <ac:chgData name="Chuck Tomasi" userId="79514c44-a18e-4aaa-84b1-18f74099d6b1" providerId="ADAL" clId="{46103BB5-65B4-9842-B5DB-38C54FE97DF7}" dt="2023-04-11T17:32:38.459" v="2145" actId="478"/>
            <ac:spMkLst>
              <pc:docMk/>
              <pc:sldMasterMk cId="2317532505" sldId="2147483672"/>
              <pc:sldLayoutMk cId="1645841540" sldId="2147483674"/>
              <ac:spMk id="41" creationId="{999522E0-205C-5D5B-819E-705E90DF80A2}"/>
            </ac:spMkLst>
          </pc:spChg>
          <pc:spChg chg="add del mod topLvl">
            <ac:chgData name="Chuck Tomasi" userId="79514c44-a18e-4aaa-84b1-18f74099d6b1" providerId="ADAL" clId="{46103BB5-65B4-9842-B5DB-38C54FE97DF7}" dt="2023-04-11T17:32:38.459" v="2145" actId="478"/>
            <ac:spMkLst>
              <pc:docMk/>
              <pc:sldMasterMk cId="2317532505" sldId="2147483672"/>
              <pc:sldLayoutMk cId="1645841540" sldId="2147483674"/>
              <ac:spMk id="42" creationId="{7E068B3C-1E7C-ABA3-95B4-5C9B38261B8D}"/>
            </ac:spMkLst>
          </pc:spChg>
          <pc:spChg chg="add del mod topLvl">
            <ac:chgData name="Chuck Tomasi" userId="79514c44-a18e-4aaa-84b1-18f74099d6b1" providerId="ADAL" clId="{46103BB5-65B4-9842-B5DB-38C54FE97DF7}" dt="2023-04-11T17:32:38.459" v="2145" actId="478"/>
            <ac:spMkLst>
              <pc:docMk/>
              <pc:sldMasterMk cId="2317532505" sldId="2147483672"/>
              <pc:sldLayoutMk cId="1645841540" sldId="2147483674"/>
              <ac:spMk id="43" creationId="{2EFDFD90-BF78-D2A9-D1BD-4F74BF663EDF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spChg chg="del mod topLvl">
            <ac:chgData name="Chuck Tomasi" userId="79514c44-a18e-4aaa-84b1-18f74099d6b1" providerId="ADAL" clId="{46103BB5-65B4-9842-B5DB-38C54FE97DF7}" dt="2023-04-07T22:46:49.758" v="248" actId="478"/>
            <ac:spMkLst>
              <pc:docMk/>
              <pc:sldMasterMk cId="2317532505" sldId="2147483672"/>
              <pc:sldLayoutMk cId="1645841540" sldId="2147483674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7T22:46:19.483" v="245" actId="165"/>
            <ac:grpSpMkLst>
              <pc:docMk/>
              <pc:sldMasterMk cId="2317532505" sldId="2147483672"/>
              <pc:sldLayoutMk cId="1645841540" sldId="2147483674"/>
              <ac:grpSpMk id="16" creationId="{1D180351-E4B3-D9D7-FE13-3F1ED8510709}"/>
            </ac:grpSpMkLst>
          </pc:grpChg>
          <pc:grpChg chg="add del mod">
            <ac:chgData name="Chuck Tomasi" userId="79514c44-a18e-4aaa-84b1-18f74099d6b1" providerId="ADAL" clId="{46103BB5-65B4-9842-B5DB-38C54FE97DF7}" dt="2023-04-08T20:07:54.018" v="720" actId="165"/>
            <ac:grpSpMkLst>
              <pc:docMk/>
              <pc:sldMasterMk cId="2317532505" sldId="2147483672"/>
              <pc:sldLayoutMk cId="1645841540" sldId="2147483674"/>
              <ac:grpSpMk id="39" creationId="{4A470CCF-BC99-47A4-C9BF-D22A6438C1F6}"/>
            </ac:grpSpMkLst>
          </pc:grpChg>
          <pc:grpChg chg="add del mod">
            <ac:chgData name="Chuck Tomasi" userId="79514c44-a18e-4aaa-84b1-18f74099d6b1" providerId="ADAL" clId="{46103BB5-65B4-9842-B5DB-38C54FE97DF7}" dt="2023-04-11T17:32:34.243" v="2144" actId="165"/>
            <ac:grpSpMkLst>
              <pc:docMk/>
              <pc:sldMasterMk cId="2317532505" sldId="2147483672"/>
              <pc:sldLayoutMk cId="1645841540" sldId="2147483674"/>
              <ac:grpSpMk id="44" creationId="{A3906F71-0B4E-A579-C638-F92223967CBF}"/>
            </ac:grpSpMkLst>
          </pc:grpChg>
          <pc:grpChg chg="add mod">
            <ac:chgData name="Chuck Tomasi" userId="79514c44-a18e-4aaa-84b1-18f74099d6b1" providerId="ADAL" clId="{46103BB5-65B4-9842-B5DB-38C54FE97DF7}" dt="2023-04-11T18:13:18.037" v="2328" actId="164"/>
            <ac:grpSpMkLst>
              <pc:docMk/>
              <pc:sldMasterMk cId="2317532505" sldId="2147483672"/>
              <pc:sldLayoutMk cId="1645841540" sldId="2147483674"/>
              <ac:grpSpMk id="45" creationId="{76E7970B-E484-25BE-24F9-F07C0CD10AF9}"/>
            </ac:grpSpMkLst>
          </pc:grpChg>
          <pc:grpChg chg="add del mod">
            <ac:chgData name="Chuck Tomasi" userId="79514c44-a18e-4aaa-84b1-18f74099d6b1" providerId="ADAL" clId="{46103BB5-65B4-9842-B5DB-38C54FE97DF7}" dt="2023-04-11T15:40:05.682" v="2026" actId="165"/>
            <ac:grpSpMkLst>
              <pc:docMk/>
              <pc:sldMasterMk cId="2317532505" sldId="2147483672"/>
              <pc:sldLayoutMk cId="1645841540" sldId="2147483674"/>
              <ac:grpSpMk id="47" creationId="{FC151AC2-C052-2C00-C6B0-1CEF5FE2C73A}"/>
            </ac:grpSpMkLst>
          </pc:grpChg>
          <pc:cxnChg chg="add del mod">
            <ac:chgData name="Chuck Tomasi" userId="79514c44-a18e-4aaa-84b1-18f74099d6b1" providerId="ADAL" clId="{46103BB5-65B4-9842-B5DB-38C54FE97DF7}" dt="2023-04-08T20:08:54.646" v="730" actId="478"/>
            <ac:cxnSpMkLst>
              <pc:docMk/>
              <pc:sldMasterMk cId="2317532505" sldId="2147483672"/>
              <pc:sldLayoutMk cId="1645841540" sldId="2147483674"/>
              <ac:cxnSpMk id="30" creationId="{105A7F94-25CD-60F8-4548-5E57A316D25B}"/>
            </ac:cxnSpMkLst>
          </pc:cxnChg>
          <pc:cxnChg chg="add del mod">
            <ac:chgData name="Chuck Tomasi" userId="79514c44-a18e-4aaa-84b1-18f74099d6b1" providerId="ADAL" clId="{46103BB5-65B4-9842-B5DB-38C54FE97DF7}" dt="2023-04-08T20:09:51.167" v="741" actId="478"/>
            <ac:cxnSpMkLst>
              <pc:docMk/>
              <pc:sldMasterMk cId="2317532505" sldId="2147483672"/>
              <pc:sldLayoutMk cId="1645841540" sldId="2147483674"/>
              <ac:cxnSpMk id="42" creationId="{2B2557E2-7CBF-AFF2-1A2F-650416884415}"/>
            </ac:cxnSpMkLst>
          </pc:cxnChg>
          <pc:cxnChg chg="add del mod">
            <ac:chgData name="Chuck Tomasi" userId="79514c44-a18e-4aaa-84b1-18f74099d6b1" providerId="ADAL" clId="{46103BB5-65B4-9842-B5DB-38C54FE97DF7}" dt="2023-04-08T20:08:54.646" v="730" actId="478"/>
            <ac:cxnSpMkLst>
              <pc:docMk/>
              <pc:sldMasterMk cId="2317532505" sldId="2147483672"/>
              <pc:sldLayoutMk cId="1645841540" sldId="2147483674"/>
              <ac:cxnSpMk id="43" creationId="{59CB028A-C6B0-3858-A837-B73FDEEC9EF2}"/>
            </ac:cxnSpMkLst>
          </pc:cxnChg>
          <pc:cxnChg chg="add del mod">
            <ac:chgData name="Chuck Tomasi" userId="79514c44-a18e-4aaa-84b1-18f74099d6b1" providerId="ADAL" clId="{46103BB5-65B4-9842-B5DB-38C54FE97DF7}" dt="2023-04-08T20:08:54.646" v="730" actId="478"/>
            <ac:cxnSpMkLst>
              <pc:docMk/>
              <pc:sldMasterMk cId="2317532505" sldId="2147483672"/>
              <pc:sldLayoutMk cId="1645841540" sldId="2147483674"/>
              <ac:cxnSpMk id="46" creationId="{AFFC9F8F-8AB6-E789-7089-8CA9C9E12E1E}"/>
            </ac:cxnSpMkLst>
          </pc:cxnChg>
        </pc:sldLayoutChg>
        <pc:sldLayoutChg chg="del">
          <pc:chgData name="Chuck Tomasi" userId="79514c44-a18e-4aaa-84b1-18f74099d6b1" providerId="ADAL" clId="{46103BB5-65B4-9842-B5DB-38C54FE97DF7}" dt="2023-04-08T20:03:33.477" v="702" actId="2696"/>
          <pc:sldLayoutMkLst>
            <pc:docMk/>
            <pc:sldMasterMk cId="2317532505" sldId="2147483672"/>
            <pc:sldLayoutMk cId="1261893679" sldId="2147483675"/>
          </pc:sldLayoutMkLst>
        </pc:sldLayoutChg>
        <pc:sldLayoutChg chg="del">
          <pc:chgData name="Chuck Tomasi" userId="79514c44-a18e-4aaa-84b1-18f74099d6b1" providerId="ADAL" clId="{46103BB5-65B4-9842-B5DB-38C54FE97DF7}" dt="2023-04-08T20:03:33.471" v="701" actId="2696"/>
          <pc:sldLayoutMkLst>
            <pc:docMk/>
            <pc:sldMasterMk cId="2317532505" sldId="2147483672"/>
            <pc:sldLayoutMk cId="3149655903" sldId="2147483676"/>
          </pc:sldLayoutMkLst>
        </pc:sldLayoutChg>
        <pc:sldLayoutChg chg="del">
          <pc:chgData name="Chuck Tomasi" userId="79514c44-a18e-4aaa-84b1-18f74099d6b1" providerId="ADAL" clId="{46103BB5-65B4-9842-B5DB-38C54FE97DF7}" dt="2023-04-08T20:03:33.433" v="700" actId="2696"/>
          <pc:sldLayoutMkLst>
            <pc:docMk/>
            <pc:sldMasterMk cId="2317532505" sldId="2147483672"/>
            <pc:sldLayoutMk cId="602374497" sldId="2147483677"/>
          </pc:sldLayoutMkLst>
        </pc:sldLayoutChg>
        <pc:sldLayoutChg chg="del">
          <pc:chgData name="Chuck Tomasi" userId="79514c44-a18e-4aaa-84b1-18f74099d6b1" providerId="ADAL" clId="{46103BB5-65B4-9842-B5DB-38C54FE97DF7}" dt="2023-04-08T20:03:33.392" v="699" actId="2696"/>
          <pc:sldLayoutMkLst>
            <pc:docMk/>
            <pc:sldMasterMk cId="2317532505" sldId="2147483672"/>
            <pc:sldLayoutMk cId="3870627388" sldId="2147483678"/>
          </pc:sldLayoutMkLst>
        </pc:sldLayoutChg>
        <pc:sldLayoutChg chg="del">
          <pc:chgData name="Chuck Tomasi" userId="79514c44-a18e-4aaa-84b1-18f74099d6b1" providerId="ADAL" clId="{46103BB5-65B4-9842-B5DB-38C54FE97DF7}" dt="2023-04-11T15:35:43.785" v="2009" actId="2696"/>
          <pc:sldLayoutMkLst>
            <pc:docMk/>
            <pc:sldMasterMk cId="2317532505" sldId="2147483672"/>
            <pc:sldLayoutMk cId="695368461" sldId="2147483679"/>
          </pc:sldLayoutMkLst>
        </pc:sldLayoutChg>
        <pc:sldLayoutChg chg="del">
          <pc:chgData name="Chuck Tomasi" userId="79514c44-a18e-4aaa-84b1-18f74099d6b1" providerId="ADAL" clId="{46103BB5-65B4-9842-B5DB-38C54FE97DF7}" dt="2023-04-08T20:03:33.387" v="698" actId="2696"/>
          <pc:sldLayoutMkLst>
            <pc:docMk/>
            <pc:sldMasterMk cId="2317532505" sldId="2147483672"/>
            <pc:sldLayoutMk cId="2787696991" sldId="2147483680"/>
          </pc:sldLayoutMkLst>
        </pc:sldLayoutChg>
        <pc:sldLayoutChg chg="del">
          <pc:chgData name="Chuck Tomasi" userId="79514c44-a18e-4aaa-84b1-18f74099d6b1" providerId="ADAL" clId="{46103BB5-65B4-9842-B5DB-38C54FE97DF7}" dt="2023-04-08T20:03:33.362" v="697" actId="2696"/>
          <pc:sldLayoutMkLst>
            <pc:docMk/>
            <pc:sldMasterMk cId="2317532505" sldId="2147483672"/>
            <pc:sldLayoutMk cId="3230243936" sldId="2147483681"/>
          </pc:sldLayoutMkLst>
        </pc:sldLayoutChg>
        <pc:sldLayoutChg chg="del">
          <pc:chgData name="Chuck Tomasi" userId="79514c44-a18e-4aaa-84b1-18f74099d6b1" providerId="ADAL" clId="{46103BB5-65B4-9842-B5DB-38C54FE97DF7}" dt="2023-04-08T20:03:33.355" v="696" actId="2696"/>
          <pc:sldLayoutMkLst>
            <pc:docMk/>
            <pc:sldMasterMk cId="2317532505" sldId="2147483672"/>
            <pc:sldLayoutMk cId="4138440964" sldId="2147483682"/>
          </pc:sldLayoutMkLst>
        </pc:sldLayoutChg>
        <pc:sldLayoutChg chg="del">
          <pc:chgData name="Chuck Tomasi" userId="79514c44-a18e-4aaa-84b1-18f74099d6b1" providerId="ADAL" clId="{46103BB5-65B4-9842-B5DB-38C54FE97DF7}" dt="2023-04-08T20:03:33.328" v="695" actId="2696"/>
          <pc:sldLayoutMkLst>
            <pc:docMk/>
            <pc:sldMasterMk cId="2317532505" sldId="2147483672"/>
            <pc:sldLayoutMk cId="204847184" sldId="2147483683"/>
          </pc:sldLayoutMkLst>
        </pc:sldLayoutChg>
        <pc:sldLayoutChg chg="delSp mod">
          <pc:chgData name="Chuck Tomasi" userId="79514c44-a18e-4aaa-84b1-18f74099d6b1" providerId="ADAL" clId="{46103BB5-65B4-9842-B5DB-38C54FE97DF7}" dt="2023-04-07T23:19:09.421" v="650" actId="478"/>
          <pc:sldLayoutMkLst>
            <pc:docMk/>
            <pc:sldMasterMk cId="2317532505" sldId="2147483672"/>
            <pc:sldLayoutMk cId="2411766969" sldId="2147483684"/>
          </pc:sldLayoutMkLst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19" creationId="{6BB014D5-4F86-724B-0355-9131A4818B99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0" creationId="{78C033FD-4E21-9AF8-AF70-BFC5ABE37521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1" creationId="{B6139050-6D47-10D1-6EE6-938CD8ADC19F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2" creationId="{31CF68F9-0B77-4DC2-18A6-131B4E08A566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3" creationId="{8E7C8455-D38C-D7F2-E822-ADC670DB08F5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4" creationId="{7C68DCD0-EF20-1A97-BBE5-F35DEF1DC1A9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5" creationId="{D8420EBC-1567-50EC-EC5F-48F31244DFE7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6" creationId="{2E7DB7E1-C9C2-EDB4-AFB8-9C6BF521B39D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7" creationId="{12384961-E9FD-2C6D-FDF5-80F9EFC30167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8" creationId="{112ACB1D-305F-2127-A381-3D5F172BDF50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9" creationId="{E4D2738A-AC46-87AC-0F6A-8EE1CC94D9B4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30" creationId="{262D1EB9-5173-9B0F-5D69-A3569A845FAD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31" creationId="{3D837737-A956-2F4E-D86B-BCEC091470D7}"/>
            </ac:spMkLst>
          </pc:spChg>
        </pc:sldLayoutChg>
        <pc:sldLayoutChg chg="del">
          <pc:chgData name="Chuck Tomasi" userId="79514c44-a18e-4aaa-84b1-18f74099d6b1" providerId="ADAL" clId="{46103BB5-65B4-9842-B5DB-38C54FE97DF7}" dt="2023-04-11T15:35:37.988" v="2008" actId="2696"/>
          <pc:sldLayoutMkLst>
            <pc:docMk/>
            <pc:sldMasterMk cId="2317532505" sldId="2147483672"/>
            <pc:sldLayoutMk cId="1164227383" sldId="2147483685"/>
          </pc:sldLayoutMkLst>
        </pc:sldLayoutChg>
        <pc:sldLayoutChg chg="addSp delSp modSp mod">
          <pc:chgData name="Chuck Tomasi" userId="79514c44-a18e-4aaa-84b1-18f74099d6b1" providerId="ADAL" clId="{46103BB5-65B4-9842-B5DB-38C54FE97DF7}" dt="2023-04-11T18:32:49.582" v="2391" actId="167"/>
          <pc:sldLayoutMkLst>
            <pc:docMk/>
            <pc:sldMasterMk cId="2317532505" sldId="2147483672"/>
            <pc:sldLayoutMk cId="1438527250" sldId="2147483686"/>
          </pc:sldLayoutMkLst>
          <pc:spChg chg="mod">
            <ac:chgData name="Chuck Tomasi" userId="79514c44-a18e-4aaa-84b1-18f74099d6b1" providerId="ADAL" clId="{46103BB5-65B4-9842-B5DB-38C54FE97DF7}" dt="2023-04-08T20:50:13.884" v="1133" actId="1076"/>
            <ac:spMkLst>
              <pc:docMk/>
              <pc:sldMasterMk cId="2317532505" sldId="2147483672"/>
              <pc:sldLayoutMk cId="1438527250" sldId="2147483686"/>
              <ac:spMk id="5" creationId="{F6C22E93-BC92-AF57-F2BE-7CF53C46B287}"/>
            </ac:spMkLst>
          </pc:spChg>
          <pc:spChg chg="mod">
            <ac:chgData name="Chuck Tomasi" userId="79514c44-a18e-4aaa-84b1-18f74099d6b1" providerId="ADAL" clId="{46103BB5-65B4-9842-B5DB-38C54FE97DF7}" dt="2023-04-11T18:28:49.384" v="2368" actId="554"/>
            <ac:spMkLst>
              <pc:docMk/>
              <pc:sldMasterMk cId="2317532505" sldId="2147483672"/>
              <pc:sldLayoutMk cId="1438527250" sldId="2147483686"/>
              <ac:spMk id="7" creationId="{DE0DC8AF-CD58-2B55-95B4-DCDA32163D88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19" creationId="{9A5DF116-B4D5-5DAC-FE02-20E57CD11A90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19" creationId="{AF56E7F3-26CE-2509-BE74-8F6406675FEA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0" creationId="{3C492B17-F587-C568-EBE7-57887AC8C1E4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0" creationId="{4015C2CC-DB74-4019-741B-E68AB30F8872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1" creationId="{130BAC02-351A-F1F6-4605-E729758669D0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1" creationId="{F9C758BC-4C66-6F26-5E64-3342E8538AF0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2" creationId="{201F29FE-80FB-D3C8-D67B-687CD191FF09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2" creationId="{BE715C39-58F3-AE5E-4AEB-D032E1DA5526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3" creationId="{4C335F44-DAF3-E20C-5705-F2AEC9CCA1E6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3" creationId="{6A5489C8-E396-140A-62C9-3ACD9AABD9F8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4" creationId="{9F5CCB73-30AD-58C6-296A-3ACD052396E1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4" creationId="{AB15D00B-8C90-4551-B3F7-FEA3706DD5B7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5" creationId="{25D125C2-C2C7-B835-4A4A-3D5873E74F57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5" creationId="{3A0A9400-7979-108D-3549-98F88878AF8F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6" creationId="{8629C877-5C11-3779-0C6E-23C186333AD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6" creationId="{D867305A-A189-095F-5389-F16E63E6006B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7" creationId="{03B38C40-D329-D996-8D34-34C133F0C416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7" creationId="{44DB7EB9-152B-3AB0-84F4-40CF3532E44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8" creationId="{931F0467-561D-A090-6F14-BCF44C629760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8" creationId="{F8C09DD5-2805-F564-659A-DC2A2EDE6B04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9" creationId="{026E8019-082F-6D1E-4598-A1A4EBF4355E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9" creationId="{DA2797F4-7835-DC53-F501-78D441D159A3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0" creationId="{D7DBCA88-8862-1EAD-6AAC-630F271B7E48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0" creationId="{DF0A818A-587A-E26A-D102-2BFC72AA2E56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1" creationId="{4FA9216D-38B3-8C24-CCB5-27FA957FB90B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1" creationId="{984B0CA7-4A37-FA7E-61FF-232CAE5A60C4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2" creationId="{8BE02B18-0541-7F2B-D643-890013780DAE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2" creationId="{DE121F71-2912-8AB7-FDEA-59A8BA3C63BB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3" creationId="{7163B2D4-003D-F164-17B9-659BF735D8DE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3" creationId="{CFA249C3-FDF4-A400-C4D9-E0AC7F745EF3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4" creationId="{04A7C5ED-E17F-3FD2-BAD5-9B05772DB543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4" creationId="{E8BF0A30-B8DC-6EA0-C702-448B7440084F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5" creationId="{9D1117B4-EA48-2A15-ECCD-18BE7B643B8E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5" creationId="{DA46AB49-6478-B716-BA16-82C56864A96B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6" creationId="{07A3E623-85D4-1C63-7A7B-65898A8817C5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6" creationId="{FD54E0CD-CBF8-AF21-6045-22CDF2E880D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7" creationId="{A3309699-FD49-7797-99E5-9571803B925D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7" creationId="{CC0D0D76-21D2-B19C-446E-08F2AC0724D0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8" creationId="{03A7A612-C384-A430-6196-A76CE1875E68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8" creationId="{FB179E7B-539D-D3BB-3F2E-6A41856E6FA5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9" creationId="{6909E458-C54F-437A-E9F8-C324FE61393E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9" creationId="{BA03C0FB-E1CF-7A31-7457-933ACD7FC32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0" creationId="{A2D30C43-1476-99D4-6A02-4E8580E46863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0" creationId="{E29FDBA7-5748-AED6-20BD-325791A26F90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1" creationId="{812BA6EA-A833-F6C1-3619-9AF6814ED550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1" creationId="{ABE56739-CCDD-C009-22A4-35E0447FB2AC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2" creationId="{A81918DA-76AC-4409-18C1-F096E5C27C1F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2" creationId="{BE1D0FBC-4661-D418-1E79-FEA7A5A933CC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3" creationId="{085A9711-0F93-200B-5F51-C9099A3AA2F3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3" creationId="{7E839A04-1D6E-09F7-B546-123A4EE6C564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4" creationId="{6504DD44-A66C-AC0C-A906-68710933EBCC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4" creationId="{7B8DBF34-F85D-7B5C-692C-048D5298F8F3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5" creationId="{6001B3BF-FC8C-4A8C-89F0-250BA94ADED4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5" creationId="{C14FE88E-3E56-BDB1-4F8E-CFCE7ECA3996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6" creationId="{4C1FE3AA-0511-BF34-19F3-FCD8C3535945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6" creationId="{69A2335F-84F8-6F1E-BAB1-AFDA98A16147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7" creationId="{2948254C-D696-52DD-F077-F453E3299978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7" creationId="{655AB5E9-26C0-9B0E-A098-7C9D9EABDA87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8" creationId="{5E1D47A6-C3A0-16BB-B2AF-B4CD1C498354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8" creationId="{FB33531F-F044-C17A-8C75-2EC74BD067AE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9" creationId="{20FE1B7F-8595-E354-A956-55776AAA5270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9" creationId="{627D2A81-7E87-5E5B-F0D1-611590D68361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0" creationId="{49BC79FC-FF33-C667-4E33-5007878FE7DF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0" creationId="{EDCECDAF-14C2-5271-8463-DBD47FA0AC82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1" creationId="{9A41401B-7C32-C3FE-FB33-446ED62B7DEC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1" creationId="{E8DC928E-C783-9AB2-EE82-2911D6BFB3BC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2" creationId="{7AA85DDE-1E6E-8616-48EE-16F50A172B31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2" creationId="{BE93DA5F-39B5-BBE9-B8A5-04B9C2A2D745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3" creationId="{7AD7DC29-F83C-1EF1-D54F-05114ED5403B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3" creationId="{86AA3792-7BF0-559C-528A-9FA3C6C39425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4" creationId="{819381D7-82EB-1C8F-B4BE-A93C4AD41920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4" creationId="{C5088E8B-91AD-3B86-5A6F-94ADCB311686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5" creationId="{6BBC73B5-1139-2754-9DC6-B0E7CDD18838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5" creationId="{A5786090-1DC2-54A0-1C9D-8983A811682C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6" creationId="{A403C800-0FE1-8668-E0B5-145477D1D0DA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6" creationId="{D8F7D325-E5D8-211C-BCE0-040868927D1A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7" creationId="{B18CB720-9998-CFEE-6B64-2E951A23456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7" creationId="{BFD05D79-FC23-84D3-E607-D3254C7C9022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8" creationId="{09AC228F-EA2E-3069-2717-8DBBCABB6226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8" creationId="{FE2A99B6-E395-9116-7FD9-C09969B587E8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9" creationId="{B83E35E8-5DFA-B978-9531-93CCFC189EAC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9" creationId="{D3CF0AFB-4980-2A9D-3431-6584A2B88DA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60" creationId="{4B428E9A-EBC2-5326-71C1-44EAB0AEC757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60" creationId="{98A220C0-FADC-45CC-0D96-9ABFDA6AD19B}"/>
            </ac:spMkLst>
          </pc:spChg>
          <pc:spChg chg="add mod">
            <ac:chgData name="Chuck Tomasi" userId="79514c44-a18e-4aaa-84b1-18f74099d6b1" providerId="ADAL" clId="{46103BB5-65B4-9842-B5DB-38C54FE97DF7}" dt="2023-04-11T18:31:35.301" v="2378" actId="554"/>
            <ac:spMkLst>
              <pc:docMk/>
              <pc:sldMasterMk cId="2317532505" sldId="2147483672"/>
              <pc:sldLayoutMk cId="1438527250" sldId="2147483686"/>
              <ac:spMk id="61" creationId="{7C88C371-7C70-B9A4-8E02-CCDA209D6905}"/>
            </ac:spMkLst>
          </pc:spChg>
          <pc:spChg chg="add mod">
            <ac:chgData name="Chuck Tomasi" userId="79514c44-a18e-4aaa-84b1-18f74099d6b1" providerId="ADAL" clId="{46103BB5-65B4-9842-B5DB-38C54FE97DF7}" dt="2023-04-11T18:31:48.143" v="2380" actId="554"/>
            <ac:spMkLst>
              <pc:docMk/>
              <pc:sldMasterMk cId="2317532505" sldId="2147483672"/>
              <pc:sldLayoutMk cId="1438527250" sldId="2147483686"/>
              <ac:spMk id="62" creationId="{40DD7EAB-C619-6130-79A4-F6E8EC4007D7}"/>
            </ac:spMkLst>
          </pc:spChg>
          <pc:spChg chg="add mod">
            <ac:chgData name="Chuck Tomasi" userId="79514c44-a18e-4aaa-84b1-18f74099d6b1" providerId="ADAL" clId="{46103BB5-65B4-9842-B5DB-38C54FE97DF7}" dt="2023-04-11T18:31:56.883" v="2382" actId="554"/>
            <ac:spMkLst>
              <pc:docMk/>
              <pc:sldMasterMk cId="2317532505" sldId="2147483672"/>
              <pc:sldLayoutMk cId="1438527250" sldId="2147483686"/>
              <ac:spMk id="63" creationId="{934610C0-26CA-1827-CA66-DD5C3A2A5A9C}"/>
            </ac:spMkLst>
          </pc:spChg>
          <pc:spChg chg="add mod">
            <ac:chgData name="Chuck Tomasi" userId="79514c44-a18e-4aaa-84b1-18f74099d6b1" providerId="ADAL" clId="{46103BB5-65B4-9842-B5DB-38C54FE97DF7}" dt="2023-04-11T18:32:03.701" v="2384" actId="554"/>
            <ac:spMkLst>
              <pc:docMk/>
              <pc:sldMasterMk cId="2317532505" sldId="2147483672"/>
              <pc:sldLayoutMk cId="1438527250" sldId="2147483686"/>
              <ac:spMk id="64" creationId="{C6A73526-3FC2-B5BA-7220-3C2A164B0221}"/>
            </ac:spMkLst>
          </pc:spChg>
          <pc:spChg chg="add mod">
            <ac:chgData name="Chuck Tomasi" userId="79514c44-a18e-4aaa-84b1-18f74099d6b1" providerId="ADAL" clId="{46103BB5-65B4-9842-B5DB-38C54FE97DF7}" dt="2023-04-11T18:32:12.890" v="2386" actId="554"/>
            <ac:spMkLst>
              <pc:docMk/>
              <pc:sldMasterMk cId="2317532505" sldId="2147483672"/>
              <pc:sldLayoutMk cId="1438527250" sldId="2147483686"/>
              <ac:spMk id="65" creationId="{44F68C77-02C8-D304-313D-57AA5A0E42DD}"/>
            </ac:spMkLst>
          </pc:spChg>
          <pc:spChg chg="add mod">
            <ac:chgData name="Chuck Tomasi" userId="79514c44-a18e-4aaa-84b1-18f74099d6b1" providerId="ADAL" clId="{46103BB5-65B4-9842-B5DB-38C54FE97DF7}" dt="2023-04-11T18:32:21.190" v="2388" actId="554"/>
            <ac:spMkLst>
              <pc:docMk/>
              <pc:sldMasterMk cId="2317532505" sldId="2147483672"/>
              <pc:sldLayoutMk cId="1438527250" sldId="2147483686"/>
              <ac:spMk id="66" creationId="{02022641-A76D-402F-8086-2AE8B2D29E57}"/>
            </ac:spMkLst>
          </pc:spChg>
          <pc:spChg chg="add mod">
            <ac:chgData name="Chuck Tomasi" userId="79514c44-a18e-4aaa-84b1-18f74099d6b1" providerId="ADAL" clId="{46103BB5-65B4-9842-B5DB-38C54FE97DF7}" dt="2023-04-11T18:32:30.049" v="2390" actId="554"/>
            <ac:spMkLst>
              <pc:docMk/>
              <pc:sldMasterMk cId="2317532505" sldId="2147483672"/>
              <pc:sldLayoutMk cId="1438527250" sldId="2147483686"/>
              <ac:spMk id="67" creationId="{4265DF8E-57CF-DBB1-E3C7-9E47488CC874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68" creationId="{0C653CF6-459B-A9BC-A754-48CD8AADBF32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69" creationId="{052290C4-C789-DDB3-FAA8-D562A4E59AD6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69" creationId="{39DC1024-EC04-EFC8-8451-6C95375407C1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0" creationId="{6F28B814-A8CF-D73A-5E54-4756AD623421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0" creationId="{79616CE9-F47E-7C9E-2087-9323B4C18634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1" creationId="{8C9904D5-85AF-DF18-44A5-D22C723C67B3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1" creationId="{E03AECC0-3689-2CE1-68E1-E39621DA07EF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2" creationId="{81A693DA-A47A-D10C-E6DC-728885E0CFE4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2" creationId="{D4BA5045-A6DB-0E02-5C09-EF464BB44A82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3" creationId="{6B8DEC47-2971-9B74-1FA4-242E4D3F3BED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3" creationId="{E3E8CD48-0BCA-A704-A567-5B40D3A919A6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4" creationId="{8CAD8A33-E441-F9C5-4184-BCFD3F4C54C0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4" creationId="{D040D374-3590-4FF7-E6C4-415BFFACDEE8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5" creationId="{6D222387-82A8-9948-3729-2C6136B2488E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5" creationId="{81D7A596-4D75-A149-215D-5D52EB9B697D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6" creationId="{1FF9C2F5-48F1-2011-60DA-C0669713BC16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6" creationId="{CA834D7D-1590-EF4D-2AEC-2726FBCCBBF9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7" creationId="{B14D6026-7D1F-EBCB-08BE-B64A9DC51281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7" creationId="{FEC8BE39-3658-7058-1F6D-63E39D21EAD7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8" creationId="{87F4BDE2-88BB-5171-9EC7-3C18D44217A9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8" creationId="{F9DB8115-7974-1418-5190-58C9783134DA}"/>
            </ac:spMkLst>
          </pc:spChg>
          <pc:spChg chg="del">
            <ac:chgData name="Chuck Tomasi" userId="79514c44-a18e-4aaa-84b1-18f74099d6b1" providerId="ADAL" clId="{46103BB5-65B4-9842-B5DB-38C54FE97DF7}" dt="2023-04-08T20:25:38.450" v="820" actId="478"/>
            <ac:spMkLst>
              <pc:docMk/>
              <pc:sldMasterMk cId="2317532505" sldId="2147483672"/>
              <pc:sldLayoutMk cId="1438527250" sldId="2147483686"/>
              <ac:spMk id="79" creationId="{721F0743-A5F9-0963-A73A-9030BACDB85A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9" creationId="{E9DF881E-CF1F-860D-AD14-EB51D95A961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0" creationId="{894CFD6B-8007-5836-FF2C-36675AFB14E3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0" creationId="{9B921AFB-FD77-644F-0DDF-7A788E20AE5B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1" creationId="{58792CE4-540D-DAE2-D419-0BE83E5B2530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1" creationId="{8C3532E2-4A25-4D5E-1CFA-9089E9676B87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2" creationId="{2A618BBD-CA6A-D9BC-0533-C229D4AE2723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2" creationId="{2FA8E6F4-662F-2002-C4DF-97855D41261A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3" creationId="{8587B875-A3A8-11CC-25BB-C27F041F6235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3" creationId="{CCBBE989-3B83-71AD-D089-21C84CE31892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4" creationId="{5CCF10D8-09D2-7288-D859-6171DB1DE829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4" creationId="{FC75FE1E-34D7-032C-15CB-0D91E9C0223B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5" creationId="{B02702D8-ED1D-A263-A654-99414CF791F0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5" creationId="{F698FC2E-D214-1D30-214C-8EB27D44E6E1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6" creationId="{8270EA33-B607-C4B1-F08B-DB2F65EEAE6F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6" creationId="{E374FF56-E7CB-16C3-D55F-45A5A001EE22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7" creationId="{0A532B27-9A3D-E35B-4B2A-C9D02273BA08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7" creationId="{B1E1BA8C-00FC-44E5-0A63-C8B8E69321F0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8" creationId="{2878EBE9-A3AF-4962-7183-9EB3F8E49DB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8" creationId="{8F2EBAE1-2229-CA68-ECC1-26B2B15D47B1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9" creationId="{B689B49C-FABD-BA7E-1255-00D5E8AA99D1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9" creationId="{DCA13B7E-7B96-68F8-86AA-52F874E1275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0" creationId="{7C0A84F0-678E-5506-4B7E-B74B2424B1BB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0" creationId="{B560F234-4282-D546-23E1-2E0C4330862C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1" creationId="{131E9282-F4AB-D2E5-0511-365BB40223DF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1" creationId="{D38CDAD6-9879-1D15-4D92-2A34DFB5210A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2" creationId="{0D96DF6F-45AB-ADE6-5C7D-D6D7E31BE301}"/>
            </ac:spMkLst>
          </pc:spChg>
          <pc:spChg chg="del">
            <ac:chgData name="Chuck Tomasi" userId="79514c44-a18e-4aaa-84b1-18f74099d6b1" providerId="ADAL" clId="{46103BB5-65B4-9842-B5DB-38C54FE97DF7}" dt="2023-04-08T20:26:59.053" v="828" actId="478"/>
            <ac:spMkLst>
              <pc:docMk/>
              <pc:sldMasterMk cId="2317532505" sldId="2147483672"/>
              <pc:sldLayoutMk cId="1438527250" sldId="2147483686"/>
              <ac:spMk id="92" creationId="{9805D2D6-7FFE-CEAD-7335-D9C7F5FC7088}"/>
            </ac:spMkLst>
          </pc:spChg>
          <pc:spChg chg="del">
            <ac:chgData name="Chuck Tomasi" userId="79514c44-a18e-4aaa-84b1-18f74099d6b1" providerId="ADAL" clId="{46103BB5-65B4-9842-B5DB-38C54FE97DF7}" dt="2023-04-08T20:26:59.053" v="828" actId="478"/>
            <ac:spMkLst>
              <pc:docMk/>
              <pc:sldMasterMk cId="2317532505" sldId="2147483672"/>
              <pc:sldLayoutMk cId="1438527250" sldId="2147483686"/>
              <ac:spMk id="93" creationId="{2AF4350A-649B-FE8D-2636-BCD34E9A1CEF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3" creationId="{5913DCC3-0782-1197-D774-8297E420D63B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4" creationId="{108415EC-B1BC-6DD2-EA8A-59C1B780ED42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4" creationId="{22A619F7-86D0-23F6-AC88-B38757932CD5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5" creationId="{8DD71802-5278-7F61-7C0F-BB871D535E68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5" creationId="{9479D728-6535-8815-F6B6-298ED9344978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6" creationId="{5F7B2765-2236-DDB9-C625-C38E1E0B47BF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6" creationId="{80E06A86-3480-FD04-9309-AAE7D891832B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7" creationId="{29DB021E-B5F0-C8B1-0FFE-C4058DF7798F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7" creationId="{C332308F-FFE2-A0BC-6725-E7D36BC432E5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8" creationId="{0A5060E2-1A36-B497-FB79-602D0A22C9D5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8" creationId="{13360C29-2BBA-D2E0-B688-AA6F010CD0B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9" creationId="{15269203-FB8F-23CF-5242-A67C7CF825C8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9" creationId="{7166CE48-7707-0B46-7D22-54828AFB147C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0" creationId="{58A06E3A-F748-41F4-AF6F-861934266F97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0" creationId="{F17C68FB-51F5-4557-C018-C003FABCF320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1" creationId="{2D620690-6C14-245A-0294-351EB5E7C88D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1" creationId="{697EA05E-EAE4-BAD7-8E89-51876A013E16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2" creationId="{9F7D6BBD-D8A9-0B78-C8B0-3F5B2EFAFC9F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2" creationId="{E2D26268-0EE1-1FBC-874F-93213B600390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3" creationId="{CF0B86D7-E7B3-5198-D55C-BBA4BB52F9CB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3" creationId="{D2BDF87D-E599-A271-80E1-DDEA9C988DC9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4" creationId="{18615CE7-EE31-DAFB-C04C-D14101530DD3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4" creationId="{3DD9537A-DF5B-D878-8A8D-5251D7CDD817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5" creationId="{313B5B48-01D2-E673-0A67-21095C91C55E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5" creationId="{3DF30D39-F6FA-B8F0-B7ED-71BB505C0707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6" creationId="{1FE60DBB-573B-A723-432C-D4A0881A3E32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6" creationId="{5629BA28-1C5D-0B57-05F4-7C4261BD2DDE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7" creationId="{3917311F-16E5-BD67-E996-AE00CE9BCA1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7" creationId="{4F1E459D-A8E1-13E3-E02D-5E73DAC5EAF5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8" creationId="{343D8689-8324-6337-7D0F-F57CEC8D4203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8" creationId="{38DE38A5-3A20-7518-466F-07B83462E1D4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9" creationId="{18B40E8E-7A37-DE40-514F-34860887A056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9" creationId="{98591C9C-A6BA-A7D3-48F0-97E348491317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10" creationId="{9A2B3EC7-848A-09F4-145A-B9D2C548A8BA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10" creationId="{F84EBFD2-5980-0D84-1D95-8CEA4EB1E89A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11" creationId="{1BFB8905-E379-6DCA-2952-336A2E1E7ADE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11" creationId="{D2BB65A7-A2A4-F1C8-B0B4-C2557DB7B0D2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12" creationId="{1533A01D-36EB-59E2-66B2-69F1155777FF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12" creationId="{440DD9D5-B2EB-34E6-B3DE-D9AEAA260E96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13" creationId="{480F8791-98C9-555C-CEB0-E6D45531C1BD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14" creationId="{846FA8D5-360C-81C2-574B-6EE3C05874B4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5" creationId="{83236D63-276B-25B3-6D01-978BBDC67A7C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15" creationId="{AE069AF4-8B01-01D7-CE90-21348541DCF1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6" creationId="{5CE7C377-9AD8-3317-A7E5-1F5A1968D0E0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16" creationId="{77D6B582-92B5-F671-A5BA-067C20103351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7" creationId="{6875F8C3-7B1B-ABA9-4E7B-B8D0876B5257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17" creationId="{EE1D8327-47B0-4BB6-85D7-CF5361F06F64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8" creationId="{DDCFD9B9-2AF3-684C-7D5F-C43338448E39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18" creationId="{E1D8CCD6-1A30-9973-AC95-47E1CFA70BCD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9" creationId="{B919D3C3-F3EF-ED37-DB77-5EE5A6F9D444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19" creationId="{E793CE39-92EF-C8A6-7FF4-C43EA170C275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0" creationId="{A561F002-86F8-729D-EBC4-9351DA2B91B2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0" creationId="{AD2BC249-DF92-128D-33A4-F6BF7ACB045E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1" creationId="{18C730E0-54C5-5405-7C85-FD8FE179C8F6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1" creationId="{F6F8A1D6-C770-804F-9991-CDB81F39C069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2" creationId="{BB384E63-0432-6DA1-4A16-CC9AD00DDD76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2" creationId="{E028F494-E5E3-E712-B180-F36C8F1246FD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3" creationId="{3B9BBF4E-7182-4095-9AC9-AB66EF82D582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3" creationId="{6C80A5E0-4C81-D0DD-89FE-15E592B73785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4" creationId="{3DF91009-7DE6-D21D-48C4-8C6EAEBC742E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4" creationId="{6B67C83F-8AEE-4541-0B73-E0A724118999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5" creationId="{3606D35B-98F3-2CF3-B89C-736D6F7CC4F2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5" creationId="{5EB8294B-A7BB-3E43-B90B-3CB05FAD39C8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6" creationId="{42F67ED5-FC44-66CC-F176-3296EC0A147D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6" creationId="{86B42410-69E1-0BA7-CC30-1A5643AA30F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7" creationId="{73ABDE01-B9B7-BF2D-3C41-20D151C2AE0D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7" creationId="{9687E89C-DAED-DA03-6132-F0B1A927D14F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29" creationId="{3F3776D4-3E36-AB85-AB4A-C55ED03A2025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0" creationId="{C5FDB8B6-3FCC-C662-D961-DC03340CD867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1" creationId="{8F5EE976-E676-C521-E135-DD66CFDD79A1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2" creationId="{095841ED-9387-E8A5-A47D-9FDF52A31A53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3" creationId="{A77592FD-5763-828D-203D-723E494B238D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4" creationId="{89620190-285B-AE97-54FE-BBC380BCEA6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5" creationId="{812DDC51-DCAB-4E4C-813D-73F5CD0FD442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6" creationId="{D07A3FEB-9112-F56F-8BB7-FF85C6588DC4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7" creationId="{84025821-A425-BAEA-CFC4-B27838509F46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8" creationId="{4FC7CA88-22BA-DFFE-3B52-4BAB440653DD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9" creationId="{F6BE16C4-2C75-A6AE-C143-CDC266A8B1C3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0" creationId="{7A968786-A5BB-25F2-CD75-248110FF77A9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1" creationId="{282FC048-74CC-6D01-D3C0-6F984D362AE1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2" creationId="{43B67A30-006B-737E-7A39-37009A778E7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3" creationId="{99905991-6C89-3FB5-7559-A98D2926D0B6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4" creationId="{A07CF48A-3D61-4313-E3E7-532B67E54604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5" creationId="{F143621E-F2E1-FC82-D13D-5FE18E65E0AF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6" creationId="{2FCAE18B-B490-E2AF-D9E6-D45382805B39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7" creationId="{4481F8F2-F83E-B7A4-3AF9-16DCABD7015D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8" creationId="{89F77E03-0528-B373-8433-29FB4550022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9" creationId="{BD70AD50-466E-1FCC-49D1-B827951FC0D9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49" creationId="{63C34A96-465F-D30C-BA25-8822A85983D2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0" creationId="{96827EB0-4A68-06AF-3728-27C6ED31D396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1" creationId="{DE0CDA18-1FB1-8E2F-2C19-6AED404B844C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2" creationId="{B0FFB624-50B3-CFF7-3BAD-7E1DD8B36FEA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3" creationId="{9DB9E25C-3241-1F25-6BC5-F0A9C0398EAA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4" creationId="{A96D76F1-AA41-49CC-4F9A-D2736A45FA51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5" creationId="{1B9638CA-5EED-907B-05A1-1ABB68838527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6" creationId="{7A39CC66-7B3E-7571-BE90-484659ACD858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7" creationId="{34F55105-C547-EE4E-757C-4D1795421226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8" creationId="{01CA18F2-43F4-1D41-5DD5-7131A1D429C8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9" creationId="{D16EE1F0-CC69-6CA9-E7A6-8138E010D2BE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0" creationId="{46863F44-144F-3EAE-D644-33AE01148BBE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1" creationId="{7BA98E15-D40A-0EAF-3210-3B5C52DBFD14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2" creationId="{356BE74C-0F5E-90DB-6449-0D07B43DBEF2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3" creationId="{7E440AF1-4CDD-8EEA-D899-49851D58B5AE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4" creationId="{7C6D3BF0-0160-6193-92FA-AC55C2DD71FE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5" creationId="{7B01A5ED-0F22-1274-C924-FC8AA84AF4B2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6" creationId="{CE0A572D-4A44-E272-5B21-8B009A26AC4A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7" creationId="{F2CFFED9-3177-D521-B68B-A159E070E232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8" creationId="{511D8D75-DEDD-6442-9E21-65434F841021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9" creationId="{DBDAD34B-97A8-21FA-7EDF-838CEE00DD2D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0" creationId="{5F5213C1-FC04-1E41-E9D3-F5EEB62892B2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1" creationId="{F58C43D8-E274-C460-F7FD-60F832F4D4F4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2" creationId="{3AE1CABF-121D-460B-6047-FADC3192850D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3" creationId="{32C43454-49FF-5BBD-A435-509F4B6FB43F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4" creationId="{AA1BB95D-3967-1044-F2E9-581992A6CC9B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5" creationId="{BA449877-977D-2AD6-F122-2F28F221A6BC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6" creationId="{80E210FC-AC69-7437-BCB0-8EADE89576AE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7" creationId="{F25CD2CB-5B12-EC71-B8E3-792BFD8A8801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8" creationId="{A9EC3737-FBA0-4ACB-9A55-DF7AB8DCCB9C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9" creationId="{DC88F31F-E0E7-F7B2-752C-64FDED38CFD3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0" creationId="{E00624DA-E5A7-2A75-7E76-0BD76A942F79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1" creationId="{53E3D055-81D9-31CF-2BC6-CCCC73FC3795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2" creationId="{0750CA76-F811-FA29-ECFB-0EA070E52B30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3" creationId="{35759150-8F2A-F9DA-EB48-6EC84F53A810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4" creationId="{C8985C1F-2AC0-2FED-E3E3-A08AC7B183C6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5" creationId="{C56D9D4C-6743-568B-7801-6BE3B820D51B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6" creationId="{BB937CDC-2578-69CD-2307-D10B7414451D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7" creationId="{95B6EB76-1D42-50ED-EAE2-6EA9F3CAF45B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8" creationId="{7B9CB868-9594-1953-E813-9F96A9F3E556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9" creationId="{CF827016-B133-3AAC-DA88-AD0918153A14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90" creationId="{1C8FC38F-D1DC-8480-794D-86A12EBE500E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492" creationId="{F0206C2D-3937-90D1-5798-100F32681139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493" creationId="{07F8DDBB-5653-9A68-347E-08C1260721EE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494" creationId="{6F41F917-6FAB-C719-B9EC-22023B33EE41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495" creationId="{0876DA24-7AC3-375B-E786-EDDA0490717C}"/>
            </ac:spMkLst>
          </pc:spChg>
          <pc:spChg chg="mod">
            <ac:chgData name="Chuck Tomasi" userId="79514c44-a18e-4aaa-84b1-18f74099d6b1" providerId="ADAL" clId="{46103BB5-65B4-9842-B5DB-38C54FE97DF7}" dt="2023-04-11T18:28:57.070" v="2370" actId="554"/>
            <ac:spMkLst>
              <pc:docMk/>
              <pc:sldMasterMk cId="2317532505" sldId="2147483672"/>
              <pc:sldLayoutMk cId="1438527250" sldId="2147483686"/>
              <ac:spMk id="496" creationId="{862CE993-4D61-6D83-F9B1-BA52890017D6}"/>
            </ac:spMkLst>
          </pc:spChg>
          <pc:spChg chg="mod">
            <ac:chgData name="Chuck Tomasi" userId="79514c44-a18e-4aaa-84b1-18f74099d6b1" providerId="ADAL" clId="{46103BB5-65B4-9842-B5DB-38C54FE97DF7}" dt="2023-04-11T18:29:04.684" v="2372" actId="554"/>
            <ac:spMkLst>
              <pc:docMk/>
              <pc:sldMasterMk cId="2317532505" sldId="2147483672"/>
              <pc:sldLayoutMk cId="1438527250" sldId="2147483686"/>
              <ac:spMk id="497" creationId="{9BE683E1-C459-9882-F05C-79AD43C3712D}"/>
            </ac:spMkLst>
          </pc:spChg>
          <pc:spChg chg="mod">
            <ac:chgData name="Chuck Tomasi" userId="79514c44-a18e-4aaa-84b1-18f74099d6b1" providerId="ADAL" clId="{46103BB5-65B4-9842-B5DB-38C54FE97DF7}" dt="2023-04-07T22:59:12.951" v="308" actId="554"/>
            <ac:spMkLst>
              <pc:docMk/>
              <pc:sldMasterMk cId="2317532505" sldId="2147483672"/>
              <pc:sldLayoutMk cId="1438527250" sldId="2147483686"/>
              <ac:spMk id="498" creationId="{3F13212E-FB13-9A92-846B-DE69BEC5C64C}"/>
            </ac:spMkLst>
          </pc:spChg>
          <pc:spChg chg="mod">
            <ac:chgData name="Chuck Tomasi" userId="79514c44-a18e-4aaa-84b1-18f74099d6b1" providerId="ADAL" clId="{46103BB5-65B4-9842-B5DB-38C54FE97DF7}" dt="2023-04-07T22:59:12.951" v="308" actId="554"/>
            <ac:spMkLst>
              <pc:docMk/>
              <pc:sldMasterMk cId="2317532505" sldId="2147483672"/>
              <pc:sldLayoutMk cId="1438527250" sldId="2147483686"/>
              <ac:spMk id="499" creationId="{2E1DBC32-559E-F695-4F10-35BE872F67D4}"/>
            </ac:spMkLst>
          </pc:spChg>
          <pc:spChg chg="mod">
            <ac:chgData name="Chuck Tomasi" userId="79514c44-a18e-4aaa-84b1-18f74099d6b1" providerId="ADAL" clId="{46103BB5-65B4-9842-B5DB-38C54FE97DF7}" dt="2023-04-07T23:01:03.138" v="324" actId="14100"/>
            <ac:spMkLst>
              <pc:docMk/>
              <pc:sldMasterMk cId="2317532505" sldId="2147483672"/>
              <pc:sldLayoutMk cId="1438527250" sldId="2147483686"/>
              <ac:spMk id="500" creationId="{9F4DFCA8-11C2-A6FB-2EBA-54E9321991F2}"/>
            </ac:spMkLst>
          </pc:spChg>
          <pc:spChg chg="mod">
            <ac:chgData name="Chuck Tomasi" userId="79514c44-a18e-4aaa-84b1-18f74099d6b1" providerId="ADAL" clId="{46103BB5-65B4-9842-B5DB-38C54FE97DF7}" dt="2023-04-08T20:30:05.315" v="871" actId="552"/>
            <ac:spMkLst>
              <pc:docMk/>
              <pc:sldMasterMk cId="2317532505" sldId="2147483672"/>
              <pc:sldLayoutMk cId="1438527250" sldId="2147483686"/>
              <ac:spMk id="501" creationId="{FACDEC3D-5438-987D-6AC0-D2A8EFF06BEE}"/>
            </ac:spMkLst>
          </pc:spChg>
          <pc:spChg chg="mod">
            <ac:chgData name="Chuck Tomasi" userId="79514c44-a18e-4aaa-84b1-18f74099d6b1" providerId="ADAL" clId="{46103BB5-65B4-9842-B5DB-38C54FE97DF7}" dt="2023-04-08T20:29:37.522" v="862" actId="552"/>
            <ac:spMkLst>
              <pc:docMk/>
              <pc:sldMasterMk cId="2317532505" sldId="2147483672"/>
              <pc:sldLayoutMk cId="1438527250" sldId="2147483686"/>
              <ac:spMk id="502" creationId="{33920D5E-5F1D-17FE-0B1B-75BEE37D84CD}"/>
            </ac:spMkLst>
          </pc:spChg>
          <pc:spChg chg="mod">
            <ac:chgData name="Chuck Tomasi" userId="79514c44-a18e-4aaa-84b1-18f74099d6b1" providerId="ADAL" clId="{46103BB5-65B4-9842-B5DB-38C54FE97DF7}" dt="2023-04-08T20:30:27.946" v="886" actId="552"/>
            <ac:spMkLst>
              <pc:docMk/>
              <pc:sldMasterMk cId="2317532505" sldId="2147483672"/>
              <pc:sldLayoutMk cId="1438527250" sldId="2147483686"/>
              <ac:spMk id="503" creationId="{396193B8-33B6-15E5-30F3-7A4EACCF9168}"/>
            </ac:spMkLst>
          </pc:spChg>
          <pc:spChg chg="mod">
            <ac:chgData name="Chuck Tomasi" userId="79514c44-a18e-4aaa-84b1-18f74099d6b1" providerId="ADAL" clId="{46103BB5-65B4-9842-B5DB-38C54FE97DF7}" dt="2023-04-08T20:30:05.315" v="871" actId="552"/>
            <ac:spMkLst>
              <pc:docMk/>
              <pc:sldMasterMk cId="2317532505" sldId="2147483672"/>
              <pc:sldLayoutMk cId="1438527250" sldId="2147483686"/>
              <ac:spMk id="504" creationId="{99A7417D-86F7-40EF-7B24-F5AE325C325C}"/>
            </ac:spMkLst>
          </pc:spChg>
          <pc:spChg chg="mod">
            <ac:chgData name="Chuck Tomasi" userId="79514c44-a18e-4aaa-84b1-18f74099d6b1" providerId="ADAL" clId="{46103BB5-65B4-9842-B5DB-38C54FE97DF7}" dt="2023-04-08T20:29:37.522" v="862" actId="552"/>
            <ac:spMkLst>
              <pc:docMk/>
              <pc:sldMasterMk cId="2317532505" sldId="2147483672"/>
              <pc:sldLayoutMk cId="1438527250" sldId="2147483686"/>
              <ac:spMk id="505" creationId="{7D192556-16DD-63F6-E554-892141D3AB22}"/>
            </ac:spMkLst>
          </pc:spChg>
          <pc:spChg chg="mod">
            <ac:chgData name="Chuck Tomasi" userId="79514c44-a18e-4aaa-84b1-18f74099d6b1" providerId="ADAL" clId="{46103BB5-65B4-9842-B5DB-38C54FE97DF7}" dt="2023-04-08T20:30:27.946" v="886" actId="552"/>
            <ac:spMkLst>
              <pc:docMk/>
              <pc:sldMasterMk cId="2317532505" sldId="2147483672"/>
              <pc:sldLayoutMk cId="1438527250" sldId="2147483686"/>
              <ac:spMk id="506" creationId="{46B1489D-2C80-B382-054A-A7F205D18FC2}"/>
            </ac:spMkLst>
          </pc:spChg>
          <pc:spChg chg="mod">
            <ac:chgData name="Chuck Tomasi" userId="79514c44-a18e-4aaa-84b1-18f74099d6b1" providerId="ADAL" clId="{46103BB5-65B4-9842-B5DB-38C54FE97DF7}" dt="2023-04-08T20:30:05.315" v="871" actId="552"/>
            <ac:spMkLst>
              <pc:docMk/>
              <pc:sldMasterMk cId="2317532505" sldId="2147483672"/>
              <pc:sldLayoutMk cId="1438527250" sldId="2147483686"/>
              <ac:spMk id="507" creationId="{2FD8F3A4-BAD2-FF22-61D7-4168B5492D70}"/>
            </ac:spMkLst>
          </pc:spChg>
          <pc:spChg chg="mod">
            <ac:chgData name="Chuck Tomasi" userId="79514c44-a18e-4aaa-84b1-18f74099d6b1" providerId="ADAL" clId="{46103BB5-65B4-9842-B5DB-38C54FE97DF7}" dt="2023-04-08T20:29:37.522" v="862" actId="552"/>
            <ac:spMkLst>
              <pc:docMk/>
              <pc:sldMasterMk cId="2317532505" sldId="2147483672"/>
              <pc:sldLayoutMk cId="1438527250" sldId="2147483686"/>
              <ac:spMk id="508" creationId="{7814D202-9362-02E1-F8C8-84F8056528D2}"/>
            </ac:spMkLst>
          </pc:spChg>
          <pc:spChg chg="mod">
            <ac:chgData name="Chuck Tomasi" userId="79514c44-a18e-4aaa-84b1-18f74099d6b1" providerId="ADAL" clId="{46103BB5-65B4-9842-B5DB-38C54FE97DF7}" dt="2023-04-08T20:30:27.946" v="886" actId="552"/>
            <ac:spMkLst>
              <pc:docMk/>
              <pc:sldMasterMk cId="2317532505" sldId="2147483672"/>
              <pc:sldLayoutMk cId="1438527250" sldId="2147483686"/>
              <ac:spMk id="509" creationId="{94B1431A-2ED7-D87E-42CD-A68441BF246F}"/>
            </ac:spMkLst>
          </pc:spChg>
          <pc:spChg chg="mod">
            <ac:chgData name="Chuck Tomasi" userId="79514c44-a18e-4aaa-84b1-18f74099d6b1" providerId="ADAL" clId="{46103BB5-65B4-9842-B5DB-38C54FE97DF7}" dt="2023-04-11T18:30:21.826" v="2374" actId="554"/>
            <ac:spMkLst>
              <pc:docMk/>
              <pc:sldMasterMk cId="2317532505" sldId="2147483672"/>
              <pc:sldLayoutMk cId="1438527250" sldId="2147483686"/>
              <ac:spMk id="510" creationId="{CA217138-17C1-AD9E-B1B1-528501291C76}"/>
            </ac:spMkLst>
          </pc:spChg>
          <pc:spChg chg="mod">
            <ac:chgData name="Chuck Tomasi" userId="79514c44-a18e-4aaa-84b1-18f74099d6b1" providerId="ADAL" clId="{46103BB5-65B4-9842-B5DB-38C54FE97DF7}" dt="2023-04-11T18:31:23.439" v="2376" actId="554"/>
            <ac:spMkLst>
              <pc:docMk/>
              <pc:sldMasterMk cId="2317532505" sldId="2147483672"/>
              <pc:sldLayoutMk cId="1438527250" sldId="2147483686"/>
              <ac:spMk id="511" creationId="{EB9BF00A-3A5E-E312-09C0-CFE3B0310DBE}"/>
            </ac:spMkLst>
          </pc:spChg>
          <pc:spChg chg="del">
            <ac:chgData name="Chuck Tomasi" userId="79514c44-a18e-4aaa-84b1-18f74099d6b1" providerId="ADAL" clId="{46103BB5-65B4-9842-B5DB-38C54FE97DF7}" dt="2023-04-08T20:27:06.795" v="829" actId="478"/>
            <ac:spMkLst>
              <pc:docMk/>
              <pc:sldMasterMk cId="2317532505" sldId="2147483672"/>
              <pc:sldLayoutMk cId="1438527250" sldId="2147483686"/>
              <ac:spMk id="512" creationId="{621255CA-432F-D533-62E9-097C7E37BE33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2" creationId="{C0E2D629-EBCF-9CF2-98C7-0CA8577C3571}"/>
            </ac:spMkLst>
          </pc:spChg>
          <pc:spChg chg="del">
            <ac:chgData name="Chuck Tomasi" userId="79514c44-a18e-4aaa-84b1-18f74099d6b1" providerId="ADAL" clId="{46103BB5-65B4-9842-B5DB-38C54FE97DF7}" dt="2023-04-08T20:26:59.053" v="828" actId="478"/>
            <ac:spMkLst>
              <pc:docMk/>
              <pc:sldMasterMk cId="2317532505" sldId="2147483672"/>
              <pc:sldLayoutMk cId="1438527250" sldId="2147483686"/>
              <ac:spMk id="513" creationId="{13D018F7-B7BF-BD3A-B460-ABD256C83B5D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3" creationId="{EC3DB5D7-08E8-255D-4C5A-6DBFDAB15A69}"/>
            </ac:spMkLst>
          </pc:spChg>
          <pc:spChg chg="del">
            <ac:chgData name="Chuck Tomasi" userId="79514c44-a18e-4aaa-84b1-18f74099d6b1" providerId="ADAL" clId="{46103BB5-65B4-9842-B5DB-38C54FE97DF7}" dt="2023-04-08T20:27:06.795" v="829" actId="478"/>
            <ac:spMkLst>
              <pc:docMk/>
              <pc:sldMasterMk cId="2317532505" sldId="2147483672"/>
              <pc:sldLayoutMk cId="1438527250" sldId="2147483686"/>
              <ac:spMk id="514" creationId="{0AEA538D-9128-B810-360E-465E3FFDC158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4" creationId="{AF1A0D23-93FB-ACFF-6722-1AD380958290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5" creationId="{12D10992-D717-7D6A-F04A-007F9AD39CD5}"/>
            </ac:spMkLst>
          </pc:spChg>
          <pc:spChg chg="del">
            <ac:chgData name="Chuck Tomasi" userId="79514c44-a18e-4aaa-84b1-18f74099d6b1" providerId="ADAL" clId="{46103BB5-65B4-9842-B5DB-38C54FE97DF7}" dt="2023-04-08T20:27:06.795" v="829" actId="478"/>
            <ac:spMkLst>
              <pc:docMk/>
              <pc:sldMasterMk cId="2317532505" sldId="2147483672"/>
              <pc:sldLayoutMk cId="1438527250" sldId="2147483686"/>
              <ac:spMk id="515" creationId="{9F181B10-9100-03BA-BD87-C30E99071EB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16" creationId="{00973DF1-48E9-4B8C-FC27-0C7B94732353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6" creationId="{4F5458CE-1667-3AEB-8262-E2261549ED3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17" creationId="{24AD81AC-CBA2-69B4-4962-2E47C90561A2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7" creationId="{6B57FC3A-96F6-28A0-BA18-A0049D3DDC03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8" creationId="{80169911-373D-C082-8CB7-35837985BC31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18" creationId="{CFE8D524-1560-E929-7063-11032E6696ED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19" creationId="{9472704F-1342-4B94-C776-B7209144A213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9" creationId="{ECDA3009-9F63-DF55-C039-D0BB5254B31D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0" creationId="{7EC76867-E8A6-212E-0E1B-93776C95C095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0" creationId="{F4D1CC4E-13F0-6AB1-9C9C-13D87BBAB495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1" creationId="{4C584BAC-25E1-6768-6092-953421224197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1" creationId="{56325730-2AA8-7A9C-7150-6BEE6D84F01A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2" creationId="{87AB69BF-5D5E-156F-690D-94802108D3A6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2" creationId="{B9E963D6-4394-72ED-59BB-65962CF3C95E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3" creationId="{D5805A38-8299-830A-3E3B-16EA3080C3FD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3" creationId="{D6262F3A-D860-AB23-02CE-77FEF444D22E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4" creationId="{BCD87B89-2CEC-6D62-54BF-87F4A1ECD014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4" creationId="{C876AE55-7A7C-D409-BA55-C1209ADC75D9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5" creationId="{457F550A-9448-C387-1E07-7FAC6232498C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5" creationId="{73148BBB-13B5-4B2A-09DC-8A7FF741DE0A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6" creationId="{9F4C29C4-3F39-A7B7-5DD2-317CA312E241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6" creationId="{DE48F40C-1498-C443-6376-DE8CD5A4D68E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7" creationId="{2E960B6A-C944-01B5-0FE1-52E29CFE7821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7" creationId="{D9165171-AC10-8CEF-824A-5AFE81DF6F2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8" creationId="{5A29B2F3-0487-076F-9384-2A81A2451CA9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8" creationId="{D5CF2B2A-2737-8249-67FD-997AD58CC37E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9" creationId="{35852EE4-6BFD-E7A5-50F8-BC6A0BDCE7AA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9" creationId="{49B321C5-7D59-B995-F281-35993CCBFE63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0" creationId="{EFE74389-1200-20D0-86D8-47FEBEA5FF25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0" creationId="{FFFC55CF-C529-B6BB-1D7C-CCFF122275AC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1" creationId="{D6B7797E-4E56-3EBF-B343-6B25C971DE09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1" creationId="{E359B9B9-C349-3C68-39CD-5FEEF0DDAB34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2" creationId="{804D6E98-4399-9423-9E51-88B76767DE2E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2" creationId="{BE4036AF-BFB7-0943-8F47-AAFBAC927919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3" creationId="{7D001E8D-E9A3-CF1E-A2F1-33A430E033BA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3" creationId="{86B80810-1102-7808-4EEC-8B7F174BA855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4" creationId="{26013DED-D139-8CAB-26F2-6B78558287B1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4" creationId="{D5B5F9A6-A513-090A-8022-4ECD8A152117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5" creationId="{A3308472-644B-DD9D-3537-EDD53E4F4BB9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5" creationId="{DC29F398-05ED-9358-E10B-A840D880484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6" creationId="{E20398EF-CE5A-C89B-6427-5A27C5D01A9C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6" creationId="{EABC03E6-2DB1-4901-C825-34B8A40E8B04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7" creationId="{0AA79F74-A104-7450-79AD-F242BE593992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7" creationId="{76730476-4E1F-0128-D434-6FF27E80CBD7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8" creationId="{FFD62358-66A0-25D7-515C-5AA68085D32D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9" creationId="{C62C7098-F753-FEC0-FABF-D916C6743AB4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1" creationId="{69250751-0DE5-4BF1-E4F4-2DA404796278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2" creationId="{751E32AF-9F02-C79C-F430-D43D9A91F35C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3" creationId="{06CD2A5B-6369-DB2D-03E9-EED03B424255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4" creationId="{ACB8E357-588C-3035-7B44-A926915589E7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5" creationId="{87688FE4-75F8-3171-204C-3F0FAA7F2017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6" creationId="{21134DF3-0435-859A-21D6-7664108D496B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7" creationId="{427B2B97-D967-F1D1-53BD-FB9A54DBFED5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8" creationId="{20E6472B-6279-7EB0-0E21-B16BCC8C35F7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9" creationId="{F65E4976-4423-900A-5E52-7AADE8926DD7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0" creationId="{4A7D2E7A-AAAE-C0B5-AD9C-8F1CDC239319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1" creationId="{41CDDF49-D51F-FE98-9047-A8B178476411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2" creationId="{03E8B605-5562-85B2-EC7E-4D6B0F9BD8CC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3" creationId="{4411FF4A-FA07-FA3C-8727-070F4CC04A34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4" creationId="{10D4800E-85F0-7834-0773-E95E21820C40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5" creationId="{81C10D4E-6538-3006-E276-63ECF3E4BA95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6" creationId="{852D9384-9A0E-828F-3C9A-14202BD5E268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7" creationId="{B5F2B00A-88C5-C3D0-464D-B33292FC82B9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8" creationId="{ED7B8F40-7B15-33A8-8246-B5829DE4D967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9" creationId="{147C625F-B7F0-0E56-6A67-079EE97536C2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0" creationId="{175A879D-C851-F40B-65D7-99B33215B3C6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1" creationId="{5FB56E96-7182-DBDE-DE13-38EC0DCCCC3C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2" creationId="{1C29A40A-B4C0-C38D-5153-49E9429B84D1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3" creationId="{3693642F-A260-5081-C6F3-2BFE825E6411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4" creationId="{99643501-25EC-1795-A2B2-7D0262294FBB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5" creationId="{7B7160B3-45DC-F8D5-F461-DC9DE4A5E5B1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6" creationId="{F7B432AB-924D-2BFF-70B5-FDA2C947E186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7" creationId="{CAD84132-4C6C-7527-BC1B-DB394AA612C3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8" creationId="{FDFDAA5D-BADD-380C-73FE-993A653080D5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9" creationId="{1D86CFCB-F1CE-AE6C-77B4-1C8732AB734B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0" creationId="{B04C5E5D-EFF2-324F-CAEC-A42EAA35E532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1" creationId="{6301F487-55A9-18F6-642D-3764128343A5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2" creationId="{A19402D7-EB4A-123B-BCEA-4F2375B63264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3" creationId="{7374A0B2-ECC2-FBBB-87EF-FDEC2A61E801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4" creationId="{8FD484E7-8942-21E6-51B5-EC3206812264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5" creationId="{5C51F591-B8BA-EB99-7D62-77E50D3D06EC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6" creationId="{91086732-7D15-8F67-DB1F-E0A8EF3AC4AD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7" creationId="{C13F59A0-5F0A-D7E4-DF4C-00720E3C4CEB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8" creationId="{028AEDFE-6363-5E13-86F5-961AC6733FF3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9" creationId="{D7FF5092-3907-363F-1452-C26BD6A29E25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80" creationId="{8B71D60F-394D-DE32-836A-E0DC701C1745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81" creationId="{E8C86B53-4FE5-8B49-EEEB-28B4714F6032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82" creationId="{65A73852-9CC8-342F-B556-97421E4BDAEE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3" creationId="{01C443A5-6AF1-D990-DDD0-4E8FD419A79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4" creationId="{126A76CE-DA46-1A50-772B-B123B09DCB21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84" creationId="{C3FC5660-3407-FCEB-C2E9-5E8372A0AE3C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5" creationId="{426137B9-7ABB-BF94-9331-639BD0272E39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85" creationId="{DC9C1740-D745-8902-1318-385BB28F07FC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6" creationId="{59E73FA4-34DF-7847-3B55-B2BBF0E868F7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86" creationId="{DD39D387-DE2D-F2E1-FAE6-478A56ECAE1D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87" creationId="{CB65F50B-2641-A076-519E-F3C9F4074AF9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7" creationId="{DB1B7A34-5EF7-1F0C-5BDA-71108C4E8640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88" creationId="{90617486-017E-F882-3BAD-CBC1599E20D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8" creationId="{C48649E5-D2BA-C5CC-90C5-DED6744B361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9" creationId="{77C5EDEF-7134-827E-20BB-6C0A223A622F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89" creationId="{8A911F1D-A42F-CB6C-B890-DF525B5884D0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0" creationId="{5FE3D0F5-D80A-0962-BF94-D3EAF23DFAE4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0" creationId="{806F119A-F235-8977-3C0E-FA97C00D06F8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1" creationId="{D6142CB4-C2DC-070B-A3DE-E6AB5C5C45B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1" creationId="{EEE6C3A4-4D68-0E21-128F-C47B4BE1C72C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2" creationId="{42E3D991-8AB5-FFD3-DC4E-DACE4251087D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2" creationId="{DA8A6C5E-A38E-CED0-2772-F74E8F3081CA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3" creationId="{73313DEA-4B97-3D30-DD41-B8C09EBF3C14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3" creationId="{A3FA0158-8970-1615-7EB0-E9263395E434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4" creationId="{19685A52-D300-516F-0A02-ACDA36DE871A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4" creationId="{9AFDD589-CC73-B926-9B08-4822EFB774B7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5" creationId="{6AECA549-B929-3C3B-A3B2-30E9670FDFE9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5" creationId="{CF6C6E7A-B3FC-930D-EBE3-6671AFDEAFAE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6" creationId="{7486BCCB-8AAD-3E8E-B0ED-CBFFB5CAEFB3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6" creationId="{B52AD7E5-88AF-02C0-6195-A886B8E09547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7" creationId="{0B03E843-09AA-DC92-E695-DA21D97458B6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7" creationId="{3B4DE0B8-B122-2352-8F25-6AAFE4BA82D4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8" creationId="{D893B7DC-7771-A8C4-2840-A4DA2C078486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8" creationId="{F3AD17DC-B4F1-34D9-BE06-BF7373030288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9" creationId="{CCDE50E0-90FA-5E95-11CC-119C4E7B01B5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9" creationId="{F1EDF45D-7CB6-7782-1E93-55D0C06A9DA9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0" creationId="{60DBA8B2-B83F-B6A4-4971-4EAB8D253623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600" creationId="{D5BB2952-A26C-ABAC-4CFE-721FDE56A850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601" creationId="{08396F74-BC9F-513A-4889-0885042E91B5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1" creationId="{F3659FE7-372B-ECA7-7691-D8B603F12260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602" creationId="{1E48FFED-56E3-FA4C-276B-98B34D456C4E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2" creationId="{B2496A79-A1F9-4738-28E4-16BDB80DE852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3" creationId="{F2C9B6C3-1944-EF5A-B45C-4A6D8F6EE46B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4" creationId="{0BCE173C-C607-EDF6-7DC7-C567A908B33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4" creationId="{73C31CA5-7ACB-5982-B3C7-5C85EB09C741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4" creationId="{7F468A56-0D43-49A7-1D04-F4D2E0694EF7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5" creationId="{A029EDEE-D514-7968-3C08-ABEC02A2353B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5" creationId="{DC16E63D-658B-8A36-3F17-4F2C0095C68D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5" creationId="{EB171935-81EC-DE12-9036-E52BBEE13049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6" creationId="{5E92F5B8-2862-9D4F-5700-38C136BB69D4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6" creationId="{9D5C097E-EFEB-0BC0-1A34-7A3601F5AE9E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6" creationId="{CB02DBA6-CBA8-EC5E-7E18-964B75BCBBD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7" creationId="{5D5BF45A-6B66-5F99-1231-AC0FF2AAA4C1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7" creationId="{5F148B2D-AE48-2BFE-1798-36A08A987BC1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7" creationId="{CD7D95DF-9E48-2EA5-FE56-634076E7D3A1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8" creationId="{3FC59163-0405-05DA-B6D2-89B72A5BA738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8" creationId="{5C34F143-3DA3-D738-069A-2144FE44D159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8" creationId="{B3F6C695-3B4C-1E51-F4F7-AC7DFA0EEC37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9" creationId="{298F1907-D348-72E9-637A-33026072EFF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9" creationId="{A34A034A-F5F3-CBE3-875C-A085CC777252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9" creationId="{AC8D7A28-1A11-1CC6-8875-3323322C39F4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0" creationId="{510CB623-FC52-3CFC-2029-B598BBA3636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0" creationId="{58F0EE38-4446-B284-6248-1C0590AE27FF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0" creationId="{6F96E7E6-8C52-32E1-3817-80360D6D58B2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1" creationId="{15F974DB-892A-8861-33FC-F80AA6F2FA31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1" creationId="{943C688B-374C-856F-723B-04FDC61954F4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1" creationId="{CBF3C145-662E-167C-8580-A33677A0EB8D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2" creationId="{0D536BA1-05C9-37F5-46A6-C3A9AC7687F0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2" creationId="{BD366373-47F3-39B7-DC71-55E130DC4294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2" creationId="{F4C6E8E4-7072-2B39-B9E4-740F1367E24A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3" creationId="{2363246A-FEDA-F533-9DEE-2B06817203A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3" creationId="{5095EBD9-516A-665D-7D60-FC9A0B2FA818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3" creationId="{7647380D-8CB2-CAA9-EDFE-5B7E00654D1C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4" creationId="{37EDE8C0-4D1C-4848-9C9B-123B1BCC1B2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4" creationId="{90ED0E4F-AC22-F336-A83F-0AACA8EC0BFE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4" creationId="{DBE3D132-5DF6-B050-9C38-1472863C77B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5" creationId="{1F1207C3-30C6-DF11-2F14-08BC9D24E819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5" creationId="{A7A725D1-FDC9-A362-1E52-6B5E36934317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5" creationId="{B50DE442-CA1B-B72E-0CF6-BEE5815790C5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6" creationId="{16486C4F-B13B-8B03-211D-C658990754AB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6" creationId="{3492924E-164F-24C5-A823-352C5E98A7AC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6" creationId="{C801FA54-101A-5756-79BA-130D820456B0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7" creationId="{0B1E82D5-38B1-03C5-E405-D815FEF8E31A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7" creationId="{93E10A0E-D57B-4D9E-A42B-BB029ECC32D9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7" creationId="{BC014E74-0C5E-7ACC-876A-E788A2B67C9B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8" creationId="{63AECD06-D2B3-30DC-5540-CB064470A097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8" creationId="{88BDAEC5-0993-CD29-20FD-C580912D4D13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8" creationId="{C9F2C086-3B8F-D2AA-3124-27C3FAD4EB47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9" creationId="{0AF5FFA9-5184-D982-F2C9-EF998C9079BA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9" creationId="{5E26F0D3-E75D-7132-C16E-378CDBC0E112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9" creationId="{98D3892A-63FE-B590-56C3-9796819754A8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0" creationId="{B9D7A41A-2A75-C897-CF09-116B8052C2B8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0" creationId="{E1B3FE4B-E5F5-59C9-34B7-07110D9CF5E4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0" creationId="{E5579536-7659-65DC-E29F-9C447788576F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1" creationId="{03A7BE25-3DD7-604F-36BE-4E455EB6119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1" creationId="{3AFD7195-FBEB-AEE1-99E2-E9F0C0FFC29C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1" creationId="{D8D318FE-37E2-09FD-86DE-953F2BB99735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2" creationId="{554D41DD-8804-AECA-3D9E-C8478D63D12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2" creationId="{609756AD-7189-A95C-B42C-C3F972BAE8C5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2" creationId="{6DD0DF17-DFF6-7572-6D03-0E6F541BF114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3" creationId="{082A9CBC-06AC-D760-335B-CAE075A2815D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3" creationId="{3BECAAE9-0437-09EB-D675-9DDAC02D3700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3" creationId="{FFF7E9B9-3F5A-ED59-C6E1-233E57405828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4" creationId="{4354090D-E698-A7A0-446B-151D14C7F688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4" creationId="{9881AB6C-A078-E87C-5F45-BDEC5EA2729D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4" creationId="{D1B5F28C-C2A2-F607-3037-48D0508971E4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5" creationId="{3D774E44-4DB6-B0A9-9EB2-AD01789BCAE3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5" creationId="{5D534844-E5A8-8EF2-2AAA-5D2F22B40B8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5" creationId="{EAB75433-BCA0-3DB5-CB5B-5A8CC187C985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6" creationId="{5EA2F20A-F5D7-3E14-2FE0-8274443BCB73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6" creationId="{6F8B2414-846C-A4B9-D114-581243070093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6" creationId="{972FA0D3-A287-736A-B4DB-08011DFBB2AA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7" creationId="{0E5CDD7B-41B1-0B61-E3B2-2D95DD84A488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7" creationId="{92D854B8-4893-ABB8-7F53-EBCA20E2C2C7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7" creationId="{960026D8-6B84-BDD7-9570-E7923BA3DA44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8" creationId="{3B5AB350-75ED-7DED-9B37-95390BDDE471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8" creationId="{54A129F8-35B8-1DCC-EE7F-D4439785B6B1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8" creationId="{AA574BAE-2210-C97F-A85C-ABC59F57D7E3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9" creationId="{9A49A79E-101D-0977-28EC-1F95F24CA698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9" creationId="{9CEB4C5A-EF7C-4E57-3AC0-9DD950AA1A56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9" creationId="{E7FF8BDA-355D-7493-976F-1A1298E3999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0" creationId="{11A2CA34-9898-24DD-2C89-8C44C0B998C8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30" creationId="{2DB5D0AF-AC1D-1831-E1D5-0E6D4C321521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0" creationId="{B7A398FB-4969-6881-2D43-9E0DAE5A107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1" creationId="{08712AA1-6C6B-3E45-264C-4D9365504067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31" creationId="{365F0B36-7084-0B06-C218-10F3DC2B68DC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1" creationId="{7D5FC0DC-D35F-7BA3-FC09-E216FF364DFB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2" creationId="{5CE231FA-1BE1-EADE-C1D3-32BFD72A2CDF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2" creationId="{B9E3185D-CF91-F3AB-F59A-63C1352A35AD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32" creationId="{C41DCABA-A633-B3A1-5649-DEB860AF19CD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3" creationId="{2C1B0B66-7E8D-63AB-4CD8-495CC269263B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3" creationId="{55CB2277-1C7C-70A3-41B1-1CF12F70A699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4" creationId="{0657E5D7-0936-6674-CD56-DEF1133BA4C0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4" creationId="{07ABF416-F626-6C8D-9BEC-37EBCB397F55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34" creationId="{131CE88B-CBEB-3024-0E35-92459118E4A4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5" creationId="{3236E099-FEE7-DC0C-D208-B09FCA15498E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35" creationId="{846361AC-A69F-5357-59E5-D132C404B35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5" creationId="{E64B9605-F378-E617-AEDC-81FA6727A8DD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6" creationId="{4FB79448-6D26-D6A7-5306-D996CC5C70D5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36" creationId="{91990D44-0342-76C8-0FBC-9E1C277245D3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6" creationId="{E14C5886-6D88-7D9B-2CCA-685472F58C5E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37" creationId="{26A3355B-C33B-E791-F3C0-D7D405B9EC31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7" creationId="{C1EE2CDD-9658-7245-999E-EC11212220B3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7" creationId="{CF73C100-FF89-EF3E-CCBD-639A746BE80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8" creationId="{445ED574-96D5-F356-3D9D-EE7E6F1F9D3E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38" creationId="{56C85BBE-3C89-E617-C8B1-53E9F2330979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8" creationId="{99FA2B43-87CA-A7E9-235D-E6F7E6481598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39" creationId="{82DDEB66-6846-4DE5-1D3F-A0D02361D7E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9" creationId="{B4439E05-18ED-20A7-5C2B-B98399BC1D8C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9" creationId="{C075D17A-20C0-84EF-8802-9877A858CAD8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0" creationId="{B14A27BA-C055-2555-B897-8DCFE9A87CB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0" creationId="{B925144A-36C7-A7A8-5133-84B8C6AF5642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0" creationId="{F6140045-4ED1-80D0-E4F6-BC1640EAA48A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1" creationId="{534DEEDF-89F7-EB1D-7443-B030447A1039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1" creationId="{68CDAE5E-B5A1-6E5F-2722-8AC3919292D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1" creationId="{6F73CB53-2E21-572C-BCE6-CBE78E62340D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2" creationId="{4B79298B-5584-6AB8-FF72-5E630C5B788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2" creationId="{783ECE14-6F9D-C988-5E81-9994AB888027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2" creationId="{A12C547B-94C0-072D-5ADA-5FF61884BE6D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3" creationId="{93F79C34-67E5-BB36-C0C7-B0E594D7762E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3" creationId="{B314DB5F-6F0B-F18A-94E3-78A187269330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3" creationId="{C8B4F26E-F76B-B943-7F4C-5EFDC19C2D10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4" creationId="{5CC3C58C-01C2-B390-0D6C-4A70684639E9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4" creationId="{883DF210-8DE6-4FC0-42D8-842BB0093F4B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4" creationId="{E8297435-B025-95A2-0F90-8C176E4BBF49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5" creationId="{1F973E22-7148-56A4-EC1B-A6D26013D4D1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5" creationId="{24E3C8AA-92DD-5FE0-0C5C-9514A17D2703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5" creationId="{8001AED0-26BF-E119-690F-104DBCBEB5F0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6" creationId="{0952E63C-1486-ADFE-2A39-09E505F23F4C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6" creationId="{38246312-A394-F115-0F1E-C5AFFC568712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7" creationId="{6CCD4940-0414-442B-B02B-4E224EAD0C18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47" creationId="{C7F60077-B445-87C8-E0CE-04AEC6169C6D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8" creationId="{46F89E54-C17B-D66C-A8E2-B4ADEEDE9656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48" creationId="{EA8041E0-D678-340F-4F57-F99671302A26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49" creationId="{1B4D15AB-C79C-BDE5-ECF7-3787B0EB4787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9" creationId="{91B2DC5E-941A-BF13-D5D3-0FC9DB2BC13E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0" creationId="{6C8B169E-345B-1A3C-5CD1-97E546F0710B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0" creationId="{D8C7FC68-1BC0-107D-478B-89E02CDCAC4F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1" creationId="{5157FCB3-9305-A169-1F03-2E2E3E34E54E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1" creationId="{FC0C4431-EFA5-1160-791F-90866E1789CD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2" creationId="{1B4A483C-8696-06C0-82A8-8723A979B065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2" creationId="{41B4B24B-E372-8501-F111-04A268C13691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3" creationId="{734A4F76-FD20-E2B5-2F1B-32D1DBFDB79E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3" creationId="{A1AFF1C1-C426-CFA6-E18D-5AA72E9C7637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4" creationId="{1E16D9B3-4447-42F5-A330-3F2E86E596E8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4" creationId="{99D519B5-3263-D406-44F1-2A0657269643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5" creationId="{19F72B83-C3FB-07C9-DDC5-36E77860FF93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5" creationId="{5D5D4C71-37FA-3165-F003-5E6DF660B791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6" creationId="{5D87C072-3810-F02D-1E30-3C564C9B6CF4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6" creationId="{F9CDB55C-B91E-7FF1-1890-E90DEE66DB56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7" creationId="{22F34452-49F9-FBA1-5D89-1CB5F9BA2899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7" creationId="{D31486B6-14D8-7BB7-A749-61A4B14E852C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8" creationId="{1BDDF286-092B-B59E-1E95-1C197DE20658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8" creationId="{DCD78024-DFF8-F11F-E797-8B81419FBBC3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9" creationId="{1A090AFB-5FCD-BC3A-2E0F-CB152263ABC6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9" creationId="{DE90EF63-DF1D-A777-39BC-3179EF287A32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0" creationId="{5B36DAB9-6747-4CD6-F797-06634A618005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0" creationId="{70C20237-1C3B-01B8-4705-96358B8ABA17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1" creationId="{207D3928-830B-644A-4313-F3F87D1CB834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1" creationId="{BB3C7F69-C1E6-E79B-84BC-25B2A9BF0C7E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2" creationId="{A87388C6-7F76-BA0B-3510-32F4862C5EA9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2" creationId="{B3150C55-26CE-12EC-E7DF-A993ADFB75E9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3" creationId="{6F790B97-D09A-BDBB-A112-7792F689A7A2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3" creationId="{A1BE818D-0417-8CFF-3D48-89BD61584C3F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4" creationId="{7F123511-6CBD-B0EA-4147-62B5D886E156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4" creationId="{CD5439CB-6424-984B-520B-2015C2FF439F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5" creationId="{0167DFB0-6DB2-04E4-78E6-B2DDE51C8ECE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5" creationId="{5D90523E-5E19-EBB4-F165-34959E75851D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6" creationId="{0489B00D-E6C6-BDC2-32B0-4BC5E2235069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6" creationId="{3267B994-80C6-00C8-616C-1A721F5A3049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7" creationId="{1058F497-A114-F90D-29BF-DA4535ACCC59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7" creationId="{242C126A-23E6-2BC6-3883-D2563DD7787F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8" creationId="{0D366F34-9EDC-CBA1-4569-5D33BAFCAE4B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8" creationId="{AEA72F3A-600F-17C1-B979-F31AAF60C1D7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9" creationId="{88A227AA-F395-5FA4-A60F-9B8DF9DFA1D7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9" creationId="{F13C719F-6FD4-772D-550F-AD2DFDC0706C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70" creationId="{35E2B21E-06CD-9A51-F5CA-61C46589E13A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0" creationId="{4FDBCBFB-25BC-BA52-9E4F-48AD512AB969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1" creationId="{2A2D7CF1-6010-D3F1-D8C1-184CC5ECD072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71" creationId="{D17542FE-98BC-72D2-D230-32A992ACF610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2" creationId="{1191F081-9CA2-17BD-660A-49F211890ADD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72" creationId="{2CDC0878-EDB6-FAAD-C1D4-07AD7625C949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3" creationId="{6BAE4422-F47D-CE3E-E6C5-0219C66857B7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73" creationId="{6C77228A-A715-D35D-2467-41ABE966D42C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4" creationId="{AAE192A4-0641-8914-D6BC-62688778DD0E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74" creationId="{D0648230-22DC-5EB6-C9CD-E43CFF753F58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5" creationId="{A1DC8127-01EF-0958-89CB-358397ACA7C6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75" creationId="{DF9F20B6-2864-3572-FCFC-C3F385AA2896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6" creationId="{B54310C4-3E1B-9201-A7FE-82B21F89CFD6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7" creationId="{85CD0415-3B77-7F03-A355-A7B396F8A7FA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77" creationId="{C06A870C-7EAC-0907-3C98-BCFBE40105F6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78" creationId="{2897D57E-1AA9-E6B7-D9FA-0412A3A5A462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8" creationId="{EBA3E41E-CE27-1C65-316B-4AD3C88EA1C0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9" creationId="{D61BF5DE-5816-8B74-A83D-7E8CD0C1F40F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79" creationId="{F12104A2-328A-7BA8-6232-D4546F470CF3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0" creationId="{10E04F08-A982-4C81-C700-A36E84502F91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0" creationId="{13157F67-C932-CEDA-F724-61F6D8A2DF1D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1" creationId="{4FAB147C-E62A-68D3-D2E2-C1C96DA4B4D7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1" creationId="{D524CC5C-FF5F-D18F-103A-0CA340C29901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2" creationId="{5B10AF67-0F51-3985-11E5-9F5C1B9A51EE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2" creationId="{F5CCBDBD-5B01-0B95-EC78-66E0BEE5B061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3" creationId="{39D58CC6-E197-A414-DAE6-397D1DCE68B2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3" creationId="{598CDD62-03EF-94A7-C624-E7933787D008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4" creationId="{A5548D78-4E4D-DC27-3569-B91D32F89048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4" creationId="{AC99281D-ABC3-6856-E1EE-CB0A1240AFAF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5" creationId="{7278A114-9101-EDCE-F4B7-9093A2BA1FFF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5" creationId="{D1A4D4B5-013E-B081-FF68-30CBECFC59AC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6" creationId="{5DDA6981-F96D-D98F-B2F4-13A7D92DADEF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6" creationId="{BC573E37-2E5A-0932-F902-AA40B44E3AD3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7" creationId="{51113FC1-B0A8-0317-4C5A-09BD698C4197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7" creationId="{6C86361B-B2B7-4192-4BC2-2223DE7060F7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8" creationId="{92A9E855-35EB-5227-4B30-8A75AA6D42B8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8" creationId="{B4368A58-BB93-34BA-3EEA-2FF46906A84E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9" creationId="{6CAB80D5-9702-5A6D-BD21-3C5A11F810E4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0" creationId="{A2064EE1-CEBB-EC1E-A33E-67D65E83E0D6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1" creationId="{2B4C0392-0867-1BA4-37D4-347A5014F9DF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1" creationId="{CC3DE391-76C5-AA08-825C-8ABC0F8DD4FE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2" creationId="{336A3692-05D9-5CBB-7578-E3ACC8B98771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2" creationId="{5EA3E878-69A4-8A3D-681A-B3BD61FB95F6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3" creationId="{1E024052-22D5-5364-53D2-E314F8D40642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3" creationId="{D3D65D7F-5233-AD85-E68F-707A31A663A8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4" creationId="{0251D3DD-0A95-F3F4-5D81-E3E96934D7DA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4" creationId="{5E5E1E8F-94D6-8DBF-B900-B8B7298E8E2F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5" creationId="{8E03EB76-270F-5F33-7B98-5A2C3FE165CC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5" creationId="{E81F367D-1510-7D28-2BF4-831B3EEC1F4C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6" creationId="{05D41B01-8765-0E3B-FB45-62F68E31602B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6" creationId="{5DE610D7-E71E-C009-D8B6-3040905A391D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7" creationId="{9A76F596-A0CE-6D6B-905F-172C33CA110D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7" creationId="{D366844B-4690-9CA4-1D46-A1374CFC8379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8" creationId="{00784D1E-3206-1165-A266-CEC0E046D273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8" creationId="{5C7B1B3A-7A9F-E617-4302-749CFF334676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9" creationId="{CFB28A59-7362-7AEF-88F2-018C19A7C1EA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9" creationId="{ECD9A436-738E-398E-23E8-4BAA12239AA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0" creationId="{BAE676A9-7AFC-0B30-673B-EAE0AD0E2D4D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0" creationId="{DBE22006-8F5A-46F7-203A-68D978D60714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1" creationId="{CFF17D33-AD65-0E4B-BB28-C027E1AE8202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1" creationId="{E4D511E5-ACE7-8A56-28EC-FA0FBFF7BC45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2" creationId="{225B7CB0-A1CC-7CA5-FF05-3FCBEA69058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2" creationId="{F875EAAA-033A-7AE1-7D86-96897A1E204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3" creationId="{438EF322-4993-D5B1-47C9-A723117064E0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3" creationId="{A7B6A551-AB60-1CEF-0989-7BD7297DB628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4" creationId="{728E60F3-6619-A28C-626C-9604758C115C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4" creationId="{9881C1E1-5165-B90E-71DA-DD49B2880394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5" creationId="{29108F53-7B95-AC4E-9B01-210439D3B7BD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5" creationId="{4A0413CE-21BE-E06B-F512-45AAB053535C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6" creationId="{84CE804E-A0ED-97B7-7CCB-23AD773E12C6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6" creationId="{EB7632A1-CC05-B8C6-E05F-CAE117561565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7" creationId="{6F194F36-49DE-CF92-781D-179432C06F91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7" creationId="{BDB28B0B-6555-781F-12F4-3CC7DE420742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8" creationId="{75A1CC75-A668-5256-C932-1D57606E4479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8" creationId="{E91038D8-5187-9761-C340-75FCA3647C40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9" creationId="{74CE476C-25B5-BC1D-C1C9-57A11DE8FBE6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9" creationId="{F7986E62-753D-9C8A-BB2A-0B4AF4D034F5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0" creationId="{023D1A06-1508-55B9-B132-6D309511C059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0" creationId="{A8C11287-7FC7-1F3F-A739-059972B112A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1" creationId="{78C32997-267D-AB09-8F44-27C02FE880F3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1" creationId="{9A4EC1D2-205E-69A7-C44A-19C730A33EC0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2" creationId="{05366077-C023-89FC-1BC1-23B472EFA58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2" creationId="{E8EF171E-8255-DD0C-618D-B37E8F143DE9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3" creationId="{61781BF6-1F55-01F3-D1C6-D1E771DB14B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3" creationId="{7F0FC790-85E7-0EAB-9B3B-B2405FB7B96E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4" creationId="{0BE29EF2-BE35-FE1A-6C88-E8AFB18C9C53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4" creationId="{7720B55A-496F-14FC-D065-DB5EB5A52BF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5" creationId="{B8C3F975-BB00-6EF7-D0F1-7D458CB0E10F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5" creationId="{E245878B-9F9E-35AA-226A-69FB89D5E698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6" creationId="{2E6A0136-47C3-F107-3122-A5EBA69CDE6E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6" creationId="{CFDF7DB9-6EF1-1762-1342-F9A2AF023D14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7" creationId="{A84F76B6-57DA-75AC-5AD4-5BE93418FC7B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7" creationId="{FE52FEA7-4C82-7A4A-8597-7BC6AAE20B88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8" creationId="{5C3B43C0-36E5-245A-D3A0-1A9F40D98B61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8" creationId="{F9EFA083-B14B-97F7-0E0B-268097E58608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9" creationId="{B75EFBEA-2052-286F-261F-7FE9AE311400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0" creationId="{033FF36E-C95E-ACC8-DA41-C22E0C0E214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0" creationId="{4C1A9D92-4CC4-A717-705E-A156F7349CBE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1" creationId="{62851962-3241-1F4A-5E52-3579FF4258B2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1" creationId="{96112327-3ED3-C97B-012A-610BFE801166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2" creationId="{9843A3D0-81E1-4EF7-AD75-17727351CD70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2" creationId="{A4D64FA2-ABDB-6C84-910E-9A96789B9A48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3" creationId="{B9A909C4-9EE8-9864-1EBA-5DE1B1F61876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3" creationId="{BCD9DD23-9DA5-0214-3D3B-A97DA613FD2A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4" creationId="{2187D0EA-748A-E3D9-7B6F-47D0AB4D21EE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4" creationId="{B92550BF-F478-2DB7-3934-C85DEE536D68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5" creationId="{44FD8E18-8A0D-5077-CEFA-76DD85FB3E0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5" creationId="{F845CCAB-AE0C-3FA5-F5C8-3A3417CBD494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6" creationId="{5ADF7231-82C1-21E4-C31B-FEB6404440D8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6" creationId="{72FC2A4F-5BA1-D058-CDF2-763B80B5CD6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7" creationId="{2312ED92-BF7A-6B24-DCE0-C006B19F0298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7" creationId="{6A88DDEA-F146-0070-9E33-1F04F86CA112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8" creationId="{42D3ADCD-62DA-B859-AC83-C0D0CE046955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8" creationId="{BE9DFFCB-C899-C040-433E-C536F9ABDAF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9" creationId="{2AD531BE-D5C0-149D-40A5-E82053F57D05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9" creationId="{5269BCC2-0FD5-8048-2B51-F640FD65E4D6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0" creationId="{4E66E11E-FAAB-B1F1-889F-35CC5E202FCB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0" creationId="{F149C31F-E176-B4B0-5284-F14B69E6CF1E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1" creationId="{537BAEF8-0934-6CF6-FCAC-1B0D2016C20C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1" creationId="{C22D22C0-C651-3DEA-3DC9-CC6AA2267504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2" creationId="{5CE16FD9-519E-90BE-CF85-AFD4312E35A6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2" creationId="{61551025-2708-1F66-1251-58AE87483042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3" creationId="{4076DD66-5531-606A-22D3-AF8676635783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3" creationId="{651D923D-39CC-B103-7A78-F76A6397CF0C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4" creationId="{C7F134AF-082E-9BF0-F729-3954759AC895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4" creationId="{DDB2D340-5EB4-848A-ED1B-8EF2D019982A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5" creationId="{2A95C306-5FEC-CBC2-1C36-E03254ACADDF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5" creationId="{4723447B-0B16-64F8-8FAC-4FC92AC35E8D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6" creationId="{8849EF07-9D23-0DA3-B559-FBD62439A9B6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6" creationId="{E1881CF3-7AE4-90D2-1879-763AC2281F1D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7" creationId="{48BFF8BC-C348-3BB9-0EC0-EDA4F6D71FC7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7" creationId="{6733DB65-C1A6-2AB6-4287-63541BC8EEC3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8" creationId="{74818F84-7587-75B5-8A05-C92F71382E9E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8" creationId="{812AEB75-EF6E-7DBC-40D3-CF73CD5F5713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9" creationId="{1625639C-8497-5B2C-2144-CC6D9AA0BDF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9" creationId="{238EA21E-F44F-4478-642F-7522E9BEF776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0" creationId="{754FBC33-7857-47E7-B02A-865DF9ECCBA4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0" creationId="{9BD84B9B-328F-907F-054B-48ADCE19AF2A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1" creationId="{492388AF-EDC2-C2F0-F715-B5602263307A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1" creationId="{817AA9A9-965C-32DB-8B4F-2FD8A1116998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2" creationId="{13AB6B1F-8A95-13B4-B552-DE861EDDA7C7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2" creationId="{8C8D46FF-70E6-AF0A-D3B2-924CC39B6691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3" creationId="{0C6F8B49-8FAE-91BF-A32A-1084B0126732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3" creationId="{FAB96EAE-6683-C01C-F763-5BCC254BE0A5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4" creationId="{2F21B0CD-06E4-6DB2-1DA9-9812EC6B60DB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4" creationId="{F79BEFCB-6633-574E-B42F-F1A6DAFF5BE4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5" creationId="{5E20C01A-7E6E-012E-4FE7-FEDDB5ECCEBF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5" creationId="{F850BA86-F5EF-6A77-EE57-0517865D0767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6" creationId="{1C399C20-6863-7FE6-CA7B-F95075628AC3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6" creationId="{9581DEC0-813C-4913-0F14-5FAB9286A7D0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7" creationId="{6EDB4545-5769-5D1F-A2DF-B33269BBE9E9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7" creationId="{6F04B624-93FE-C79A-4907-9701DE728935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8" creationId="{4D24D425-F629-DAE5-3738-B6DFA6A72176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8" creationId="{7CC11586-4302-0C73-EDA6-C1B86E93C589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9" creationId="{7C02824B-87C2-1700-DCF7-3C6A761CA33B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9" creationId="{8D4A01EF-DC2D-4B3E-EB20-63A60D77DAB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50" creationId="{C0E10606-649F-15B7-B98D-740455003F03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0" creationId="{C1511D04-0350-253F-5500-C051C5D6A306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51" creationId="{45C5AF5C-05F0-13D9-1422-6015C47827C4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1" creationId="{C4168ED7-D1C2-C92D-054C-C847A4C332A2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2" creationId="{508E7ED6-0AF6-B6CD-6895-4D970A89974A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52" creationId="{BC5A757C-E4CF-BFE0-841E-3CB17C6B02FB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3" creationId="{4B41AA95-72DE-8224-B3C9-108B510B3498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53" creationId="{61B76DFE-6E63-D53C-BA7B-83A33D8ECD2C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4" creationId="{5D7FAF5A-6F27-B56E-881B-7C43A2D6D646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5" creationId="{720F4BD2-2C0F-F21D-AE40-46AA357CFB1C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5" creationId="{ED43C703-F7A3-F961-929A-0C973FBDD208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6" creationId="{25C9D067-3602-D35D-498D-4C3D4ACB31DD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6" creationId="{62193062-7CFB-D7B1-977D-3A62B63A9D46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7" creationId="{08A1CCA1-B7DD-A7BD-5082-0A1FD2791626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7" creationId="{911A385B-0203-B1F7-A21A-A6CFC31C4520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8" creationId="{D6F15873-F4AD-D3B6-AD96-A1990313E543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8" creationId="{EB1C95DB-F301-382E-3C7C-FA4462BD87D0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9" creationId="{09637C16-5951-934A-81A1-A7C20D1AB3F5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9" creationId="{88260A47-159B-61EF-B414-83776BDDEA76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60" creationId="{14CF95F8-1B30-BB54-134A-1F2E51F35EAC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0" creationId="{67F29B52-4E62-08FC-57DC-820CD95E33A4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61" creationId="{3D2D5C94-ED72-5BDF-0CB8-10F2AC770AD4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1" creationId="{AA2381EA-DE44-CFAA-6186-9CB698176343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2" creationId="{630B2200-8850-BDDA-2BC6-863B5C0098C4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3" creationId="{5A896D5C-196F-786A-29BC-380DA44ABD94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63" creationId="{7F9545AE-192C-C60B-03C4-BE131FE1B592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64" creationId="{30A0F2CB-8890-78D5-6F4E-BB3D3F2C2C83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4" creationId="{66BD9F68-41C2-1DF6-12B3-6B50F13A2683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5" creationId="{17D0A221-AF5F-2D27-1772-64B5497F4A04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65" creationId="{88C894D3-FF8A-5FBB-8EA5-8B7A2C614E5B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6" creationId="{7B5220E7-80EC-07A1-9316-6662FCF13282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66" creationId="{9907EF08-5656-66FC-744F-DF9221C55B4F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67" creationId="{44D88466-9354-D50C-23AF-82421FC0D358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7" creationId="{AF21A8F2-5211-BB25-02E9-B46D0E18505C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68" creationId="{4761EB90-634A-EA7B-A211-5E5427774BF2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8" creationId="{FE4CE090-8A4D-F85A-DA9D-0130FF9D93D0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9" creationId="{1E727027-B5DF-4AFE-DD50-3F185BFB5476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69" creationId="{6C045623-360B-4983-CF20-E09C3B427878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0" creationId="{E7A60551-9667-3081-3262-C829EEF28F24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0" creationId="{F14E0BCD-0F04-B0B5-72F0-109A977A084E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1" creationId="{178123B9-0F2B-86C6-9AB3-1DE1A0044D4A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1" creationId="{3B3B4187-920C-C3D8-3F2E-2527D18A7AC3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2" creationId="{529F2D20-66BE-AFAA-9D3E-167C233A5213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2" creationId="{B2395336-52FC-D727-71D1-1A99064CC38E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3" creationId="{3D6A6F39-2E71-B2BC-0839-74400B36A119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3" creationId="{C4802EAC-790F-88DC-F480-B736E3E59C27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4" creationId="{7F0111DF-B966-C467-6920-8F6EC368535F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4" creationId="{BFA2E2A7-BF58-C67C-7C3D-9A9D91C5481B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5" creationId="{43A1A08D-CF3A-1829-F781-E0DB5D94C8BB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5" creationId="{C7209A26-2A31-B7C4-5FF9-AE301DB168F8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6" creationId="{2EA22F95-82F8-7E75-1476-4D6B69AB265A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6" creationId="{60F07E3A-6C39-363F-5415-F7DE5C1B2FE9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7" creationId="{F53E3E9D-1663-7BFF-CDA7-8CC631E8A75D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7" creationId="{F9927637-77CE-0199-38B9-93DB2EFF3844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8" creationId="{75CF8645-F0E0-8AE8-B770-40C08D8D1B7A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8" creationId="{A2781677-B710-AF3A-A0A3-026C8D269792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9" creationId="{93D6A992-F8EB-A580-198A-B287FCC0423C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9" creationId="{C137971A-EB05-0A2E-B2FF-3588A3ACEA42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0" creationId="{8C195B67-4B29-6381-B7E9-CE74540E96E0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0" creationId="{E96EFC9F-8D7D-89ED-7F50-B72BFF754728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1" creationId="{632827C4-8E6C-970A-3E94-512D562B02E7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1" creationId="{8FBDBDB8-CB37-5BA5-D056-EE69ABFA5BC7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2" creationId="{135E7976-10F3-7241-6CAE-D8F631EB571D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2" creationId="{E5116E5D-3E84-C46C-3BBA-B3E99E4AEDBB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3" creationId="{B7DAA6FF-F9DF-2223-6BA6-6FC297F7D68C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3" creationId="{C74E8402-7076-CEDC-8C88-99AF1CBBF271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4" creationId="{236D28F0-BCAC-FC95-CB8D-CF528F7F073C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4" creationId="{F8B8A450-0B41-64B6-AE86-C1B5A99726D2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5" creationId="{65A19D59-9067-596F-695E-3565A01EEC78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5" creationId="{68BF8AB2-9D52-30C5-2FF9-1A9C1DA0360F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6" creationId="{53C0D086-4F4D-C9B0-6CD7-AC05A492EFAD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6" creationId="{5552ED92-BBD7-038A-3FEA-8E0D090F4719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7" creationId="{2FB09E46-A366-CB77-6693-A657B64F547F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7" creationId="{A033C24A-6D41-0E35-496B-5EA4F2E05C1C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8" creationId="{66F7705D-E888-82BB-7B37-D6E78E8E0308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8" creationId="{FF84E0D4-8757-270A-A9D1-FF6D7E243DD1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9" creationId="{19BEB1DD-0F43-D58B-1B2A-244CBD63CA54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9" creationId="{F07F7353-4433-EC83-3944-FB4D5547A4D7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0" creationId="{73701A67-6221-1935-D44C-D272EC0E2536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0" creationId="{9E649E49-0BF5-487E-2ED9-AC74CAD00522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1" creationId="{195E4358-1409-A754-D80D-320EF92A8830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1" creationId="{46FF685A-36AB-418A-E413-B5E5BCB7C427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2" creationId="{7F44E4D9-EEA4-F510-6D9F-761F911F62B1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2" creationId="{BFDA412E-3D0B-F35F-2F7C-26AB2991DA38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3" creationId="{2842BC56-74AE-0BAC-25A7-BE023507B713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3" creationId="{6CF80F87-B1E4-03D6-AF4E-659E9AE3D08B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4" creationId="{60D5A117-E2CA-EC51-3D49-7E5BF20B05AC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4" creationId="{6751D698-6987-0648-4733-1FF84E715599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5" creationId="{BDAECD66-995C-2B46-A06F-8944BAFCD8DE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5" creationId="{F2E06668-0194-9525-A3A8-6D169AC3A235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6" creationId="{0F308F80-A641-3DDC-41F3-4A962B2FF4EC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6" creationId="{7F984B17-E7F4-6492-3FB8-DD7215FF817A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7" creationId="{5DAE93D0-5164-1EDA-E560-83AA615AB10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798" creationId="{5AECC375-722E-A015-646D-4D034F1E739E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8" creationId="{D6A38478-FD2E-95F0-9AAC-ECC39C49BC09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9" creationId="{1290BB48-E3DC-323C-071D-508AB72F6775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799" creationId="{B1C116DC-C83F-0E8D-985B-4F5D7CA8E86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0" creationId="{5C11A7FE-7A3E-7ADD-BF8F-8FC5D3AB8E0F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800" creationId="{B623AB8E-9864-12E3-1B9D-F91DE865771C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1" creationId="{01642897-B657-E982-EA4C-D449FE75744D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801" creationId="{51CAD585-4907-077E-68D2-CB53355E3917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2" creationId="{1A156919-8AF3-3AE7-976D-0F286E18BD80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802" creationId="{7C960BD9-3382-0075-A575-2E8884B68BAB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3" creationId="{1B766AFA-F865-D808-67B6-9BF734D1B6EF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803" creationId="{F56F7BB9-6711-051E-D0A5-8BCE6BDD419C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4" creationId="{43B5B7F3-464D-9855-0EEB-57C0745C5E95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804" creationId="{DC2460CD-777F-4E07-4781-BEC0758ABC0B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5" creationId="{BD575558-8EF2-C5EC-2C73-81F923509DA0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06" creationId="{16D3C38E-5C98-F6E0-FA44-BE518A8F8086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6" creationId="{4D4B06F3-AE69-04D6-F16C-893C47D637EC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07" creationId="{1E2562F6-0DEB-8112-6442-484ADC2697E0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7" creationId="{2F96B491-D514-7F4C-7263-8023A88346ED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08" creationId="{2746CEE0-86A1-F49A-98ED-4574007D66F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8" creationId="{90D9F047-0E7C-2A4B-148D-D30E8F01DDE1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9" creationId="{34A109A3-7180-FC5E-FE48-831696EC6176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09" creationId="{4E6AC6DC-CE98-BD1B-837B-F93C66118E8A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0" creationId="{980F0A51-CF48-586D-82D1-EE3F111C63D4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0" creationId="{DCE8F6AF-1324-E0F5-4DC4-FDD62087FD3B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1" creationId="{0358CF86-CBBF-12EC-D4E4-36F86CDFF6CD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1" creationId="{3662B4D6-2A00-A340-DD74-1B74206EC922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2" creationId="{149AEFC8-7FDB-535F-2846-C98629DEA6CD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2" creationId="{978C06C4-A750-514C-727A-E7543E34F8F4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3" creationId="{5090FEB2-B40E-29DC-3CDC-7740F3C3C5CD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3" creationId="{967E1FF5-E18B-BACA-FBD1-A6E699A71080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4" creationId="{72D78C23-BB82-FF12-1150-B3877A21AAD3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4" creationId="{BCE414D1-B4C2-7161-1061-7A48CABF1A73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5" creationId="{0FB09DE8-E1CC-4D48-727C-DA5F26B6AEF7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5" creationId="{53EDFAEF-BFDA-FB73-A6AE-AD5DFC26E53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6" creationId="{2FC0832E-0887-98D4-F2EF-02B3F6797A74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6" creationId="{BEDA1989-6BF8-B2B1-A502-C9142C2A651A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7" creationId="{1F35C13A-90CD-0E31-8C1B-30A97EFEA023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7" creationId="{8B401C82-8A5A-9CCF-7ABE-E122B5260B3F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8" creationId="{65F686F5-6851-5126-3D05-942C4869C6D2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8" creationId="{93005848-379B-EE9A-2C3F-3510DBFF8FBB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9" creationId="{3926441A-1D63-E762-02CB-E3F524EC239A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9" creationId="{AB74B654-5D12-70AC-2DBA-3DF77062CB7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0" creationId="{6C533742-9A27-18B5-90EA-ACF4254203C8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0" creationId="{F3BE5C51-45E1-B248-6D77-8B2821CE7D5B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1" creationId="{17CF54EB-0FE6-B703-1940-10926FEA7B77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1" creationId="{8F26A535-F02F-6B16-8B4E-85F1C2CEACBF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2" creationId="{F835B7BA-4DAD-3690-8701-5E65922215CA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2" creationId="{FDB9C73C-5BEE-2C09-56B7-B9D32D3A83B7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3" creationId="{15335811-BD44-9540-5322-64E04674F930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3" creationId="{2BE9E89B-A6C5-F5F5-CC05-4B1308FDA2D2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4" creationId="{E15A7841-5983-0C24-D351-35D05F0D7516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4" creationId="{E427835A-8274-10A7-E2D8-4718D9B739F8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5" creationId="{441EFF87-ED0A-78AC-7407-688FEBFB1709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5" creationId="{979C66D9-6726-B634-A753-B99515B7A046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6" creationId="{5E099F2B-BA2D-9F63-2FB0-89F292B48533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6" creationId="{7BFBE241-1A8F-185E-3370-234D91936F5C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7" creationId="{1CA6051C-6129-503A-7856-54CBE0DD1AAE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7" creationId="{80CBD34F-8033-676E-737B-C6F630B2E564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8" creationId="{111F20EC-EB29-E68F-AD91-528808C2EC46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8" creationId="{BD5B7668-1E88-2D6C-A5FA-A61156E5C488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9" creationId="{528165DC-F319-14BF-0991-6D6962A10B0C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9" creationId="{808B9DF7-21B2-8D2E-66F3-0433766F836E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0" creationId="{09A79B92-B6B9-8B56-C3FC-4850F42E4921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0" creationId="{0DD87C04-934B-4C34-474A-0216DE0338CA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1" creationId="{5E222683-177B-2FDB-3312-4A613C493ADD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1" creationId="{C1701E62-4302-F8B0-44AF-8E814E8BA35F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2" creationId="{6A5A03A9-DC38-3078-4876-0E9E9014F3E2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2" creationId="{EB46C8F2-28B6-E3F9-97ED-01273961BF30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3" creationId="{5A0DF55C-51D4-0942-F8F7-33BB6DC7EE2C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3" creationId="{91C04FE0-9DB6-09A0-0DC1-44BEBA2F46EC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4" creationId="{45BD0AB0-B5E9-2775-EB10-933F288E6143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4" creationId="{7CEFCFF6-85DE-4C94-58CE-08E2DB679A90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5" creationId="{7D7C14B7-BADA-3B02-9261-D2FDA742EFF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5" creationId="{9E0B6B01-DB6B-CA06-690B-7706EAD6229B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6" creationId="{3C60843B-7C73-966E-A949-CF1BE85FCAC7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6" creationId="{C800CDCB-C91C-00F8-03D1-038664D0168C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7" creationId="{0EE7F204-7310-3687-F33E-29E104B0409F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7" creationId="{43768915-1507-6E9B-9718-302ED720DF8F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8" creationId="{123D2701-2F8B-C967-E298-3F16EE0CE0AE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8" creationId="{16D7995B-5689-1FE6-2BAE-0102C224EC7A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9" creationId="{3339F16C-F914-D0A0-A5A9-F7DC9767CF0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9" creationId="{C4AA09EA-3DE8-26FD-175D-E61C33BAD9C8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0" creationId="{E65018B3-5213-F677-AA89-1225C41B3050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1" creationId="{16C37BC8-8120-93F5-FB3F-D7A8CEB35E2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1" creationId="{A745B9A2-7EC0-6CD8-A54E-128BEBB4705D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2" creationId="{C025709C-0D1F-C057-3396-736B7BE5D8BE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2" creationId="{DB001C7D-5E0A-E172-1701-AB7529DB408B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3" creationId="{78461FD9-AC2A-7982-24FF-15E5A22F828E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3" creationId="{E1823314-0AA2-0735-D241-069A2583011C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4" creationId="{3B6113C6-881B-154F-E169-0C2495DA1FB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4" creationId="{425943E0-68DA-5158-EE80-15101C75D778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5" creationId="{09A7B32C-5A89-8B36-A4AB-5E6C9F45FCE4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5" creationId="{94092E75-3CAE-7253-D046-8F6BAAD4A154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6" creationId="{0994779D-54F8-25A5-D368-2FBA82927FE5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6" creationId="{6FC27973-2128-E2BC-0841-8BB938470970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7" creationId="{41BA6BD5-D2DF-97FC-76DA-59D3047C9578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7" creationId="{C1CC75AE-87EA-82B5-5C98-1D02A1A0053E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8" creationId="{A33EAE03-0015-B11B-726E-28953D0BAD3C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49" creationId="{AA99E8EC-4A29-4E4A-7C47-E147FE323D05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9" creationId="{F31EB866-F26A-CD1A-50E3-22B5322D1B39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0" creationId="{3FFBFEF6-85D0-F763-DDB2-9D737182C1BF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0" creationId="{8F337C4D-CE23-51FB-C894-0C08A4E293EB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1" creationId="{97C6541C-938D-CAFC-F154-38BE58FD3B20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1" creationId="{CF56DEA9-0BFF-C3DC-A717-45DF8F04E118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2" creationId="{3F572666-EDED-031E-C14F-2FF9CE4F1CDE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2" creationId="{8B523489-C565-73FA-C78D-83784B7FE4E5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3" creationId="{9779CC2B-0216-F19F-F773-A15BD5C5FDFF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3" creationId="{FA0D549D-E1F2-E744-5AF3-F89F285E81C2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4" creationId="{817BF5FE-12F9-5E09-6480-279F0409059A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4" creationId="{D5E45AE7-E583-AC23-09B9-8D9CB4882B51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5" creationId="{7AA90DAA-6792-07CC-CFED-461AE8EFB98E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5" creationId="{DD3A4AAE-FAA8-7097-8E92-2FE042B411E8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6" creationId="{64732476-8B01-9E22-D2A3-C82B4CF62F2C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6" creationId="{C58D1A7A-68F0-5BF4-10F3-CBD9BC58DE78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7" creationId="{E1590BEC-B676-B44F-D09A-7AE00155FCA2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7" creationId="{F351F92D-C9F9-F996-17F1-E671914F8BBD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8" creationId="{597A00F8-4C86-6164-FAD4-95163042C532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8" creationId="{DFC7487E-9981-764D-4850-998754604FEF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9" creationId="{1B0264DD-0D2F-E43E-6613-A4BA28BB16E9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9" creationId="{CD4EB4A6-6AA6-56F4-06D9-7AAB5D5F9521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0" creationId="{8E256301-4DCC-A7EA-F2FB-3E74A688BC61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0" creationId="{D96CC0D7-84BF-0D9F-37D8-CD7E6938C0A4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1" creationId="{372995CA-01D1-BB49-0286-35AC64DB8FB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1" creationId="{D501F836-D5CD-CBD4-2569-3504C175CD37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2" creationId="{C62F36D1-EE2B-ADB5-0F53-F47BF3FE6EEA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2" creationId="{FC3335E2-28F1-E587-3B96-F083A526FF5B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3" creationId="{6C812AFE-FBBC-9F85-658A-175DAA57976D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3" creationId="{D21F5E84-9D87-A181-92AE-02C39F529A04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4" creationId="{0A3A7F9C-49E8-924C-773A-84BF3A9111F0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4" creationId="{6BFAC011-2B6B-CF64-4B88-363BC6B3EC13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5" creationId="{C50180CA-78E8-31C8-527F-F8468607A13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5" creationId="{E5B6ED2B-D018-EB15-E487-13955C4B6C62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6" creationId="{0D2DC969-C1A8-7E98-1491-B139D10C6018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6" creationId="{5508A9DE-BB5A-5429-5347-73C99F1C9085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7" creationId="{53F4587D-5C06-ADA1-3CEB-C5D486A470F3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7" creationId="{C9C3C2E8-2710-F5F0-A689-AFCAF863655B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8" creationId="{CC0E33A0-6F4D-034B-4554-FD36FE0BF496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8" creationId="{DDAD206E-BEB5-34E0-4A73-D920F35E66A2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9" creationId="{276EAFA8-0C85-17FB-B0A0-715FB52672E2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9" creationId="{99503B21-BAFB-E434-6298-E024BDDC52AA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0" creationId="{809253FC-3C3D-9085-2C19-EBC36539A71F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0" creationId="{C93B0373-813D-19AD-5121-45BB43AFCFF0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1" creationId="{17B0FB95-770F-4AAE-0E06-31E66BA4D7AE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1" creationId="{31D81FD2-9147-D171-60EE-A7C596B2FA68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2" creationId="{71ADC324-B79C-F7CE-66EB-3D3247DC5A0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2" creationId="{97C43A9B-4805-2E87-213C-741A615A07A0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3" creationId="{42DF1B78-FEBD-7032-7671-C3B67D8306B6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3" creationId="{FF1604C4-4E56-D437-7AE0-B07F6E8AE4AD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4" creationId="{0E8F0D78-CE67-4135-6812-283FB67AD218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4" creationId="{BF783AFB-1523-4630-7D8F-8361AAF0656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5" creationId="{16E7F47D-C900-977A-11FD-59A27479A8FD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5" creationId="{C9B77B97-2754-4BBD-7235-460FC8D19DDF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6" creationId="{505DADCC-F395-639F-5F32-9C11463D5E98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6" creationId="{BB6521CF-7F31-B50C-4BFA-01D9B6D96685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7" creationId="{B03DE3FE-2DF5-FFE2-2A7E-F08F0C2EFBBF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7" creationId="{F56D2786-5F13-6B0F-FEFA-77AED81858D1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8" creationId="{2F639F25-D50F-12DF-DD55-CEB78858D806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8" creationId="{A30D3EB0-A697-EB33-40A0-B221D6CF0783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9" creationId="{1B4BB0B4-D649-6A9D-CD87-24B8FBEF7744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9" creationId="{ED2D0E38-5904-441D-53E2-2A07B808BDEC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80" creationId="{02F774A3-1FEC-4F59-7C54-7CDF71038F9A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0" creationId="{BD25687C-1202-5CBB-2B92-C3E757DE588B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81" creationId="{ADE7DB4C-A0E1-9D96-22E3-9DD60E394254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1" creationId="{AE5458AB-E838-01D7-6434-CF9C81FDF632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2" creationId="{014FBACF-ACF7-2C23-E748-1B148BB04B20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82" creationId="{3FFF864C-90F8-5E05-8372-E5DBB86C135D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3" creationId="{21878822-3DFC-C51C-F35A-4A46AF9B565E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4" creationId="{14A39403-9534-1263-A4A4-087BA6FA158A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4" creationId="{2209E273-CF9C-9B57-2160-A317D410593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5" creationId="{2B64D1AE-4473-1D05-117B-2B79E81DF306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5" creationId="{9BB9BE51-3760-F201-AB04-51AF1E7F3728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6" creationId="{AE2BC983-E1C8-FE5F-ADFE-B148ECF80D3D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6" creationId="{DE103054-3FF8-90BE-2757-875106DACF35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7" creationId="{05ABB5ED-43C9-18D0-8A7C-38AD0FFA79CC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7" creationId="{40B0FB4D-E357-F4FD-B95F-A7800702AB51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8" creationId="{1B2A5402-622A-5071-E85F-93F2489F872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8" creationId="{AC009304-82F1-3D3D-AD7D-283193ACDE96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9" creationId="{08F9A599-51DB-858C-6F68-9054D12669D3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9" creationId="{4A938090-34A7-92EC-02BB-B2E38B21662F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0" creationId="{0125C6FB-E88C-7844-863D-21866EAB2003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90" creationId="{77FF6F64-1331-5A89-8393-3598F5CEE2BD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1" creationId="{164BAB03-6FCD-A305-564A-2063F1118FFF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2" creationId="{2A43B036-6B8C-982F-05FF-49255C66075B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3" creationId="{9D734D20-EDF2-34CB-1E8B-30B387F5D14F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4" creationId="{A9AE8D97-95F7-9E73-6E23-427CAEDBE42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5" creationId="{D0296587-EFC3-84D3-4D97-6C684CD60AD6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6" creationId="{4B708225-1FED-DA6F-DEB3-EA10D3E121A6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7" creationId="{456ED4CB-FA55-6BF2-9346-763F5463E08D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8" creationId="{8F8D21B7-249A-5726-85B4-8B3AA12E6BCB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9" creationId="{DB3A5F62-9EF2-A52E-8D4C-0E961EA96BF2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0" creationId="{1EE10716-FA16-F11E-7AB1-557650CE9F51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1" creationId="{24899D58-934D-D739-AF88-CF1BFD691CF2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2" creationId="{C02BDD46-3C48-0DC4-5A70-9AE0E653C239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3" creationId="{D847C189-9BB8-21BD-3622-F8E650657A9C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4" creationId="{B584422B-800F-04A6-9D29-EAF3CB1326B7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5" creationId="{BAC9B6E4-C4C1-2DBB-3806-A77F069BDA10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6" creationId="{16D8B4CC-B21C-5CFE-80F0-6AC56F56017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7" creationId="{E91068C4-0CC4-5C6D-B22C-702A35CA6448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8" creationId="{C7A221B5-9BDD-AD9C-5CFB-3989ECD2D42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9" creationId="{30DE0348-6E01-2331-E9F2-D19CA1977266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0" creationId="{095D972E-1E2B-FF4D-A61D-2FE1287A3A37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1" creationId="{85B3F678-94C1-F62E-0AB5-540EC708F4AD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2" creationId="{090CE10B-8360-F2FF-B3DB-3A098A3262B4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3" creationId="{2466A369-7EEC-1F9E-32D1-005A2B57BFC3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4" creationId="{9E0C6958-C23A-B4CE-5DB4-98CB7E9132D3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5" creationId="{9FCB8FE5-BB78-C752-296C-7DA460524AE3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6" creationId="{51B28E92-CEA3-DCCB-DF05-D9C3C8A5C06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7" creationId="{47DF5452-458A-794D-9BDF-B7F9A6D73265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8" creationId="{9D13C702-7560-1CC8-FB5F-014E66AA8F22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9" creationId="{56BA7B14-CF05-F3AB-B2A1-0352CBF13284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0" creationId="{D7E9B22E-D6B4-B2FE-000F-C521C22C505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1" creationId="{7720BA42-445C-E18A-D10D-FA4CDCC664BD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2" creationId="{23D10497-6FB5-769B-2392-821CB80DA51F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3" creationId="{BBDD3C5B-C959-3B0E-C922-361D337EC32C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4" creationId="{9029556C-0408-3709-F605-A65D2DF7CA40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5" creationId="{11EE4C3B-32A5-B0AB-F610-B6EB3D62AA30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27" creationId="{5F1BBAEF-B261-1AE8-8464-D9C9C6B9D72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28" creationId="{DE7BEAB2-E25E-3561-911B-85E3EC207937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29" creationId="{BE6984A4-6FE2-3476-7556-9E52DCB8309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0" creationId="{AC4A0230-A4C3-9327-2750-5FBE6175C30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1" creationId="{2725E89D-7373-5B64-6AD0-D494F1AE56B5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2" creationId="{A4542ABB-C179-635F-D93B-7BC534DB795E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3" creationId="{E4AEDF62-388C-1571-0A42-AFA36B44BDB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4" creationId="{DF41009F-B0D7-0C39-F178-9481CE93D3FE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5" creationId="{A95B6812-FE37-5344-6B70-4900B6C3419B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6" creationId="{4C0B4959-264B-A26B-32A5-2F0CFC2A7C4E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7" creationId="{928524EF-81D3-C30D-448E-BD96CC99E223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8" creationId="{30B9118A-CBAC-17BD-BD96-E03A9D431240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9" creationId="{C8477BFC-C443-6A65-52BB-2C2A15AFBD24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0" creationId="{938D1FAF-D710-B329-E3CA-60A430864B5A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1" creationId="{C047D437-B3BE-C40C-795C-06F61B1B44B9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2" creationId="{BC90F5A7-9B6A-61BC-7F24-1FD34A18B814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3" creationId="{E268A0F7-B182-DB6B-092A-871EDC28227A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4" creationId="{191FD03C-BB14-C1DA-B99A-429D7D8D392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5" creationId="{6EA94966-9A6C-A672-7841-C3F114543DCC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6" creationId="{913D49C4-EA6B-034D-8CBE-DDDBCCD1F89B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7" creationId="{F1242A16-D866-5D19-0F89-5AEDAD7AA5D7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8" creationId="{09E0C1C9-A387-00B0-2B56-B9FC52D844BF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9" creationId="{D4AE24A6-50F0-B605-0DB9-FA1CF0A2FC9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0" creationId="{0B410D10-86EB-5FF2-DC83-3B2B6FDEA735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1" creationId="{88A06386-823C-5BFD-2D44-ADCF7477BE50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2" creationId="{1D7F6CE8-4FDB-2282-81DF-5E837152C965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3" creationId="{E1FEC5B4-FD40-FA27-E4FF-137FC1A50D67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4" creationId="{78690714-4B4A-7487-3CB9-88771C464A4D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5" creationId="{991D19C2-F999-037C-1D10-417B6666807E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6" creationId="{85D6D0AE-960C-3DC8-10D0-E701968CD814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7" creationId="{0B7ACFBF-9F8D-58DE-6600-1DBF5AC704EB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8" creationId="{BF8BE4A6-A4D9-A4BA-EDC1-1454EFAB5B70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9" creationId="{912CAAC8-B654-CBF9-2714-FF3BFAD804C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0" creationId="{4002EB3B-FEFE-B542-BC1A-C52A75737DA7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1" creationId="{17779F9F-16CF-1ED6-9C76-B4A1D9AB2EA1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2" creationId="{2580CD7B-AE63-36E0-CC43-E4E3BC41B5A4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3" creationId="{D2289DB5-C5F0-1E1F-B24E-605F9A3EAE9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4" creationId="{4CF59CD6-2E51-E0A8-4080-27CD2F0D016B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5" creationId="{4E50B742-29A8-5681-6A0B-9C2AE97C10B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6" creationId="{0F2E0775-F5FB-8437-2508-1994D80A351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7" creationId="{B4654651-1223-DFF1-6E6D-E2206E725BEC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8" creationId="{D111DAA8-6CB6-A4D5-49EF-0E0D2FFEB038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9" creationId="{8CC458C2-6270-FAC7-C40F-32C14E18F4C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70" creationId="{E6EF393B-348C-7FCC-A914-ADB59D9B707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2" creationId="{FEBFE9DB-4EB5-45C3-8A68-97E75EA9D8D2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3" creationId="{D672030C-4469-126C-6E0A-9D4AFD7EBAAD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4" creationId="{DC42021E-8940-9574-FF0F-389368BF3B8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5" creationId="{C5A38963-C82F-49CC-8910-131E059825B0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6" creationId="{EB0A5D00-FE99-6276-24C5-2187F7C38AD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7" creationId="{1C2B48F4-F268-30D5-55D7-2F90E2E06D1C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8" creationId="{411F40F9-9922-BAF7-C280-C8AE9D3FDB73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9" creationId="{28EC840F-5FD2-1BC4-F7C9-FFE6C52DC0FE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0" creationId="{E5F0AE9A-BD4E-B205-E675-626866A8F7FB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1" creationId="{749BD2C5-FBB7-F8DB-652D-9C7BA0E373EE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2" creationId="{F76C00FE-2082-9F6F-D0C7-2946A74B34D7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3" creationId="{E80D1E43-999E-27FF-2A59-BDF15A022B5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4" creationId="{A20A2C45-2E5B-B2E7-F79A-3A4AA0DAEBC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5" creationId="{69F61592-3CCF-FD35-7679-A317E86BD2F9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6" creationId="{349076C7-1150-D64F-6EA9-67A337239BF6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7" creationId="{568EE938-C5F4-8340-E4E4-3D49F3428C86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8" creationId="{AD7CA43D-C3E9-01F4-F62A-2F823258BD89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9" creationId="{ED604064-27D0-DA68-F228-89BE1ABDC328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0" creationId="{AAC6BE71-83DC-0DD7-EC53-E2A2494FA332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1" creationId="{12DB324A-E3F4-D963-761F-6D1A0DF69207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2" creationId="{94DD3174-CCCB-44B3-16D0-6B7A4E84550A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3" creationId="{8B9D1D41-D350-6FAD-2284-66C0AD8611F4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4" creationId="{B9A1291E-68C0-A247-88D8-E13DF52CF25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5" creationId="{543C6B3D-92C3-0355-9095-06727AC280D7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6" creationId="{212CC0F6-40DC-B357-2451-E179624C14EB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7" creationId="{7892C4F5-4E85-2632-C324-23EEBE70A70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8" creationId="{D2848CF0-4187-5A57-DDDC-AFC5BC9A79E7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9" creationId="{AEF247B0-F56C-E3E9-97F1-901EB45C7D1D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0" creationId="{A15DFEB3-1027-8416-AED0-36BD018DB05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1" creationId="{4B40F217-2602-FD67-256F-69EE9FFAC64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2" creationId="{C22693FA-59E7-DE7E-6344-0CDE239F404B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3" creationId="{1D2C0942-4F55-6D03-DC06-8757BD5336EA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4" creationId="{A7D98C90-3831-1EE7-0B98-22F8C69E6836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5" creationId="{005D60DD-B052-40E3-F46E-6F45C9373360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6" creationId="{4869F364-32EC-D064-DED4-5BE732DFADD2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7" creationId="{317B6556-B7DB-0F76-6D59-B0872E908D9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8" creationId="{DCF95C38-6FCD-8A14-C577-9FA92C5D5FF2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9" creationId="{D38E56C5-2FF3-A957-89E1-8E3D951B1A3A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10" creationId="{06672A23-D70E-C8FC-1E7E-74289924FB6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11" creationId="{EDADB60F-373F-E8F9-9C37-AD2FA8166D8E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12" creationId="{FC34D39C-D2C8-AABA-5D0E-2196830AF42E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13" creationId="{61DA7746-96DB-7B3A-1307-FA60DC5CB93A}"/>
            </ac:spMkLst>
          </pc:s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18" creationId="{17950A6E-D2FD-DE0D-1D0E-22AAD0425B7F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18" creationId="{9B1B4A12-25F3-AB04-61C4-5B7ADC27CD83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68" creationId="{44999544-C90E-AB92-7C5E-34FCE86779D6}"/>
            </ac:grpSpMkLst>
          </pc:grpChg>
          <pc:grpChg chg="del">
            <ac:chgData name="Chuck Tomasi" userId="79514c44-a18e-4aaa-84b1-18f74099d6b1" providerId="ADAL" clId="{46103BB5-65B4-9842-B5DB-38C54FE97DF7}" dt="2023-04-07T22:31:44.283" v="212" actId="478"/>
            <ac:grpSpMkLst>
              <pc:docMk/>
              <pc:sldMasterMk cId="2317532505" sldId="2147483672"/>
              <pc:sldLayoutMk cId="1438527250" sldId="2147483686"/>
              <ac:grpSpMk id="105" creationId="{C490B941-FA46-598B-7220-EE102D78A0B0}"/>
            </ac:grpSpMkLst>
          </pc:grpChg>
          <pc:grpChg chg="del">
            <ac:chgData name="Chuck Tomasi" userId="79514c44-a18e-4aaa-84b1-18f74099d6b1" providerId="ADAL" clId="{46103BB5-65B4-9842-B5DB-38C54FE97DF7}" dt="2023-04-07T22:29:28.236" v="191" actId="478"/>
            <ac:grpSpMkLst>
              <pc:docMk/>
              <pc:sldMasterMk cId="2317532505" sldId="2147483672"/>
              <pc:sldLayoutMk cId="1438527250" sldId="2147483686"/>
              <ac:grpSpMk id="106" creationId="{0935344A-D941-65EF-57CD-CC477C360C9A}"/>
            </ac:grpSpMkLst>
          </pc:grpChg>
          <pc:grpChg chg="del">
            <ac:chgData name="Chuck Tomasi" userId="79514c44-a18e-4aaa-84b1-18f74099d6b1" providerId="ADAL" clId="{46103BB5-65B4-9842-B5DB-38C54FE97DF7}" dt="2023-04-07T22:57:38.454" v="295" actId="478"/>
            <ac:grpSpMkLst>
              <pc:docMk/>
              <pc:sldMasterMk cId="2317532505" sldId="2147483672"/>
              <pc:sldLayoutMk cId="1438527250" sldId="2147483686"/>
              <ac:grpSpMk id="107" creationId="{B48175EF-00FC-524E-F274-3CC29590C863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113" creationId="{AD75FCDA-E097-7259-A9D8-7256810AC2D6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114" creationId="{0A596768-E0BD-A810-B0D1-960764FDAAF3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128" creationId="{8F9F5EF1-99EC-15D9-C960-DB5DAFB446D8}"/>
            </ac:grpSpMkLst>
          </pc:grpChg>
          <pc:grpChg chg="del">
            <ac:chgData name="Chuck Tomasi" userId="79514c44-a18e-4aaa-84b1-18f74099d6b1" providerId="ADAL" clId="{46103BB5-65B4-9842-B5DB-38C54FE97DF7}" dt="2023-04-08T20:22:31.734" v="798" actId="478"/>
            <ac:grpSpMkLst>
              <pc:docMk/>
              <pc:sldMasterMk cId="2317532505" sldId="2147483672"/>
              <pc:sldLayoutMk cId="1438527250" sldId="2147483686"/>
              <ac:grpSpMk id="150" creationId="{F6574DA3-D53C-D75D-F9AA-88A3EB4EC195}"/>
            </ac:grpSpMkLst>
          </pc:grpChg>
          <pc:grpChg chg="del">
            <ac:chgData name="Chuck Tomasi" userId="79514c44-a18e-4aaa-84b1-18f74099d6b1" providerId="ADAL" clId="{46103BB5-65B4-9842-B5DB-38C54FE97DF7}" dt="2023-04-08T20:25:30.824" v="818" actId="478"/>
            <ac:grpSpMkLst>
              <pc:docMk/>
              <pc:sldMasterMk cId="2317532505" sldId="2147483672"/>
              <pc:sldLayoutMk cId="1438527250" sldId="2147483686"/>
              <ac:grpSpMk id="194" creationId="{8458399F-FFF7-B3DF-BBCA-E1498B43F99C}"/>
            </ac:grpSpMkLst>
          </pc:grpChg>
          <pc:grpChg chg="del">
            <ac:chgData name="Chuck Tomasi" userId="79514c44-a18e-4aaa-84b1-18f74099d6b1" providerId="ADAL" clId="{46103BB5-65B4-9842-B5DB-38C54FE97DF7}" dt="2023-04-08T20:25:34.333" v="819" actId="478"/>
            <ac:grpSpMkLst>
              <pc:docMk/>
              <pc:sldMasterMk cId="2317532505" sldId="2147483672"/>
              <pc:sldLayoutMk cId="1438527250" sldId="2147483686"/>
              <ac:grpSpMk id="237" creationId="{0965A17D-590B-CA0E-BB50-D1A67B38677A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280" creationId="{5983ECEF-7200-9761-F02E-145DD8FE3585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325" creationId="{23FDEA6F-6127-3811-7011-738CACC5F973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368" creationId="{D3F58414-20A2-B18F-DFFA-334F133D00CA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411" creationId="{9FB01C0A-B96E-75AA-221A-9DA95AC298CC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448" creationId="{1F164AFD-7E20-53D1-345D-98850E8B4393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491" creationId="{52E987A9-B4DE-AF83-EFCC-BC0336C1416F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538" creationId="{2A1EA1B9-4CFB-443F-C168-6E245AE24018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540" creationId="{60EC725A-C9A8-8264-160C-99FF1C7A3D12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582" creationId="{E7AB204D-9920-449A-4CE6-AFC890150CA1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583" creationId="{97362D71-8ACA-EF37-D045-BE4C1D61A421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603" creationId="{5388A90A-D67F-5D75-0533-CEFCC52F07F5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633" creationId="{0C94CF0B-4D8F-35B7-828D-7D2B3426D95B}"/>
            </ac:grpSpMkLst>
          </pc:grpChg>
          <pc:grpChg chg="add del mod">
            <ac:chgData name="Chuck Tomasi" userId="79514c44-a18e-4aaa-84b1-18f74099d6b1" providerId="ADAL" clId="{46103BB5-65B4-9842-B5DB-38C54FE97DF7}" dt="2023-04-07T22:34:13.864" v="226" actId="478"/>
            <ac:grpSpMkLst>
              <pc:docMk/>
              <pc:sldMasterMk cId="2317532505" sldId="2147483672"/>
              <pc:sldLayoutMk cId="1438527250" sldId="2147483686"/>
              <ac:grpSpMk id="646" creationId="{9714FEA0-464B-7B4E-21E3-77459D636644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676" creationId="{76BA14BF-6236-9047-C8E8-49AF2BF15631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689" creationId="{63315D09-43A4-A6BA-1F35-AA9B81E63B22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690" creationId="{29FA6D4F-4400-D502-6F4D-832AF022E9BC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719" creationId="{CAE74B3A-4550-DFE3-50ED-1A1963D736B8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754" creationId="{ECC20935-842E-7352-DCE0-98BBE9EDE173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762" creationId="{6DDCF853-0C7C-18CD-DF92-06F8A0A2AD05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797" creationId="{B054FF38-7748-D895-3AD6-7B0AAC61F40D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805" creationId="{B760999F-84AD-6A62-4BAE-686AF8083A99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840" creationId="{FD3DAD4A-CC03-2F4D-5C59-42C056531D55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848" creationId="{67123131-7B62-022A-AE25-4C60A0A1E5E9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883" creationId="{1CC2BD94-DAF4-6B4B-A901-44AF98551822}"/>
            </ac:grpSpMkLst>
          </pc:grpChg>
          <pc:grpChg chg="add del mod">
            <ac:chgData name="Chuck Tomasi" userId="79514c44-a18e-4aaa-84b1-18f74099d6b1" providerId="ADAL" clId="{46103BB5-65B4-9842-B5DB-38C54FE97DF7}" dt="2023-04-08T21:37:51.222" v="1414" actId="478"/>
            <ac:grpSpMkLst>
              <pc:docMk/>
              <pc:sldMasterMk cId="2317532505" sldId="2147483672"/>
              <pc:sldLayoutMk cId="1438527250" sldId="2147483686"/>
              <ac:grpSpMk id="926" creationId="{5C9ECED9-7FE6-4D17-031A-BB3DFF2D6059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971" creationId="{A7C758A4-88A6-7E71-B12C-9411B10D2C5D}"/>
            </ac:grpSpMkLst>
          </pc:grpChg>
        </pc:sldLayoutChg>
        <pc:sldLayoutChg chg="addSp delSp modSp mod">
          <pc:chgData name="Chuck Tomasi" userId="79514c44-a18e-4aaa-84b1-18f74099d6b1" providerId="ADAL" clId="{46103BB5-65B4-9842-B5DB-38C54FE97DF7}" dt="2023-04-11T18:13:24.939" v="2329" actId="164"/>
          <pc:sldLayoutMkLst>
            <pc:docMk/>
            <pc:sldMasterMk cId="2317532505" sldId="2147483672"/>
            <pc:sldLayoutMk cId="4235989035" sldId="2147483687"/>
          </pc:sldLayoutMkLst>
          <pc:spChg chg="add mod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2" creationId="{A760E9AF-19C5-62AE-83D4-368BFCC55ECA}"/>
            </ac:spMkLst>
          </pc:spChg>
          <pc:spChg chg="add del mod topLvl">
            <ac:chgData name="Chuck Tomasi" userId="79514c44-a18e-4aaa-84b1-18f74099d6b1" providerId="ADAL" clId="{46103BB5-65B4-9842-B5DB-38C54FE97DF7}" dt="2023-04-11T17:03:21.345" v="2120" actId="478"/>
            <ac:spMkLst>
              <pc:docMk/>
              <pc:sldMasterMk cId="2317532505" sldId="2147483672"/>
              <pc:sldLayoutMk cId="4235989035" sldId="2147483687"/>
              <ac:spMk id="3" creationId="{251A92FB-E2DB-6E3C-6A93-04EB87070ACF}"/>
            </ac:spMkLst>
          </pc:spChg>
          <pc:spChg chg="add mod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3" creationId="{A4B7E0C0-52EE-1E9F-942E-682F7EC1AA32}"/>
            </ac:spMkLst>
          </pc:spChg>
          <pc:spChg chg="add mod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4" creationId="{8327B8C6-2191-9FE7-133D-09B7E9F64439}"/>
            </ac:spMkLst>
          </pc:spChg>
          <pc:spChg chg="add del mod topLvl">
            <ac:chgData name="Chuck Tomasi" userId="79514c44-a18e-4aaa-84b1-18f74099d6b1" providerId="ADAL" clId="{46103BB5-65B4-9842-B5DB-38C54FE97DF7}" dt="2023-04-11T17:03:21.345" v="2120" actId="478"/>
            <ac:spMkLst>
              <pc:docMk/>
              <pc:sldMasterMk cId="2317532505" sldId="2147483672"/>
              <pc:sldLayoutMk cId="4235989035" sldId="2147483687"/>
              <ac:spMk id="4" creationId="{C6EDC05E-7619-7B6D-EED0-9104448107D3}"/>
            </ac:spMkLst>
          </pc:spChg>
          <pc:spChg chg="add mod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5" creationId="{0A3C2835-28A3-F20A-A30C-CC3FBA3FE4AE}"/>
            </ac:spMkLst>
          </pc:spChg>
          <pc:spChg chg="add del mod topLvl">
            <ac:chgData name="Chuck Tomasi" userId="79514c44-a18e-4aaa-84b1-18f74099d6b1" providerId="ADAL" clId="{46103BB5-65B4-9842-B5DB-38C54FE97DF7}" dt="2023-04-11T17:03:21.345" v="2120" actId="478"/>
            <ac:spMkLst>
              <pc:docMk/>
              <pc:sldMasterMk cId="2317532505" sldId="2147483672"/>
              <pc:sldLayoutMk cId="4235989035" sldId="2147483687"/>
              <ac:spMk id="5" creationId="{128BB39E-5B0E-D2B9-C9C8-1237AC1F54B2}"/>
            </ac:spMkLst>
          </pc:spChg>
          <pc:spChg chg="add mod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6" creationId="{655D85B0-A814-9687-B178-8501BA684203}"/>
            </ac:spMkLst>
          </pc:spChg>
          <pc:spChg chg="add del mod topLvl">
            <ac:chgData name="Chuck Tomasi" userId="79514c44-a18e-4aaa-84b1-18f74099d6b1" providerId="ADAL" clId="{46103BB5-65B4-9842-B5DB-38C54FE97DF7}" dt="2023-04-11T17:03:21.345" v="2120" actId="478"/>
            <ac:spMkLst>
              <pc:docMk/>
              <pc:sldMasterMk cId="2317532505" sldId="2147483672"/>
              <pc:sldLayoutMk cId="4235989035" sldId="2147483687"/>
              <ac:spMk id="6" creationId="{6A7A76E0-EBDA-10DA-B88C-FE89ADB18437}"/>
            </ac:spMkLst>
          </pc:spChg>
          <pc:spChg chg="add mod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13" creationId="{AF489023-59D0-AA73-AAE3-E3D302AA5021}"/>
            </ac:spMkLst>
          </pc:spChg>
          <pc:spChg chg="add del mod topLvl">
            <ac:chgData name="Chuck Tomasi" userId="79514c44-a18e-4aaa-84b1-18f74099d6b1" providerId="ADAL" clId="{46103BB5-65B4-9842-B5DB-38C54FE97DF7}" dt="2023-04-11T17:03:21.345" v="2120" actId="478"/>
            <ac:spMkLst>
              <pc:docMk/>
              <pc:sldMasterMk cId="2317532505" sldId="2147483672"/>
              <pc:sldLayoutMk cId="4235989035" sldId="2147483687"/>
              <ac:spMk id="13" creationId="{EEA2AE7A-74E5-25EF-3FF2-B518C6A7D1CA}"/>
            </ac:spMkLst>
          </pc:spChg>
          <pc:spChg chg="add mod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14" creationId="{37979E0B-90D9-8AC3-DAA0-ED53C3C3186D}"/>
            </ac:spMkLst>
          </pc:spChg>
          <pc:spChg chg="add del mod topLvl">
            <ac:chgData name="Chuck Tomasi" userId="79514c44-a18e-4aaa-84b1-18f74099d6b1" providerId="ADAL" clId="{46103BB5-65B4-9842-B5DB-38C54FE97DF7}" dt="2023-04-11T17:03:21.345" v="2120" actId="478"/>
            <ac:spMkLst>
              <pc:docMk/>
              <pc:sldMasterMk cId="2317532505" sldId="2147483672"/>
              <pc:sldLayoutMk cId="4235989035" sldId="2147483687"/>
              <ac:spMk id="14" creationId="{8F827945-7C75-FFF3-89F4-07C819FF4456}"/>
            </ac:spMkLst>
          </pc:spChg>
          <pc:spChg chg="add del mod topLvl">
            <ac:chgData name="Chuck Tomasi" userId="79514c44-a18e-4aaa-84b1-18f74099d6b1" providerId="ADAL" clId="{46103BB5-65B4-9842-B5DB-38C54FE97DF7}" dt="2023-04-11T17:03:21.345" v="2120" actId="478"/>
            <ac:spMkLst>
              <pc:docMk/>
              <pc:sldMasterMk cId="2317532505" sldId="2147483672"/>
              <pc:sldLayoutMk cId="4235989035" sldId="2147483687"/>
              <ac:spMk id="29" creationId="{0A8DCE79-FA41-630C-4006-6C1C36F31072}"/>
            </ac:spMkLst>
          </pc:spChg>
          <pc:spChg chg="add del mod">
            <ac:chgData name="Chuck Tomasi" userId="79514c44-a18e-4aaa-84b1-18f74099d6b1" providerId="ADAL" clId="{46103BB5-65B4-9842-B5DB-38C54FE97DF7}" dt="2023-04-11T17:37:09.520" v="2164" actId="478"/>
            <ac:spMkLst>
              <pc:docMk/>
              <pc:sldMasterMk cId="2317532505" sldId="2147483672"/>
              <pc:sldLayoutMk cId="4235989035" sldId="2147483687"/>
              <ac:spMk id="31" creationId="{50A13218-B29E-9954-201C-CDE6E00CC8CA}"/>
            </ac:spMkLst>
          </pc:spChg>
          <pc:spChg chg="add del mod">
            <ac:chgData name="Chuck Tomasi" userId="79514c44-a18e-4aaa-84b1-18f74099d6b1" providerId="ADAL" clId="{46103BB5-65B4-9842-B5DB-38C54FE97DF7}" dt="2023-04-11T17:37:09.520" v="2164" actId="478"/>
            <ac:spMkLst>
              <pc:docMk/>
              <pc:sldMasterMk cId="2317532505" sldId="2147483672"/>
              <pc:sldLayoutMk cId="4235989035" sldId="2147483687"/>
              <ac:spMk id="32" creationId="{16183BA9-8B43-0963-1CE5-A0B2C2B261A1}"/>
            </ac:spMkLst>
          </pc:spChg>
          <pc:spChg chg="add del mod">
            <ac:chgData name="Chuck Tomasi" userId="79514c44-a18e-4aaa-84b1-18f74099d6b1" providerId="ADAL" clId="{46103BB5-65B4-9842-B5DB-38C54FE97DF7}" dt="2023-04-11T17:37:09.520" v="2164" actId="478"/>
            <ac:spMkLst>
              <pc:docMk/>
              <pc:sldMasterMk cId="2317532505" sldId="2147483672"/>
              <pc:sldLayoutMk cId="4235989035" sldId="2147483687"/>
              <ac:spMk id="33" creationId="{00FBDDCF-4FBD-70AC-6AF6-04D7215AB9A3}"/>
            </ac:spMkLst>
          </pc:spChg>
          <pc:spChg chg="add del mod">
            <ac:chgData name="Chuck Tomasi" userId="79514c44-a18e-4aaa-84b1-18f74099d6b1" providerId="ADAL" clId="{46103BB5-65B4-9842-B5DB-38C54FE97DF7}" dt="2023-04-11T17:37:09.520" v="2164" actId="478"/>
            <ac:spMkLst>
              <pc:docMk/>
              <pc:sldMasterMk cId="2317532505" sldId="2147483672"/>
              <pc:sldLayoutMk cId="4235989035" sldId="2147483687"/>
              <ac:spMk id="34" creationId="{73DB87CC-615C-C66A-B5AF-9FFB56E06926}"/>
            </ac:spMkLst>
          </pc:spChg>
          <pc:spChg chg="add del mod">
            <ac:chgData name="Chuck Tomasi" userId="79514c44-a18e-4aaa-84b1-18f74099d6b1" providerId="ADAL" clId="{46103BB5-65B4-9842-B5DB-38C54FE97DF7}" dt="2023-04-11T17:37:09.520" v="2164" actId="478"/>
            <ac:spMkLst>
              <pc:docMk/>
              <pc:sldMasterMk cId="2317532505" sldId="2147483672"/>
              <pc:sldLayoutMk cId="4235989035" sldId="2147483687"/>
              <ac:spMk id="35" creationId="{EE6EA7E6-5BA4-C587-2394-902F41836B90}"/>
            </ac:spMkLst>
          </pc:spChg>
          <pc:spChg chg="add del mod">
            <ac:chgData name="Chuck Tomasi" userId="79514c44-a18e-4aaa-84b1-18f74099d6b1" providerId="ADAL" clId="{46103BB5-65B4-9842-B5DB-38C54FE97DF7}" dt="2023-04-11T17:37:09.520" v="2164" actId="478"/>
            <ac:spMkLst>
              <pc:docMk/>
              <pc:sldMasterMk cId="2317532505" sldId="2147483672"/>
              <pc:sldLayoutMk cId="4235989035" sldId="2147483687"/>
              <ac:spMk id="36" creationId="{06776F2A-51D0-9568-E8AB-D8FD5F90004B}"/>
            </ac:spMkLst>
          </pc:spChg>
          <pc:spChg chg="add del mod">
            <ac:chgData name="Chuck Tomasi" userId="79514c44-a18e-4aaa-84b1-18f74099d6b1" providerId="ADAL" clId="{46103BB5-65B4-9842-B5DB-38C54FE97DF7}" dt="2023-04-11T17:37:09.520" v="2164" actId="478"/>
            <ac:spMkLst>
              <pc:docMk/>
              <pc:sldMasterMk cId="2317532505" sldId="2147483672"/>
              <pc:sldLayoutMk cId="4235989035" sldId="2147483687"/>
              <ac:spMk id="37" creationId="{3A81399A-439F-8290-0D95-2B9438044E84}"/>
            </ac:spMkLst>
          </pc:spChg>
          <pc:spChg chg="del mod topLvl">
            <ac:chgData name="Chuck Tomasi" userId="79514c44-a18e-4aaa-84b1-18f74099d6b1" providerId="ADAL" clId="{46103BB5-65B4-9842-B5DB-38C54FE97DF7}" dt="2023-04-11T15:39:58.715" v="2025" actId="478"/>
            <ac:spMkLst>
              <pc:docMk/>
              <pc:sldMasterMk cId="2317532505" sldId="2147483672"/>
              <pc:sldLayoutMk cId="4235989035" sldId="2147483687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11T15:39:58.715" v="2025" actId="478"/>
            <ac:spMkLst>
              <pc:docMk/>
              <pc:sldMasterMk cId="2317532505" sldId="2147483672"/>
              <pc:sldLayoutMk cId="4235989035" sldId="2147483687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11T15:39:58.715" v="2025" actId="478"/>
            <ac:spMkLst>
              <pc:docMk/>
              <pc:sldMasterMk cId="2317532505" sldId="2147483672"/>
              <pc:sldLayoutMk cId="4235989035" sldId="2147483687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11T15:39:58.715" v="2025" actId="478"/>
            <ac:spMkLst>
              <pc:docMk/>
              <pc:sldMasterMk cId="2317532505" sldId="2147483672"/>
              <pc:sldLayoutMk cId="4235989035" sldId="2147483687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11T15:39:58.715" v="2025" actId="478"/>
            <ac:spMkLst>
              <pc:docMk/>
              <pc:sldMasterMk cId="2317532505" sldId="2147483672"/>
              <pc:sldLayoutMk cId="4235989035" sldId="2147483687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11T15:39:58.715" v="2025" actId="478"/>
            <ac:spMkLst>
              <pc:docMk/>
              <pc:sldMasterMk cId="2317532505" sldId="2147483672"/>
              <pc:sldLayoutMk cId="4235989035" sldId="2147483687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11T15:39:58.715" v="2025" actId="478"/>
            <ac:spMkLst>
              <pc:docMk/>
              <pc:sldMasterMk cId="2317532505" sldId="2147483672"/>
              <pc:sldLayoutMk cId="4235989035" sldId="2147483687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46103BB5-65B4-9842-B5DB-38C54FE97DF7}" dt="2023-04-11T15:39:51.788" v="2024" actId="165"/>
            <ac:grpSpMkLst>
              <pc:docMk/>
              <pc:sldMasterMk cId="2317532505" sldId="2147483672"/>
              <pc:sldLayoutMk cId="4235989035" sldId="2147483687"/>
              <ac:grpSpMk id="2" creationId="{F101DCF6-CCCD-ADEE-60B5-A328D9548710}"/>
            </ac:grpSpMkLst>
          </pc:grpChg>
          <pc:grpChg chg="add mod">
            <ac:chgData name="Chuck Tomasi" userId="79514c44-a18e-4aaa-84b1-18f74099d6b1" providerId="ADAL" clId="{46103BB5-65B4-9842-B5DB-38C54FE97DF7}" dt="2023-04-11T18:13:24.939" v="2329" actId="164"/>
            <ac:grpSpMkLst>
              <pc:docMk/>
              <pc:sldMasterMk cId="2317532505" sldId="2147483672"/>
              <pc:sldLayoutMk cId="4235989035" sldId="2147483687"/>
              <ac:grpSpMk id="29" creationId="{7CE90D1F-4FFA-068F-0852-7BA1FE2149D4}"/>
            </ac:grpSpMkLst>
          </pc:grpChg>
          <pc:grpChg chg="add del mod">
            <ac:chgData name="Chuck Tomasi" userId="79514c44-a18e-4aaa-84b1-18f74099d6b1" providerId="ADAL" clId="{46103BB5-65B4-9842-B5DB-38C54FE97DF7}" dt="2023-04-11T17:03:14.293" v="2119" actId="165"/>
            <ac:grpSpMkLst>
              <pc:docMk/>
              <pc:sldMasterMk cId="2317532505" sldId="2147483672"/>
              <pc:sldLayoutMk cId="4235989035" sldId="2147483687"/>
              <ac:grpSpMk id="30" creationId="{DE27D0E0-2504-71B1-A283-08EF6E218058}"/>
            </ac:grpSpMkLst>
          </pc:grpChg>
        </pc:sldLayoutChg>
        <pc:sldLayoutChg chg="addSp delSp modSp mod">
          <pc:chgData name="Chuck Tomasi" userId="79514c44-a18e-4aaa-84b1-18f74099d6b1" providerId="ADAL" clId="{46103BB5-65B4-9842-B5DB-38C54FE97DF7}" dt="2023-04-11T18:13:30.909" v="2330" actId="164"/>
          <pc:sldLayoutMkLst>
            <pc:docMk/>
            <pc:sldMasterMk cId="2317532505" sldId="2147483672"/>
            <pc:sldLayoutMk cId="1868233498" sldId="2147483688"/>
          </pc:sldLayoutMkLst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2" creationId="{530C0D0A-3582-EF2A-16A3-1AF55359EC4F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3" creationId="{5AC7007A-F942-6E10-4D2C-322DFD52A81E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4" creationId="{1A46259F-0CF5-AAC4-61B9-3BB25C567461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5" creationId="{D8469CA5-630C-2451-D785-D3A6E395A2B6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6" creationId="{79E2BDA1-85C7-818E-ABC0-C8042850C12A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7" creationId="{3D4DA251-2873-A1F6-4823-B652EE82C1EE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46103BB5-65B4-9842-B5DB-38C54FE97DF7}" dt="2023-04-11T15:39:30.257" v="2023" actId="165"/>
            <ac:grpSpMkLst>
              <pc:docMk/>
              <pc:sldMasterMk cId="2317532505" sldId="2147483672"/>
              <pc:sldLayoutMk cId="1868233498" sldId="2147483688"/>
              <ac:grpSpMk id="2" creationId="{01FB95B6-F203-BABC-9774-6ACB50270FB7}"/>
            </ac:grpSpMkLst>
          </pc:grpChg>
          <pc:grpChg chg="add mod">
            <ac:chgData name="Chuck Tomasi" userId="79514c44-a18e-4aaa-84b1-18f74099d6b1" providerId="ADAL" clId="{46103BB5-65B4-9842-B5DB-38C54FE97DF7}" dt="2023-04-11T18:13:30.909" v="2330" actId="164"/>
            <ac:grpSpMkLst>
              <pc:docMk/>
              <pc:sldMasterMk cId="2317532505" sldId="2147483672"/>
              <pc:sldLayoutMk cId="1868233498" sldId="2147483688"/>
              <ac:grpSpMk id="2" creationId="{375D66A3-CA37-9177-EAF5-BB4A2D1811E7}"/>
            </ac:grpSpMkLst>
          </pc:grpChg>
          <pc:grpChg chg="add del mod">
            <ac:chgData name="Chuck Tomasi" userId="79514c44-a18e-4aaa-84b1-18f74099d6b1" providerId="ADAL" clId="{46103BB5-65B4-9842-B5DB-38C54FE97DF7}" dt="2023-04-11T17:02:33.952" v="2117" actId="165"/>
            <ac:grpSpMkLst>
              <pc:docMk/>
              <pc:sldMasterMk cId="2317532505" sldId="2147483672"/>
              <pc:sldLayoutMk cId="1868233498" sldId="2147483688"/>
              <ac:grpSpMk id="3" creationId="{A339537B-25DB-CD7A-AE81-73C361AACFD8}"/>
            </ac:grpSpMkLst>
          </pc:grpChg>
        </pc:sldLayoutChg>
        <pc:sldLayoutChg chg="addSp modSp">
          <pc:chgData name="Chuck Tomasi" userId="79514c44-a18e-4aaa-84b1-18f74099d6b1" providerId="ADAL" clId="{46103BB5-65B4-9842-B5DB-38C54FE97DF7}" dt="2023-04-08T20:09:36.387" v="740"/>
          <pc:sldLayoutMkLst>
            <pc:docMk/>
            <pc:sldMasterMk cId="2317532505" sldId="2147483672"/>
            <pc:sldLayoutMk cId="721314834" sldId="2147483689"/>
          </pc:sldLayoutMkLst>
          <pc:cxnChg chg="add mod">
            <ac:chgData name="Chuck Tomasi" userId="79514c44-a18e-4aaa-84b1-18f74099d6b1" providerId="ADAL" clId="{46103BB5-65B4-9842-B5DB-38C54FE97DF7}" dt="2023-04-08T20:03:08.701" v="694"/>
            <ac:cxnSpMkLst>
              <pc:docMk/>
              <pc:sldMasterMk cId="2317532505" sldId="2147483672"/>
              <pc:sldLayoutMk cId="721314834" sldId="2147483689"/>
              <ac:cxnSpMk id="16" creationId="{20B77250-94A5-364E-4174-69F8979AB556}"/>
            </ac:cxnSpMkLst>
          </pc:cxnChg>
          <pc:cxnChg chg="add mod">
            <ac:chgData name="Chuck Tomasi" userId="79514c44-a18e-4aaa-84b1-18f74099d6b1" providerId="ADAL" clId="{46103BB5-65B4-9842-B5DB-38C54FE97DF7}" dt="2023-04-08T20:03:08.701" v="694"/>
            <ac:cxnSpMkLst>
              <pc:docMk/>
              <pc:sldMasterMk cId="2317532505" sldId="2147483672"/>
              <pc:sldLayoutMk cId="721314834" sldId="2147483689"/>
              <ac:cxnSpMk id="17" creationId="{1112DE92-7A2E-95F6-F878-071B33D7F113}"/>
            </ac:cxnSpMkLst>
          </pc:cxnChg>
          <pc:cxnChg chg="add mod">
            <ac:chgData name="Chuck Tomasi" userId="79514c44-a18e-4aaa-84b1-18f74099d6b1" providerId="ADAL" clId="{46103BB5-65B4-9842-B5DB-38C54FE97DF7}" dt="2023-04-08T20:03:08.701" v="694"/>
            <ac:cxnSpMkLst>
              <pc:docMk/>
              <pc:sldMasterMk cId="2317532505" sldId="2147483672"/>
              <pc:sldLayoutMk cId="721314834" sldId="2147483689"/>
              <ac:cxnSpMk id="18" creationId="{D9738E36-4CDD-AB68-E870-72CB54B609D5}"/>
            </ac:cxnSpMkLst>
          </pc:cxnChg>
          <pc:cxnChg chg="add mod">
            <ac:chgData name="Chuck Tomasi" userId="79514c44-a18e-4aaa-84b1-18f74099d6b1" providerId="ADAL" clId="{46103BB5-65B4-9842-B5DB-38C54FE97DF7}" dt="2023-04-08T20:09:36.387" v="740"/>
            <ac:cxnSpMkLst>
              <pc:docMk/>
              <pc:sldMasterMk cId="2317532505" sldId="2147483672"/>
              <pc:sldLayoutMk cId="721314834" sldId="2147483689"/>
              <ac:cxnSpMk id="19" creationId="{CD676A72-E4C6-6D94-E841-073ECFDD94E0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3:11.031" v="2327" actId="164"/>
          <pc:sldLayoutMkLst>
            <pc:docMk/>
            <pc:sldMasterMk cId="2317532505" sldId="2147483672"/>
            <pc:sldLayoutMk cId="3561885276" sldId="2147483690"/>
          </pc:sldLayoutMkLst>
          <pc:spChg chg="add del mod topLvl">
            <ac:chgData name="Chuck Tomasi" userId="79514c44-a18e-4aaa-84b1-18f74099d6b1" providerId="ADAL" clId="{46103BB5-65B4-9842-B5DB-38C54FE97DF7}" dt="2023-04-11T17:32:52.079" v="2147" actId="478"/>
            <ac:spMkLst>
              <pc:docMk/>
              <pc:sldMasterMk cId="2317532505" sldId="2147483672"/>
              <pc:sldLayoutMk cId="3561885276" sldId="2147483690"/>
              <ac:spMk id="2" creationId="{6172B728-832E-7D46-6F42-5C7E8B97E225}"/>
            </ac:spMkLst>
          </pc:spChg>
          <pc:spChg chg="add del mod topLvl">
            <ac:chgData name="Chuck Tomasi" userId="79514c44-a18e-4aaa-84b1-18f74099d6b1" providerId="ADAL" clId="{46103BB5-65B4-9842-B5DB-38C54FE97DF7}" dt="2023-04-11T17:32:52.079" v="2147" actId="478"/>
            <ac:spMkLst>
              <pc:docMk/>
              <pc:sldMasterMk cId="2317532505" sldId="2147483672"/>
              <pc:sldLayoutMk cId="3561885276" sldId="2147483690"/>
              <ac:spMk id="3" creationId="{5F1E1271-BD71-A7FB-4F4E-24C53DF91146}"/>
            </ac:spMkLst>
          </pc:spChg>
          <pc:spChg chg="add del mod topLvl">
            <ac:chgData name="Chuck Tomasi" userId="79514c44-a18e-4aaa-84b1-18f74099d6b1" providerId="ADAL" clId="{46103BB5-65B4-9842-B5DB-38C54FE97DF7}" dt="2023-04-11T17:32:52.079" v="2147" actId="478"/>
            <ac:spMkLst>
              <pc:docMk/>
              <pc:sldMasterMk cId="2317532505" sldId="2147483672"/>
              <pc:sldLayoutMk cId="3561885276" sldId="2147483690"/>
              <ac:spMk id="4" creationId="{FACBCECF-C1C4-BDD2-93B2-DC7ADCC672C6}"/>
            </ac:spMkLst>
          </pc:spChg>
          <pc:spChg chg="add del mod topLvl">
            <ac:chgData name="Chuck Tomasi" userId="79514c44-a18e-4aaa-84b1-18f74099d6b1" providerId="ADAL" clId="{46103BB5-65B4-9842-B5DB-38C54FE97DF7}" dt="2023-04-11T15:40:20.257" v="2029" actId="478"/>
            <ac:spMkLst>
              <pc:docMk/>
              <pc:sldMasterMk cId="2317532505" sldId="2147483672"/>
              <pc:sldLayoutMk cId="3561885276" sldId="2147483690"/>
              <ac:spMk id="5" creationId="{BE648A6E-E3C6-5C53-E3C8-3A652C02F87B}"/>
            </ac:spMkLst>
          </pc:spChg>
          <pc:spChg chg="add mod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5" creationId="{BFF2059A-8405-44F2-5818-6D5D679A5908}"/>
            </ac:spMkLst>
          </pc:spChg>
          <pc:spChg chg="add mod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6" creationId="{3D7D238F-77EC-D158-25BD-2103F968897B}"/>
            </ac:spMkLst>
          </pc:spChg>
          <pc:spChg chg="add del mod topLvl">
            <ac:chgData name="Chuck Tomasi" userId="79514c44-a18e-4aaa-84b1-18f74099d6b1" providerId="ADAL" clId="{46103BB5-65B4-9842-B5DB-38C54FE97DF7}" dt="2023-04-11T15:40:20.257" v="2029" actId="478"/>
            <ac:spMkLst>
              <pc:docMk/>
              <pc:sldMasterMk cId="2317532505" sldId="2147483672"/>
              <pc:sldLayoutMk cId="3561885276" sldId="2147483690"/>
              <ac:spMk id="6" creationId="{91CAC8A8-0D8B-179D-3756-78C39D3EDA93}"/>
            </ac:spMkLst>
          </pc:spChg>
          <pc:spChg chg="add mod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13" creationId="{41CD8559-0654-EA56-9B1C-3888D72AD564}"/>
            </ac:spMkLst>
          </pc:spChg>
          <pc:spChg chg="add del mod topLvl">
            <ac:chgData name="Chuck Tomasi" userId="79514c44-a18e-4aaa-84b1-18f74099d6b1" providerId="ADAL" clId="{46103BB5-65B4-9842-B5DB-38C54FE97DF7}" dt="2023-04-11T15:40:20.257" v="2029" actId="478"/>
            <ac:spMkLst>
              <pc:docMk/>
              <pc:sldMasterMk cId="2317532505" sldId="2147483672"/>
              <pc:sldLayoutMk cId="3561885276" sldId="2147483690"/>
              <ac:spMk id="13" creationId="{8560750E-3202-3EE7-B78B-4CFAD2F8209A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14" creationId="{ABD0625F-E28B-19B0-6E05-42E5C88D70D1}"/>
            </ac:spMkLst>
          </pc:spChg>
          <pc:spChg chg="add mod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16" creationId="{11C2BB92-CF93-BEC6-6666-E75FFB62231D}"/>
            </ac:spMkLst>
          </pc:spChg>
          <pc:spChg chg="add del mod topLvl">
            <ac:chgData name="Chuck Tomasi" userId="79514c44-a18e-4aaa-84b1-18f74099d6b1" providerId="ADAL" clId="{46103BB5-65B4-9842-B5DB-38C54FE97DF7}" dt="2023-04-11T15:40:20.257" v="2029" actId="478"/>
            <ac:spMkLst>
              <pc:docMk/>
              <pc:sldMasterMk cId="2317532505" sldId="2147483672"/>
              <pc:sldLayoutMk cId="3561885276" sldId="2147483690"/>
              <ac:spMk id="16" creationId="{6A3D9073-BA23-9906-5AAA-193181DFE33E}"/>
            </ac:spMkLst>
          </pc:spChg>
          <pc:spChg chg="add del mod topLvl">
            <ac:chgData name="Chuck Tomasi" userId="79514c44-a18e-4aaa-84b1-18f74099d6b1" providerId="ADAL" clId="{46103BB5-65B4-9842-B5DB-38C54FE97DF7}" dt="2023-04-11T17:32:52.079" v="2147" actId="478"/>
            <ac:spMkLst>
              <pc:docMk/>
              <pc:sldMasterMk cId="2317532505" sldId="2147483672"/>
              <pc:sldLayoutMk cId="3561885276" sldId="2147483690"/>
              <ac:spMk id="17" creationId="{1753D437-A193-1722-4D64-FEB737F23EDF}"/>
            </ac:spMkLst>
          </pc:spChg>
          <pc:spChg chg="add mod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31" creationId="{46CC00D9-22DB-91E8-BB28-DC88BD68A75A}"/>
            </ac:spMkLst>
          </pc:spChg>
          <pc:spChg chg="add del mod topLvl">
            <ac:chgData name="Chuck Tomasi" userId="79514c44-a18e-4aaa-84b1-18f74099d6b1" providerId="ADAL" clId="{46103BB5-65B4-9842-B5DB-38C54FE97DF7}" dt="2023-04-11T15:40:20.257" v="2029" actId="478"/>
            <ac:spMkLst>
              <pc:docMk/>
              <pc:sldMasterMk cId="2317532505" sldId="2147483672"/>
              <pc:sldLayoutMk cId="3561885276" sldId="2147483690"/>
              <ac:spMk id="31" creationId="{B46A14A6-4703-3D08-CE12-6BB451A91832}"/>
            </ac:spMkLst>
          </pc:spChg>
          <pc:spChg chg="add mod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32" creationId="{27DA654C-6E20-7EFC-A536-8FAE7C3EA4D4}"/>
            </ac:spMkLst>
          </pc:spChg>
          <pc:spChg chg="add del mod topLvl">
            <ac:chgData name="Chuck Tomasi" userId="79514c44-a18e-4aaa-84b1-18f74099d6b1" providerId="ADAL" clId="{46103BB5-65B4-9842-B5DB-38C54FE97DF7}" dt="2023-04-11T15:40:20.257" v="2029" actId="478"/>
            <ac:spMkLst>
              <pc:docMk/>
              <pc:sldMasterMk cId="2317532505" sldId="2147483672"/>
              <pc:sldLayoutMk cId="3561885276" sldId="2147483690"/>
              <ac:spMk id="32" creationId="{C45958C0-27E3-107E-49CD-B4DF8E3A3F10}"/>
            </ac:spMkLst>
          </pc:spChg>
          <pc:spChg chg="add mod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33" creationId="{60B8FEAE-FB72-63B4-7FCE-3C50BF04532E}"/>
            </ac:spMkLst>
          </pc:spChg>
          <pc:spChg chg="add del mod topLvl">
            <ac:chgData name="Chuck Tomasi" userId="79514c44-a18e-4aaa-84b1-18f74099d6b1" providerId="ADAL" clId="{46103BB5-65B4-9842-B5DB-38C54FE97DF7}" dt="2023-04-11T15:40:20.257" v="2029" actId="478"/>
            <ac:spMkLst>
              <pc:docMk/>
              <pc:sldMasterMk cId="2317532505" sldId="2147483672"/>
              <pc:sldLayoutMk cId="3561885276" sldId="2147483690"/>
              <ac:spMk id="33" creationId="{F6767C27-5E26-1188-88B6-B1EBCFC89E07}"/>
            </ac:spMkLst>
          </pc:spChg>
          <pc:spChg chg="add del mod topLvl">
            <ac:chgData name="Chuck Tomasi" userId="79514c44-a18e-4aaa-84b1-18f74099d6b1" providerId="ADAL" clId="{46103BB5-65B4-9842-B5DB-38C54FE97DF7}" dt="2023-04-11T17:32:52.079" v="2147" actId="478"/>
            <ac:spMkLst>
              <pc:docMk/>
              <pc:sldMasterMk cId="2317532505" sldId="2147483672"/>
              <pc:sldLayoutMk cId="3561885276" sldId="2147483690"/>
              <ac:spMk id="34" creationId="{3D77789C-8366-699D-CFD3-351503D1C501}"/>
            </ac:spMkLst>
          </pc:spChg>
          <pc:spChg chg="add del mod topLvl">
            <ac:chgData name="Chuck Tomasi" userId="79514c44-a18e-4aaa-84b1-18f74099d6b1" providerId="ADAL" clId="{46103BB5-65B4-9842-B5DB-38C54FE97DF7}" dt="2023-04-11T17:32:52.079" v="2147" actId="478"/>
            <ac:spMkLst>
              <pc:docMk/>
              <pc:sldMasterMk cId="2317532505" sldId="2147483672"/>
              <pc:sldLayoutMk cId="3561885276" sldId="2147483690"/>
              <ac:spMk id="36" creationId="{D4776BAF-687A-D1CE-EFE1-070BBA3C1D98}"/>
            </ac:spMkLst>
          </pc:spChg>
          <pc:spChg chg="add del mod topLvl">
            <ac:chgData name="Chuck Tomasi" userId="79514c44-a18e-4aaa-84b1-18f74099d6b1" providerId="ADAL" clId="{46103BB5-65B4-9842-B5DB-38C54FE97DF7}" dt="2023-04-11T17:32:52.079" v="2147" actId="478"/>
            <ac:spMkLst>
              <pc:docMk/>
              <pc:sldMasterMk cId="2317532505" sldId="2147483672"/>
              <pc:sldLayoutMk cId="3561885276" sldId="2147483690"/>
              <ac:spMk id="37" creationId="{71904943-96EB-7136-3082-B904B762B981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69" creationId="{75E73A34-112A-4509-BD56-AB05CEC1101A}"/>
            </ac:spMkLst>
          </pc:spChg>
          <pc:spChg chg="del mod topLvl">
            <ac:chgData name="Chuck Tomasi" userId="79514c44-a18e-4aaa-84b1-18f74099d6b1" providerId="ADAL" clId="{46103BB5-65B4-9842-B5DB-38C54FE97DF7}" dt="2023-04-08T20:11:53.878" v="757" actId="478"/>
            <ac:spMkLst>
              <pc:docMk/>
              <pc:sldMasterMk cId="2317532505" sldId="2147483672"/>
              <pc:sldLayoutMk cId="3561885276" sldId="2147483690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8T20:02:28.520" v="681" actId="165"/>
            <ac:grpSpMkLst>
              <pc:docMk/>
              <pc:sldMasterMk cId="2317532505" sldId="2147483672"/>
              <pc:sldLayoutMk cId="3561885276" sldId="2147483690"/>
              <ac:grpSpMk id="17" creationId="{5BB3F11B-E8C4-92EB-58DC-3C052564BB07}"/>
            </ac:grpSpMkLst>
          </pc:grpChg>
          <pc:grpChg chg="add mod">
            <ac:chgData name="Chuck Tomasi" userId="79514c44-a18e-4aaa-84b1-18f74099d6b1" providerId="ADAL" clId="{46103BB5-65B4-9842-B5DB-38C54FE97DF7}" dt="2023-04-11T18:13:11.031" v="2327" actId="164"/>
            <ac:grpSpMkLst>
              <pc:docMk/>
              <pc:sldMasterMk cId="2317532505" sldId="2147483672"/>
              <pc:sldLayoutMk cId="3561885276" sldId="2147483690"/>
              <ac:grpSpMk id="35" creationId="{07673F8A-1066-F047-C109-D6213107E98A}"/>
            </ac:grpSpMkLst>
          </pc:grpChg>
          <pc:grpChg chg="add del mod">
            <ac:chgData name="Chuck Tomasi" userId="79514c44-a18e-4aaa-84b1-18f74099d6b1" providerId="ADAL" clId="{46103BB5-65B4-9842-B5DB-38C54FE97DF7}" dt="2023-04-11T15:40:16.712" v="2028" actId="165"/>
            <ac:grpSpMkLst>
              <pc:docMk/>
              <pc:sldMasterMk cId="2317532505" sldId="2147483672"/>
              <pc:sldLayoutMk cId="3561885276" sldId="2147483690"/>
              <ac:grpSpMk id="35" creationId="{6B0A7C51-F502-E984-BA67-1989AE96EE66}"/>
            </ac:grpSpMkLst>
          </pc:grpChg>
          <pc:grpChg chg="add del mod">
            <ac:chgData name="Chuck Tomasi" userId="79514c44-a18e-4aaa-84b1-18f74099d6b1" providerId="ADAL" clId="{46103BB5-65B4-9842-B5DB-38C54FE97DF7}" dt="2023-04-11T17:32:44.766" v="2146" actId="165"/>
            <ac:grpSpMkLst>
              <pc:docMk/>
              <pc:sldMasterMk cId="2317532505" sldId="2147483672"/>
              <pc:sldLayoutMk cId="3561885276" sldId="2147483690"/>
              <ac:grpSpMk id="38" creationId="{BC9F9357-7887-CA0E-80FB-1CABB0DCF89A}"/>
            </ac:grpSpMkLst>
          </pc:grpChg>
          <pc:cxnChg chg="add del mod">
            <ac:chgData name="Chuck Tomasi" userId="79514c44-a18e-4aaa-84b1-18f74099d6b1" providerId="ADAL" clId="{46103BB5-65B4-9842-B5DB-38C54FE97DF7}" dt="2023-04-08T21:17:56.692" v="1282" actId="478"/>
            <ac:cxnSpMkLst>
              <pc:docMk/>
              <pc:sldMasterMk cId="2317532505" sldId="2147483672"/>
              <pc:sldLayoutMk cId="3561885276" sldId="2147483690"/>
              <ac:cxnSpMk id="2" creationId="{7BD8987D-C5CA-AC7B-F72D-A2192619B000}"/>
            </ac:cxnSpMkLst>
          </pc:cxnChg>
          <pc:cxnChg chg="add del mod">
            <ac:chgData name="Chuck Tomasi" userId="79514c44-a18e-4aaa-84b1-18f74099d6b1" providerId="ADAL" clId="{46103BB5-65B4-9842-B5DB-38C54FE97DF7}" dt="2023-04-08T21:17:56.692" v="1282" actId="478"/>
            <ac:cxnSpMkLst>
              <pc:docMk/>
              <pc:sldMasterMk cId="2317532505" sldId="2147483672"/>
              <pc:sldLayoutMk cId="3561885276" sldId="2147483690"/>
              <ac:cxnSpMk id="3" creationId="{3725E500-7321-5206-9673-2E6D16646C07}"/>
            </ac:cxnSpMkLst>
          </pc:cxnChg>
          <pc:cxnChg chg="add del mod">
            <ac:chgData name="Chuck Tomasi" userId="79514c44-a18e-4aaa-84b1-18f74099d6b1" providerId="ADAL" clId="{46103BB5-65B4-9842-B5DB-38C54FE97DF7}" dt="2023-04-08T21:17:56.692" v="1282" actId="478"/>
            <ac:cxnSpMkLst>
              <pc:docMk/>
              <pc:sldMasterMk cId="2317532505" sldId="2147483672"/>
              <pc:sldLayoutMk cId="3561885276" sldId="2147483690"/>
              <ac:cxnSpMk id="4" creationId="{9CDCB9A4-691B-402A-F6A5-871BA4661473}"/>
            </ac:cxnSpMkLst>
          </pc:cxnChg>
          <pc:cxnChg chg="add del mod">
            <ac:chgData name="Chuck Tomasi" userId="79514c44-a18e-4aaa-84b1-18f74099d6b1" providerId="ADAL" clId="{46103BB5-65B4-9842-B5DB-38C54FE97DF7}" dt="2023-04-08T21:17:59.847" v="1283" actId="478"/>
            <ac:cxnSpMkLst>
              <pc:docMk/>
              <pc:sldMasterMk cId="2317532505" sldId="2147483672"/>
              <pc:sldLayoutMk cId="3561885276" sldId="2147483690"/>
              <ac:cxnSpMk id="34" creationId="{A97ED1CC-ADD1-57AE-839D-597EA8AFE33B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3:03.432" v="2326" actId="164"/>
          <pc:sldLayoutMkLst>
            <pc:docMk/>
            <pc:sldMasterMk cId="2317532505" sldId="2147483672"/>
            <pc:sldLayoutMk cId="2765756988" sldId="2147483691"/>
          </pc:sldLayoutMkLst>
          <pc:spChg chg="add mod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2" creationId="{2DA0D9DB-C8B8-C6A4-750C-0435A4B2DFA9}"/>
            </ac:spMkLst>
          </pc:spChg>
          <pc:spChg chg="add del mod topLvl">
            <ac:chgData name="Chuck Tomasi" userId="79514c44-a18e-4aaa-84b1-18f74099d6b1" providerId="ADAL" clId="{46103BB5-65B4-9842-B5DB-38C54FE97DF7}" dt="2023-04-11T17:34:47.281" v="2149" actId="478"/>
            <ac:spMkLst>
              <pc:docMk/>
              <pc:sldMasterMk cId="2317532505" sldId="2147483672"/>
              <pc:sldLayoutMk cId="2765756988" sldId="2147483691"/>
              <ac:spMk id="3" creationId="{DCDA8FEB-4737-1A1F-E74E-B71A7C67182B}"/>
            </ac:spMkLst>
          </pc:spChg>
          <pc:spChg chg="add del mod topLvl">
            <ac:chgData name="Chuck Tomasi" userId="79514c44-a18e-4aaa-84b1-18f74099d6b1" providerId="ADAL" clId="{46103BB5-65B4-9842-B5DB-38C54FE97DF7}" dt="2023-04-11T17:34:47.281" v="2149" actId="478"/>
            <ac:spMkLst>
              <pc:docMk/>
              <pc:sldMasterMk cId="2317532505" sldId="2147483672"/>
              <pc:sldLayoutMk cId="2765756988" sldId="2147483691"/>
              <ac:spMk id="4" creationId="{B5974B2A-A8F7-6F1A-AC92-B068D18CCE70}"/>
            </ac:spMkLst>
          </pc:spChg>
          <pc:spChg chg="add del mod topLvl">
            <ac:chgData name="Chuck Tomasi" userId="79514c44-a18e-4aaa-84b1-18f74099d6b1" providerId="ADAL" clId="{46103BB5-65B4-9842-B5DB-38C54FE97DF7}" dt="2023-04-11T17:34:47.281" v="2149" actId="478"/>
            <ac:spMkLst>
              <pc:docMk/>
              <pc:sldMasterMk cId="2317532505" sldId="2147483672"/>
              <pc:sldLayoutMk cId="2765756988" sldId="2147483691"/>
              <ac:spMk id="5" creationId="{F8FE8E3D-D055-82A1-0483-064D5A0CA3BF}"/>
            </ac:spMkLst>
          </pc:spChg>
          <pc:spChg chg="add del mod topLvl">
            <ac:chgData name="Chuck Tomasi" userId="79514c44-a18e-4aaa-84b1-18f74099d6b1" providerId="ADAL" clId="{46103BB5-65B4-9842-B5DB-38C54FE97DF7}" dt="2023-04-11T17:34:47.281" v="2149" actId="478"/>
            <ac:spMkLst>
              <pc:docMk/>
              <pc:sldMasterMk cId="2317532505" sldId="2147483672"/>
              <pc:sldLayoutMk cId="2765756988" sldId="2147483691"/>
              <ac:spMk id="6" creationId="{E3CCCE4C-291D-5C0F-6884-094608F1E815}"/>
            </ac:spMkLst>
          </pc:spChg>
          <pc:spChg chg="add del mod topLvl">
            <ac:chgData name="Chuck Tomasi" userId="79514c44-a18e-4aaa-84b1-18f74099d6b1" providerId="ADAL" clId="{46103BB5-65B4-9842-B5DB-38C54FE97DF7}" dt="2023-04-11T17:34:47.281" v="2149" actId="478"/>
            <ac:spMkLst>
              <pc:docMk/>
              <pc:sldMasterMk cId="2317532505" sldId="2147483672"/>
              <pc:sldLayoutMk cId="2765756988" sldId="2147483691"/>
              <ac:spMk id="13" creationId="{FCD2B462-8FBB-B478-DF1C-FE443F2CB1BB}"/>
            </ac:spMkLst>
          </pc:spChg>
          <pc:spChg chg="add mod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14" creationId="{0DB7B0F6-1165-C334-E4A1-A6F242FC2AE8}"/>
            </ac:spMkLst>
          </pc:spChg>
          <pc:spChg chg="add del mod topLvl">
            <ac:chgData name="Chuck Tomasi" userId="79514c44-a18e-4aaa-84b1-18f74099d6b1" providerId="ADAL" clId="{46103BB5-65B4-9842-B5DB-38C54FE97DF7}" dt="2023-04-11T15:40:57.791" v="2031" actId="478"/>
            <ac:spMkLst>
              <pc:docMk/>
              <pc:sldMasterMk cId="2317532505" sldId="2147483672"/>
              <pc:sldLayoutMk cId="2765756988" sldId="2147483691"/>
              <ac:spMk id="14" creationId="{2E90038C-2E70-A6D8-A2FF-CD85975AAE1F}"/>
            </ac:spMkLst>
          </pc:spChg>
          <pc:spChg chg="add del mod topLvl">
            <ac:chgData name="Chuck Tomasi" userId="79514c44-a18e-4aaa-84b1-18f74099d6b1" providerId="ADAL" clId="{46103BB5-65B4-9842-B5DB-38C54FE97DF7}" dt="2023-04-11T17:34:47.281" v="2149" actId="478"/>
            <ac:spMkLst>
              <pc:docMk/>
              <pc:sldMasterMk cId="2317532505" sldId="2147483672"/>
              <pc:sldLayoutMk cId="2765756988" sldId="2147483691"/>
              <ac:spMk id="16" creationId="{FE26B156-5EAA-1A3A-233E-E267A50E6F60}"/>
            </ac:spMkLst>
          </pc:spChg>
          <pc:spChg chg="add del mod topLvl">
            <ac:chgData name="Chuck Tomasi" userId="79514c44-a18e-4aaa-84b1-18f74099d6b1" providerId="ADAL" clId="{46103BB5-65B4-9842-B5DB-38C54FE97DF7}" dt="2023-04-11T15:40:57.791" v="2031" actId="478"/>
            <ac:spMkLst>
              <pc:docMk/>
              <pc:sldMasterMk cId="2317532505" sldId="2147483672"/>
              <pc:sldLayoutMk cId="2765756988" sldId="2147483691"/>
              <ac:spMk id="30" creationId="{14B74EAC-791B-3F71-37E0-85A2235AD95D}"/>
            </ac:spMkLst>
          </pc:spChg>
          <pc:spChg chg="add mod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30" creationId="{A5A77697-E254-55B3-BC5B-8B929F810A68}"/>
            </ac:spMkLst>
          </pc:spChg>
          <pc:spChg chg="add del mod topLvl">
            <ac:chgData name="Chuck Tomasi" userId="79514c44-a18e-4aaa-84b1-18f74099d6b1" providerId="ADAL" clId="{46103BB5-65B4-9842-B5DB-38C54FE97DF7}" dt="2023-04-11T15:40:57.791" v="2031" actId="478"/>
            <ac:spMkLst>
              <pc:docMk/>
              <pc:sldMasterMk cId="2317532505" sldId="2147483672"/>
              <pc:sldLayoutMk cId="2765756988" sldId="2147483691"/>
              <ac:spMk id="31" creationId="{A1554C7E-0546-2F6F-8E0D-BE378D285398}"/>
            </ac:spMkLst>
          </pc:spChg>
          <pc:spChg chg="add mod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31" creationId="{BA786DA9-698D-474B-56DE-C545894EE20C}"/>
            </ac:spMkLst>
          </pc:spChg>
          <pc:spChg chg="add del mod topLvl">
            <ac:chgData name="Chuck Tomasi" userId="79514c44-a18e-4aaa-84b1-18f74099d6b1" providerId="ADAL" clId="{46103BB5-65B4-9842-B5DB-38C54FE97DF7}" dt="2023-04-11T15:40:57.791" v="2031" actId="478"/>
            <ac:spMkLst>
              <pc:docMk/>
              <pc:sldMasterMk cId="2317532505" sldId="2147483672"/>
              <pc:sldLayoutMk cId="2765756988" sldId="2147483691"/>
              <ac:spMk id="32" creationId="{73625F7C-2A4D-5109-3D50-534C6F4B43AE}"/>
            </ac:spMkLst>
          </pc:spChg>
          <pc:spChg chg="add mod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32" creationId="{800E5F99-7699-F119-D6A7-416DE4D76628}"/>
            </ac:spMkLst>
          </pc:spChg>
          <pc:spChg chg="add del mod topLvl">
            <ac:chgData name="Chuck Tomasi" userId="79514c44-a18e-4aaa-84b1-18f74099d6b1" providerId="ADAL" clId="{46103BB5-65B4-9842-B5DB-38C54FE97DF7}" dt="2023-04-11T15:40:57.791" v="2031" actId="478"/>
            <ac:spMkLst>
              <pc:docMk/>
              <pc:sldMasterMk cId="2317532505" sldId="2147483672"/>
              <pc:sldLayoutMk cId="2765756988" sldId="2147483691"/>
              <ac:spMk id="33" creationId="{82246BB9-CC1C-A3A5-760D-85B33A89A2B0}"/>
            </ac:spMkLst>
          </pc:spChg>
          <pc:spChg chg="add mod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33" creationId="{F302D010-F38B-0862-7C6C-BFE15A1586B3}"/>
            </ac:spMkLst>
          </pc:spChg>
          <pc:spChg chg="add mod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34" creationId="{1EA37532-1464-4C2B-9336-C97E3636820A}"/>
            </ac:spMkLst>
          </pc:spChg>
          <pc:spChg chg="add del mod topLvl">
            <ac:chgData name="Chuck Tomasi" userId="79514c44-a18e-4aaa-84b1-18f74099d6b1" providerId="ADAL" clId="{46103BB5-65B4-9842-B5DB-38C54FE97DF7}" dt="2023-04-11T15:40:57.791" v="2031" actId="478"/>
            <ac:spMkLst>
              <pc:docMk/>
              <pc:sldMasterMk cId="2317532505" sldId="2147483672"/>
              <pc:sldLayoutMk cId="2765756988" sldId="2147483691"/>
              <ac:spMk id="34" creationId="{2F78D4D6-D282-4D70-3700-7606D1FF030D}"/>
            </ac:spMkLst>
          </pc:spChg>
          <pc:spChg chg="add del mod topLvl">
            <ac:chgData name="Chuck Tomasi" userId="79514c44-a18e-4aaa-84b1-18f74099d6b1" providerId="ADAL" clId="{46103BB5-65B4-9842-B5DB-38C54FE97DF7}" dt="2023-04-11T15:40:57.791" v="2031" actId="478"/>
            <ac:spMkLst>
              <pc:docMk/>
              <pc:sldMasterMk cId="2317532505" sldId="2147483672"/>
              <pc:sldLayoutMk cId="2765756988" sldId="2147483691"/>
              <ac:spMk id="35" creationId="{1C312CDA-2B4E-5A08-AD2C-B58DFAB422E8}"/>
            </ac:spMkLst>
          </pc:spChg>
          <pc:spChg chg="add del mod topLvl">
            <ac:chgData name="Chuck Tomasi" userId="79514c44-a18e-4aaa-84b1-18f74099d6b1" providerId="ADAL" clId="{46103BB5-65B4-9842-B5DB-38C54FE97DF7}" dt="2023-04-11T17:34:47.281" v="2149" actId="478"/>
            <ac:spMkLst>
              <pc:docMk/>
              <pc:sldMasterMk cId="2317532505" sldId="2147483672"/>
              <pc:sldLayoutMk cId="2765756988" sldId="2147483691"/>
              <ac:spMk id="36" creationId="{AD1B6AD0-8588-D93F-8257-123A8E6192E8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46103BB5-65B4-9842-B5DB-38C54FE97DF7}" dt="2023-04-11T15:40:53.672" v="2030" actId="165"/>
            <ac:grpSpMkLst>
              <pc:docMk/>
              <pc:sldMasterMk cId="2317532505" sldId="2147483672"/>
              <pc:sldLayoutMk cId="2765756988" sldId="2147483691"/>
              <ac:grpSpMk id="2" creationId="{B27735E2-CA8A-86DA-5444-20719AED176E}"/>
            </ac:grpSpMkLst>
          </pc:grpChg>
          <pc:grpChg chg="del">
            <ac:chgData name="Chuck Tomasi" userId="79514c44-a18e-4aaa-84b1-18f74099d6b1" providerId="ADAL" clId="{46103BB5-65B4-9842-B5DB-38C54FE97DF7}" dt="2023-04-08T20:04:16.636" v="704" actId="165"/>
            <ac:grpSpMkLst>
              <pc:docMk/>
              <pc:sldMasterMk cId="2317532505" sldId="2147483672"/>
              <pc:sldLayoutMk cId="2765756988" sldId="2147483691"/>
              <ac:grpSpMk id="16" creationId="{8CE17772-DDF4-445B-733F-628472892ABD}"/>
            </ac:grpSpMkLst>
          </pc:grpChg>
          <pc:grpChg chg="add mod">
            <ac:chgData name="Chuck Tomasi" userId="79514c44-a18e-4aaa-84b1-18f74099d6b1" providerId="ADAL" clId="{46103BB5-65B4-9842-B5DB-38C54FE97DF7}" dt="2023-04-11T18:13:03.432" v="2326" actId="164"/>
            <ac:grpSpMkLst>
              <pc:docMk/>
              <pc:sldMasterMk cId="2317532505" sldId="2147483672"/>
              <pc:sldLayoutMk cId="2765756988" sldId="2147483691"/>
              <ac:grpSpMk id="35" creationId="{F94282B0-23CC-7771-6C1F-123549CB990F}"/>
            </ac:grpSpMkLst>
          </pc:grpChg>
          <pc:grpChg chg="add del mod">
            <ac:chgData name="Chuck Tomasi" userId="79514c44-a18e-4aaa-84b1-18f74099d6b1" providerId="ADAL" clId="{46103BB5-65B4-9842-B5DB-38C54FE97DF7}" dt="2023-04-11T17:34:43.508" v="2148" actId="165"/>
            <ac:grpSpMkLst>
              <pc:docMk/>
              <pc:sldMasterMk cId="2317532505" sldId="2147483672"/>
              <pc:sldLayoutMk cId="2765756988" sldId="2147483691"/>
              <ac:grpSpMk id="37" creationId="{1C3EA67E-F708-CE18-1467-89033264B895}"/>
            </ac:grpSpMkLst>
          </pc:grpChg>
          <pc:cxnChg chg="add del mod">
            <ac:chgData name="Chuck Tomasi" userId="79514c44-a18e-4aaa-84b1-18f74099d6b1" providerId="ADAL" clId="{46103BB5-65B4-9842-B5DB-38C54FE97DF7}" dt="2023-04-08T20:02:49.318" v="685" actId="478"/>
            <ac:cxnSpMkLst>
              <pc:docMk/>
              <pc:sldMasterMk cId="2317532505" sldId="2147483672"/>
              <pc:sldLayoutMk cId="2765756988" sldId="2147483691"/>
              <ac:cxnSpMk id="2" creationId="{ED49B62A-FF9F-6DE6-7F5C-DBF042BBDD65}"/>
            </ac:cxnSpMkLst>
          </pc:cxnChg>
          <pc:cxnChg chg="add del mod">
            <ac:chgData name="Chuck Tomasi" userId="79514c44-a18e-4aaa-84b1-18f74099d6b1" providerId="ADAL" clId="{46103BB5-65B4-9842-B5DB-38C54FE97DF7}" dt="2023-04-08T20:02:49.318" v="685" actId="478"/>
            <ac:cxnSpMkLst>
              <pc:docMk/>
              <pc:sldMasterMk cId="2317532505" sldId="2147483672"/>
              <pc:sldLayoutMk cId="2765756988" sldId="2147483691"/>
              <ac:cxnSpMk id="3" creationId="{9742E857-65CF-C202-956C-26DA931483D3}"/>
            </ac:cxnSpMkLst>
          </pc:cxnChg>
          <pc:cxnChg chg="add del mod">
            <ac:chgData name="Chuck Tomasi" userId="79514c44-a18e-4aaa-84b1-18f74099d6b1" providerId="ADAL" clId="{46103BB5-65B4-9842-B5DB-38C54FE97DF7}" dt="2023-04-08T20:02:49.318" v="685" actId="478"/>
            <ac:cxnSpMkLst>
              <pc:docMk/>
              <pc:sldMasterMk cId="2317532505" sldId="2147483672"/>
              <pc:sldLayoutMk cId="2765756988" sldId="2147483691"/>
              <ac:cxnSpMk id="4" creationId="{2D5FB8E1-107F-6DBD-1BED-F2AA2E4BD882}"/>
            </ac:cxnSpMkLst>
          </pc:cxnChg>
          <pc:cxnChg chg="add del mod">
            <ac:chgData name="Chuck Tomasi" userId="79514c44-a18e-4aaa-84b1-18f74099d6b1" providerId="ADAL" clId="{46103BB5-65B4-9842-B5DB-38C54FE97DF7}" dt="2023-04-08T21:18:08.175" v="1284" actId="478"/>
            <ac:cxnSpMkLst>
              <pc:docMk/>
              <pc:sldMasterMk cId="2317532505" sldId="2147483672"/>
              <pc:sldLayoutMk cId="2765756988" sldId="2147483691"/>
              <ac:cxnSpMk id="5" creationId="{62FCBFAE-A8AF-6B6B-AC30-BCD097CE77F0}"/>
            </ac:cxnSpMkLst>
          </pc:cxnChg>
          <pc:cxnChg chg="add del mod">
            <ac:chgData name="Chuck Tomasi" userId="79514c44-a18e-4aaa-84b1-18f74099d6b1" providerId="ADAL" clId="{46103BB5-65B4-9842-B5DB-38C54FE97DF7}" dt="2023-04-08T21:18:08.175" v="1284" actId="478"/>
            <ac:cxnSpMkLst>
              <pc:docMk/>
              <pc:sldMasterMk cId="2317532505" sldId="2147483672"/>
              <pc:sldLayoutMk cId="2765756988" sldId="2147483691"/>
              <ac:cxnSpMk id="6" creationId="{EBCEAE99-A88E-A6B4-FC04-8C28D2A6FAEC}"/>
            </ac:cxnSpMkLst>
          </pc:cxnChg>
          <pc:cxnChg chg="add del mod">
            <ac:chgData name="Chuck Tomasi" userId="79514c44-a18e-4aaa-84b1-18f74099d6b1" providerId="ADAL" clId="{46103BB5-65B4-9842-B5DB-38C54FE97DF7}" dt="2023-04-08T21:18:08.175" v="1284" actId="478"/>
            <ac:cxnSpMkLst>
              <pc:docMk/>
              <pc:sldMasterMk cId="2317532505" sldId="2147483672"/>
              <pc:sldLayoutMk cId="2765756988" sldId="2147483691"/>
              <ac:cxnSpMk id="13" creationId="{388B3B4B-88B0-F97F-FB53-C9B8752D4E7C}"/>
            </ac:cxnSpMkLst>
          </pc:cxnChg>
          <pc:cxnChg chg="add del mod">
            <ac:chgData name="Chuck Tomasi" userId="79514c44-a18e-4aaa-84b1-18f74099d6b1" providerId="ADAL" clId="{46103BB5-65B4-9842-B5DB-38C54FE97DF7}" dt="2023-04-08T21:18:08.175" v="1284" actId="478"/>
            <ac:cxnSpMkLst>
              <pc:docMk/>
              <pc:sldMasterMk cId="2317532505" sldId="2147483672"/>
              <pc:sldLayoutMk cId="2765756988" sldId="2147483691"/>
              <ac:cxnSpMk id="36" creationId="{51AAF9F8-BA05-4C61-0043-4D2FC764E4C6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2:57.360" v="2325" actId="164"/>
          <pc:sldLayoutMkLst>
            <pc:docMk/>
            <pc:sldMasterMk cId="2317532505" sldId="2147483672"/>
            <pc:sldLayoutMk cId="3115124350" sldId="2147483692"/>
          </pc:sldLayoutMkLst>
          <pc:spChg chg="add del mod topLvl">
            <ac:chgData name="Chuck Tomasi" userId="79514c44-a18e-4aaa-84b1-18f74099d6b1" providerId="ADAL" clId="{46103BB5-65B4-9842-B5DB-38C54FE97DF7}" dt="2023-04-11T17:35:01.025" v="2151" actId="478"/>
            <ac:spMkLst>
              <pc:docMk/>
              <pc:sldMasterMk cId="2317532505" sldId="2147483672"/>
              <pc:sldLayoutMk cId="3115124350" sldId="2147483692"/>
              <ac:spMk id="2" creationId="{ACF49A5E-059E-A47E-0DEB-BCB3D2CA53DD}"/>
            </ac:spMkLst>
          </pc:spChg>
          <pc:spChg chg="add del mod topLvl">
            <ac:chgData name="Chuck Tomasi" userId="79514c44-a18e-4aaa-84b1-18f74099d6b1" providerId="ADAL" clId="{46103BB5-65B4-9842-B5DB-38C54FE97DF7}" dt="2023-04-11T17:35:01.025" v="2151" actId="478"/>
            <ac:spMkLst>
              <pc:docMk/>
              <pc:sldMasterMk cId="2317532505" sldId="2147483672"/>
              <pc:sldLayoutMk cId="3115124350" sldId="2147483692"/>
              <ac:spMk id="3" creationId="{DDE7C036-BF15-9C8C-A66B-3F71CA97BFC3}"/>
            </ac:spMkLst>
          </pc:spChg>
          <pc:spChg chg="add del mod topLvl">
            <ac:chgData name="Chuck Tomasi" userId="79514c44-a18e-4aaa-84b1-18f74099d6b1" providerId="ADAL" clId="{46103BB5-65B4-9842-B5DB-38C54FE97DF7}" dt="2023-04-11T17:35:01.025" v="2151" actId="478"/>
            <ac:spMkLst>
              <pc:docMk/>
              <pc:sldMasterMk cId="2317532505" sldId="2147483672"/>
              <pc:sldLayoutMk cId="3115124350" sldId="2147483692"/>
              <ac:spMk id="4" creationId="{50FA0E51-E93C-835D-913A-DA123A35AABC}"/>
            </ac:spMkLst>
          </pc:spChg>
          <pc:spChg chg="add mod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5" creationId="{6AED29C7-3DC6-C512-A023-333AE2B82DD3}"/>
            </ac:spMkLst>
          </pc:spChg>
          <pc:spChg chg="add del mod topLvl">
            <ac:chgData name="Chuck Tomasi" userId="79514c44-a18e-4aaa-84b1-18f74099d6b1" providerId="ADAL" clId="{46103BB5-65B4-9842-B5DB-38C54FE97DF7}" dt="2023-04-11T15:41:17.149" v="2033" actId="478"/>
            <ac:spMkLst>
              <pc:docMk/>
              <pc:sldMasterMk cId="2317532505" sldId="2147483672"/>
              <pc:sldLayoutMk cId="3115124350" sldId="2147483692"/>
              <ac:spMk id="5" creationId="{83A3B744-9AF9-C129-B108-436D7E778CA6}"/>
            </ac:spMkLst>
          </pc:spChg>
          <pc:spChg chg="add del mod topLvl">
            <ac:chgData name="Chuck Tomasi" userId="79514c44-a18e-4aaa-84b1-18f74099d6b1" providerId="ADAL" clId="{46103BB5-65B4-9842-B5DB-38C54FE97DF7}" dt="2023-04-11T15:41:17.149" v="2033" actId="478"/>
            <ac:spMkLst>
              <pc:docMk/>
              <pc:sldMasterMk cId="2317532505" sldId="2147483672"/>
              <pc:sldLayoutMk cId="3115124350" sldId="2147483692"/>
              <ac:spMk id="6" creationId="{1E7FAD11-1ECE-3D4F-C269-BF13F88CC435}"/>
            </ac:spMkLst>
          </pc:spChg>
          <pc:spChg chg="add mod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6" creationId="{825D1A09-5825-CC42-D368-67ABE092B4CB}"/>
            </ac:spMkLst>
          </pc:spChg>
          <pc:spChg chg="add mod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13" creationId="{200ECCE7-2BB9-AFD2-0057-F9A451C0D9D1}"/>
            </ac:spMkLst>
          </pc:spChg>
          <pc:spChg chg="add del mod topLvl">
            <ac:chgData name="Chuck Tomasi" userId="79514c44-a18e-4aaa-84b1-18f74099d6b1" providerId="ADAL" clId="{46103BB5-65B4-9842-B5DB-38C54FE97DF7}" dt="2023-04-11T15:41:17.149" v="2033" actId="478"/>
            <ac:spMkLst>
              <pc:docMk/>
              <pc:sldMasterMk cId="2317532505" sldId="2147483672"/>
              <pc:sldLayoutMk cId="3115124350" sldId="2147483692"/>
              <ac:spMk id="13" creationId="{FA6E66E7-05B3-104C-9BC5-99B491B9AD6B}"/>
            </ac:spMkLst>
          </pc:spChg>
          <pc:spChg chg="add mod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14" creationId="{9A5806E5-E142-88BA-2351-5C7ADEB883D5}"/>
            </ac:spMkLst>
          </pc:spChg>
          <pc:spChg chg="add del mod topLvl">
            <ac:chgData name="Chuck Tomasi" userId="79514c44-a18e-4aaa-84b1-18f74099d6b1" providerId="ADAL" clId="{46103BB5-65B4-9842-B5DB-38C54FE97DF7}" dt="2023-04-11T15:41:17.149" v="2033" actId="478"/>
            <ac:spMkLst>
              <pc:docMk/>
              <pc:sldMasterMk cId="2317532505" sldId="2147483672"/>
              <pc:sldLayoutMk cId="3115124350" sldId="2147483692"/>
              <ac:spMk id="14" creationId="{B31E8B71-BFD6-A2AC-AFE8-4EACC0A94D01}"/>
            </ac:spMkLst>
          </pc:spChg>
          <pc:spChg chg="add 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16" creationId="{C7F8E6BD-0E2F-C297-9604-D6666401F8E9}"/>
            </ac:spMkLst>
          </pc:spChg>
          <pc:spChg chg="add del mod topLvl">
            <ac:chgData name="Chuck Tomasi" userId="79514c44-a18e-4aaa-84b1-18f74099d6b1" providerId="ADAL" clId="{46103BB5-65B4-9842-B5DB-38C54FE97DF7}" dt="2023-04-11T15:41:17.149" v="2033" actId="478"/>
            <ac:spMkLst>
              <pc:docMk/>
              <pc:sldMasterMk cId="2317532505" sldId="2147483672"/>
              <pc:sldLayoutMk cId="3115124350" sldId="2147483692"/>
              <ac:spMk id="30" creationId="{B3C49590-4F11-83AE-32AE-D68379FB4114}"/>
            </ac:spMkLst>
          </pc:spChg>
          <pc:spChg chg="add mod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0" creationId="{EC44CD10-88E1-9407-4A41-F69229DB8B18}"/>
            </ac:spMkLst>
          </pc:spChg>
          <pc:spChg chg="add del mod topLvl">
            <ac:chgData name="Chuck Tomasi" userId="79514c44-a18e-4aaa-84b1-18f74099d6b1" providerId="ADAL" clId="{46103BB5-65B4-9842-B5DB-38C54FE97DF7}" dt="2023-04-11T15:41:17.149" v="2033" actId="478"/>
            <ac:spMkLst>
              <pc:docMk/>
              <pc:sldMasterMk cId="2317532505" sldId="2147483672"/>
              <pc:sldLayoutMk cId="3115124350" sldId="2147483692"/>
              <ac:spMk id="31" creationId="{08FBE382-F882-0DB3-23E5-1B7BC11C1A83}"/>
            </ac:spMkLst>
          </pc:spChg>
          <pc:spChg chg="add mod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1" creationId="{A1A070FA-8EA0-3518-387B-5886488E7E60}"/>
            </ac:spMkLst>
          </pc:spChg>
          <pc:spChg chg="add del mod topLvl">
            <ac:chgData name="Chuck Tomasi" userId="79514c44-a18e-4aaa-84b1-18f74099d6b1" providerId="ADAL" clId="{46103BB5-65B4-9842-B5DB-38C54FE97DF7}" dt="2023-04-11T15:41:17.149" v="2033" actId="478"/>
            <ac:spMkLst>
              <pc:docMk/>
              <pc:sldMasterMk cId="2317532505" sldId="2147483672"/>
              <pc:sldLayoutMk cId="3115124350" sldId="2147483692"/>
              <ac:spMk id="32" creationId="{290B8688-CF49-473A-ECC6-EA18F12472AA}"/>
            </ac:spMkLst>
          </pc:spChg>
          <pc:spChg chg="add mod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2" creationId="{EA7CFB57-AC85-1A8D-F2BD-1044F2EDD22E}"/>
            </ac:spMkLst>
          </pc:spChg>
          <pc:spChg chg="add del mod topLvl">
            <ac:chgData name="Chuck Tomasi" userId="79514c44-a18e-4aaa-84b1-18f74099d6b1" providerId="ADAL" clId="{46103BB5-65B4-9842-B5DB-38C54FE97DF7}" dt="2023-04-11T17:35:01.025" v="2151" actId="478"/>
            <ac:spMkLst>
              <pc:docMk/>
              <pc:sldMasterMk cId="2317532505" sldId="2147483672"/>
              <pc:sldLayoutMk cId="3115124350" sldId="2147483692"/>
              <ac:spMk id="33" creationId="{9234FC4D-BA66-011D-A91C-78209DD19291}"/>
            </ac:spMkLst>
          </pc:spChg>
          <pc:spChg chg="add 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4" creationId="{5565451B-ABFD-6F15-9E71-8DE476780C04}"/>
            </ac:spMkLst>
          </pc:spChg>
          <pc:spChg chg="add 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5" creationId="{6280EF9F-AD7A-E85D-3F84-BD3671E6EED9}"/>
            </ac:spMkLst>
          </pc:spChg>
          <pc:spChg chg="add 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6" creationId="{DF950EB5-2691-591D-6B50-DC702E25739D}"/>
            </ac:spMkLst>
          </pc:spChg>
          <pc:spChg chg="add 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7" creationId="{3792501F-64F2-C0AE-C1F2-580674C80299}"/>
            </ac:spMkLst>
          </pc:spChg>
          <pc:spChg chg="add 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8" creationId="{2C2D0015-77B0-99B2-9661-6ADED929BB93}"/>
            </ac:spMkLst>
          </pc:spChg>
          <pc:spChg chg="add del mod topLvl">
            <ac:chgData name="Chuck Tomasi" userId="79514c44-a18e-4aaa-84b1-18f74099d6b1" providerId="ADAL" clId="{46103BB5-65B4-9842-B5DB-38C54FE97DF7}" dt="2023-04-11T17:35:01.025" v="2151" actId="478"/>
            <ac:spMkLst>
              <pc:docMk/>
              <pc:sldMasterMk cId="2317532505" sldId="2147483672"/>
              <pc:sldLayoutMk cId="3115124350" sldId="2147483692"/>
              <ac:spMk id="39" creationId="{6809C5A4-2299-0123-6F20-AFAC3AD8A0A7}"/>
            </ac:spMkLst>
          </pc:spChg>
          <pc:spChg chg="add del mod">
            <ac:chgData name="Chuck Tomasi" userId="79514c44-a18e-4aaa-84b1-18f74099d6b1" providerId="ADAL" clId="{46103BB5-65B4-9842-B5DB-38C54FE97DF7}" dt="2023-04-08T20:45:04.081" v="1101" actId="478"/>
            <ac:spMkLst>
              <pc:docMk/>
              <pc:sldMasterMk cId="2317532505" sldId="2147483672"/>
              <pc:sldLayoutMk cId="3115124350" sldId="2147483692"/>
              <ac:spMk id="39" creationId="{E54B0B96-7C19-815C-C92B-CE749E126C2A}"/>
            </ac:spMkLst>
          </pc:spChg>
          <pc:spChg chg="add 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40" creationId="{A7CFCA0C-57C2-EEB2-78FF-B4CEEAB8CFC4}"/>
            </ac:spMkLst>
          </pc:spChg>
          <pc:spChg chg="add del mod topLvl">
            <ac:chgData name="Chuck Tomasi" userId="79514c44-a18e-4aaa-84b1-18f74099d6b1" providerId="ADAL" clId="{46103BB5-65B4-9842-B5DB-38C54FE97DF7}" dt="2023-04-11T17:35:01.025" v="2151" actId="478"/>
            <ac:spMkLst>
              <pc:docMk/>
              <pc:sldMasterMk cId="2317532505" sldId="2147483672"/>
              <pc:sldLayoutMk cId="3115124350" sldId="2147483692"/>
              <ac:spMk id="42" creationId="{B641AB2E-0A66-78E6-CB88-2F3929176C5A}"/>
            </ac:spMkLst>
          </pc:spChg>
          <pc:spChg chg="add del mod topLvl">
            <ac:chgData name="Chuck Tomasi" userId="79514c44-a18e-4aaa-84b1-18f74099d6b1" providerId="ADAL" clId="{46103BB5-65B4-9842-B5DB-38C54FE97DF7}" dt="2023-04-11T17:35:01.025" v="2151" actId="478"/>
            <ac:spMkLst>
              <pc:docMk/>
              <pc:sldMasterMk cId="2317532505" sldId="2147483672"/>
              <pc:sldLayoutMk cId="3115124350" sldId="2147483692"/>
              <ac:spMk id="43" creationId="{B4BE33EF-21F8-40B1-FC8E-856C44F2F390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8T20:04:25.305" v="705" actId="165"/>
            <ac:grpSpMkLst>
              <pc:docMk/>
              <pc:sldMasterMk cId="2317532505" sldId="2147483672"/>
              <pc:sldLayoutMk cId="3115124350" sldId="2147483692"/>
              <ac:grpSpMk id="16" creationId="{784F6468-940B-D978-BEE6-C2390ABEB73D}"/>
            </ac:grpSpMkLst>
          </pc:grpChg>
          <pc:grpChg chg="add mod">
            <ac:chgData name="Chuck Tomasi" userId="79514c44-a18e-4aaa-84b1-18f74099d6b1" providerId="ADAL" clId="{46103BB5-65B4-9842-B5DB-38C54FE97DF7}" dt="2023-04-11T18:12:57.360" v="2325" actId="164"/>
            <ac:grpSpMkLst>
              <pc:docMk/>
              <pc:sldMasterMk cId="2317532505" sldId="2147483672"/>
              <pc:sldLayoutMk cId="3115124350" sldId="2147483692"/>
              <ac:grpSpMk id="41" creationId="{079EFAF8-B8B0-FCF3-41A8-FC511D8BD17D}"/>
            </ac:grpSpMkLst>
          </pc:grpChg>
          <pc:grpChg chg="add del mod">
            <ac:chgData name="Chuck Tomasi" userId="79514c44-a18e-4aaa-84b1-18f74099d6b1" providerId="ADAL" clId="{46103BB5-65B4-9842-B5DB-38C54FE97DF7}" dt="2023-04-11T15:41:13.229" v="2032" actId="165"/>
            <ac:grpSpMkLst>
              <pc:docMk/>
              <pc:sldMasterMk cId="2317532505" sldId="2147483672"/>
              <pc:sldLayoutMk cId="3115124350" sldId="2147483692"/>
              <ac:grpSpMk id="41" creationId="{6CAFD941-DEBC-1403-8A2D-800879948752}"/>
            </ac:grpSpMkLst>
          </pc:grpChg>
          <pc:grpChg chg="add del mod">
            <ac:chgData name="Chuck Tomasi" userId="79514c44-a18e-4aaa-84b1-18f74099d6b1" providerId="ADAL" clId="{46103BB5-65B4-9842-B5DB-38C54FE97DF7}" dt="2023-04-11T17:34:56.961" v="2150" actId="165"/>
            <ac:grpSpMkLst>
              <pc:docMk/>
              <pc:sldMasterMk cId="2317532505" sldId="2147483672"/>
              <pc:sldLayoutMk cId="3115124350" sldId="2147483692"/>
              <ac:grpSpMk id="44" creationId="{E199B969-8A55-35F3-EF14-B8F836BB703D}"/>
            </ac:grpSpMkLst>
          </pc:grpChg>
          <pc:cxnChg chg="add del mod">
            <ac:chgData name="Chuck Tomasi" userId="79514c44-a18e-4aaa-84b1-18f74099d6b1" providerId="ADAL" clId="{46103BB5-65B4-9842-B5DB-38C54FE97DF7}" dt="2023-04-08T21:18:18.851" v="1285" actId="478"/>
            <ac:cxnSpMkLst>
              <pc:docMk/>
              <pc:sldMasterMk cId="2317532505" sldId="2147483672"/>
              <pc:sldLayoutMk cId="3115124350" sldId="2147483692"/>
              <ac:cxnSpMk id="2" creationId="{395C7BAC-EAFA-C709-ED4C-6EE6D8966466}"/>
            </ac:cxnSpMkLst>
          </pc:cxnChg>
          <pc:cxnChg chg="add del mod">
            <ac:chgData name="Chuck Tomasi" userId="79514c44-a18e-4aaa-84b1-18f74099d6b1" providerId="ADAL" clId="{46103BB5-65B4-9842-B5DB-38C54FE97DF7}" dt="2023-04-08T21:18:18.851" v="1285" actId="478"/>
            <ac:cxnSpMkLst>
              <pc:docMk/>
              <pc:sldMasterMk cId="2317532505" sldId="2147483672"/>
              <pc:sldLayoutMk cId="3115124350" sldId="2147483692"/>
              <ac:cxnSpMk id="3" creationId="{34E5D983-E625-779E-890D-C2243F538A90}"/>
            </ac:cxnSpMkLst>
          </pc:cxnChg>
          <pc:cxnChg chg="add del mod">
            <ac:chgData name="Chuck Tomasi" userId="79514c44-a18e-4aaa-84b1-18f74099d6b1" providerId="ADAL" clId="{46103BB5-65B4-9842-B5DB-38C54FE97DF7}" dt="2023-04-08T21:18:18.851" v="1285" actId="478"/>
            <ac:cxnSpMkLst>
              <pc:docMk/>
              <pc:sldMasterMk cId="2317532505" sldId="2147483672"/>
              <pc:sldLayoutMk cId="3115124350" sldId="2147483692"/>
              <ac:cxnSpMk id="4" creationId="{6D23B729-6916-7052-2B5C-F81DC4F3E6C5}"/>
            </ac:cxnSpMkLst>
          </pc:cxnChg>
          <pc:cxnChg chg="add del mod">
            <ac:chgData name="Chuck Tomasi" userId="79514c44-a18e-4aaa-84b1-18f74099d6b1" providerId="ADAL" clId="{46103BB5-65B4-9842-B5DB-38C54FE97DF7}" dt="2023-04-08T21:18:18.851" v="1285" actId="478"/>
            <ac:cxnSpMkLst>
              <pc:docMk/>
              <pc:sldMasterMk cId="2317532505" sldId="2147483672"/>
              <pc:sldLayoutMk cId="3115124350" sldId="2147483692"/>
              <ac:cxnSpMk id="33" creationId="{3A30A3ED-A024-692E-820F-C54FA77E89D7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2:44.569" v="2324" actId="164"/>
          <pc:sldLayoutMkLst>
            <pc:docMk/>
            <pc:sldMasterMk cId="2317532505" sldId="2147483672"/>
            <pc:sldLayoutMk cId="2576591510" sldId="2147483693"/>
          </pc:sldLayoutMkLst>
          <pc:spChg chg="add del mod topLvl">
            <ac:chgData name="Chuck Tomasi" userId="79514c44-a18e-4aaa-84b1-18f74099d6b1" providerId="ADAL" clId="{46103BB5-65B4-9842-B5DB-38C54FE97DF7}" dt="2023-04-11T17:35:15.361" v="2153" actId="478"/>
            <ac:spMkLst>
              <pc:docMk/>
              <pc:sldMasterMk cId="2317532505" sldId="2147483672"/>
              <pc:sldLayoutMk cId="2576591510" sldId="2147483693"/>
              <ac:spMk id="2" creationId="{2C00F691-984D-569D-8460-C1D3CF6EA660}"/>
            </ac:spMkLst>
          </pc:spChg>
          <pc:spChg chg="add del mod topLvl">
            <ac:chgData name="Chuck Tomasi" userId="79514c44-a18e-4aaa-84b1-18f74099d6b1" providerId="ADAL" clId="{46103BB5-65B4-9842-B5DB-38C54FE97DF7}" dt="2023-04-11T17:35:15.361" v="2153" actId="478"/>
            <ac:spMkLst>
              <pc:docMk/>
              <pc:sldMasterMk cId="2317532505" sldId="2147483672"/>
              <pc:sldLayoutMk cId="2576591510" sldId="2147483693"/>
              <ac:spMk id="3" creationId="{9999CC31-144C-C5D4-5EB4-20110DCC5648}"/>
            </ac:spMkLst>
          </pc:spChg>
          <pc:spChg chg="add del mod topLvl">
            <ac:chgData name="Chuck Tomasi" userId="79514c44-a18e-4aaa-84b1-18f74099d6b1" providerId="ADAL" clId="{46103BB5-65B4-9842-B5DB-38C54FE97DF7}" dt="2023-04-11T17:35:15.361" v="2153" actId="478"/>
            <ac:spMkLst>
              <pc:docMk/>
              <pc:sldMasterMk cId="2317532505" sldId="2147483672"/>
              <pc:sldLayoutMk cId="2576591510" sldId="2147483693"/>
              <ac:spMk id="4" creationId="{F051DA15-46A5-4B95-883C-5EFACDAF7861}"/>
            </ac:spMkLst>
          </pc:spChg>
          <pc:spChg chg="add del mod topLvl">
            <ac:chgData name="Chuck Tomasi" userId="79514c44-a18e-4aaa-84b1-18f74099d6b1" providerId="ADAL" clId="{46103BB5-65B4-9842-B5DB-38C54FE97DF7}" dt="2023-04-11T15:41:26.503" v="2035" actId="478"/>
            <ac:spMkLst>
              <pc:docMk/>
              <pc:sldMasterMk cId="2317532505" sldId="2147483672"/>
              <pc:sldLayoutMk cId="2576591510" sldId="2147483693"/>
              <ac:spMk id="5" creationId="{BC0664CB-7634-61D0-FF43-159C5D1381DB}"/>
            </ac:spMkLst>
          </pc:spChg>
          <pc:spChg chg="add mod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5" creationId="{C635E264-31B2-7EB5-7013-9E9E2784F7E0}"/>
            </ac:spMkLst>
          </pc:spChg>
          <pc:spChg chg="add mod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6" creationId="{317E559D-1C6A-2452-19FE-DA9157800C6D}"/>
            </ac:spMkLst>
          </pc:spChg>
          <pc:spChg chg="add del mod topLvl">
            <ac:chgData name="Chuck Tomasi" userId="79514c44-a18e-4aaa-84b1-18f74099d6b1" providerId="ADAL" clId="{46103BB5-65B4-9842-B5DB-38C54FE97DF7}" dt="2023-04-11T15:41:26.503" v="2035" actId="478"/>
            <ac:spMkLst>
              <pc:docMk/>
              <pc:sldMasterMk cId="2317532505" sldId="2147483672"/>
              <pc:sldLayoutMk cId="2576591510" sldId="2147483693"/>
              <ac:spMk id="6" creationId="{D5E52B4B-EF2F-D1A6-7DD1-D6F1C7E55C60}"/>
            </ac:spMkLst>
          </pc:spChg>
          <pc:spChg chg="add mod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3" creationId="{4E088943-989C-A06E-402B-7159381532B2}"/>
            </ac:spMkLst>
          </pc:spChg>
          <pc:spChg chg="add del mod topLvl">
            <ac:chgData name="Chuck Tomasi" userId="79514c44-a18e-4aaa-84b1-18f74099d6b1" providerId="ADAL" clId="{46103BB5-65B4-9842-B5DB-38C54FE97DF7}" dt="2023-04-11T15:41:26.503" v="2035" actId="478"/>
            <ac:spMkLst>
              <pc:docMk/>
              <pc:sldMasterMk cId="2317532505" sldId="2147483672"/>
              <pc:sldLayoutMk cId="2576591510" sldId="2147483693"/>
              <ac:spMk id="13" creationId="{8FCF0D31-942C-BF99-62E5-60EC8AAFEB09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4" creationId="{0C03EF37-2C81-4A3C-493F-19E5E7F7A306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6" creationId="{CF7A88AB-3B3B-358E-0089-22BDA3956C95}"/>
            </ac:spMkLst>
          </pc:spChg>
          <pc:spChg chg="add mod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7" creationId="{D9CE9BB9-4D3E-BC94-2112-0EC4A61A54A3}"/>
            </ac:spMkLst>
          </pc:spChg>
          <pc:spChg chg="add del mod topLvl">
            <ac:chgData name="Chuck Tomasi" userId="79514c44-a18e-4aaa-84b1-18f74099d6b1" providerId="ADAL" clId="{46103BB5-65B4-9842-B5DB-38C54FE97DF7}" dt="2023-04-11T15:41:26.503" v="2035" actId="478"/>
            <ac:spMkLst>
              <pc:docMk/>
              <pc:sldMasterMk cId="2317532505" sldId="2147483672"/>
              <pc:sldLayoutMk cId="2576591510" sldId="2147483693"/>
              <ac:spMk id="17" creationId="{EFC14F3F-B9E9-69AE-FF06-5641F8B92BEA}"/>
            </ac:spMkLst>
          </pc:spChg>
          <pc:spChg chg="add mod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8" creationId="{7FD25731-6B39-4745-20F6-64084BE78777}"/>
            </ac:spMkLst>
          </pc:spChg>
          <pc:spChg chg="add mod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32" creationId="{053163B0-19C7-091D-C7DF-5996159C6789}"/>
            </ac:spMkLst>
          </pc:spChg>
          <pc:spChg chg="add del mod topLvl">
            <ac:chgData name="Chuck Tomasi" userId="79514c44-a18e-4aaa-84b1-18f74099d6b1" providerId="ADAL" clId="{46103BB5-65B4-9842-B5DB-38C54FE97DF7}" dt="2023-04-11T15:41:26.503" v="2035" actId="478"/>
            <ac:spMkLst>
              <pc:docMk/>
              <pc:sldMasterMk cId="2317532505" sldId="2147483672"/>
              <pc:sldLayoutMk cId="2576591510" sldId="2147483693"/>
              <ac:spMk id="32" creationId="{395BFC94-A680-9927-7F2A-B5205156F24C}"/>
            </ac:spMkLst>
          </pc:spChg>
          <pc:spChg chg="add del mod topLvl">
            <ac:chgData name="Chuck Tomasi" userId="79514c44-a18e-4aaa-84b1-18f74099d6b1" providerId="ADAL" clId="{46103BB5-65B4-9842-B5DB-38C54FE97DF7}" dt="2023-04-11T15:41:26.503" v="2035" actId="478"/>
            <ac:spMkLst>
              <pc:docMk/>
              <pc:sldMasterMk cId="2317532505" sldId="2147483672"/>
              <pc:sldLayoutMk cId="2576591510" sldId="2147483693"/>
              <ac:spMk id="33" creationId="{4F85BC10-BB60-2DEE-4F0B-E04B5B2F39BD}"/>
            </ac:spMkLst>
          </pc:spChg>
          <pc:spChg chg="add mod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33" creationId="{97DEA7E6-B441-1014-8FEB-94338B523771}"/>
            </ac:spMkLst>
          </pc:spChg>
          <pc:spChg chg="add del mod topLvl">
            <ac:chgData name="Chuck Tomasi" userId="79514c44-a18e-4aaa-84b1-18f74099d6b1" providerId="ADAL" clId="{46103BB5-65B4-9842-B5DB-38C54FE97DF7}" dt="2023-04-11T15:41:26.503" v="2035" actId="478"/>
            <ac:spMkLst>
              <pc:docMk/>
              <pc:sldMasterMk cId="2317532505" sldId="2147483672"/>
              <pc:sldLayoutMk cId="2576591510" sldId="2147483693"/>
              <ac:spMk id="34" creationId="{ED312055-B1FC-4141-A772-EF8F47AC0DDE}"/>
            </ac:spMkLst>
          </pc:spChg>
          <pc:spChg chg="add del mod topLvl">
            <ac:chgData name="Chuck Tomasi" userId="79514c44-a18e-4aaa-84b1-18f74099d6b1" providerId="ADAL" clId="{46103BB5-65B4-9842-B5DB-38C54FE97DF7}" dt="2023-04-11T17:35:15.361" v="2153" actId="478"/>
            <ac:spMkLst>
              <pc:docMk/>
              <pc:sldMasterMk cId="2317532505" sldId="2147483672"/>
              <pc:sldLayoutMk cId="2576591510" sldId="2147483693"/>
              <ac:spMk id="35" creationId="{3819546D-D924-9C57-4FFE-5F5801E727B9}"/>
            </ac:spMkLst>
          </pc:spChg>
          <pc:spChg chg="add del mod topLvl">
            <ac:chgData name="Chuck Tomasi" userId="79514c44-a18e-4aaa-84b1-18f74099d6b1" providerId="ADAL" clId="{46103BB5-65B4-9842-B5DB-38C54FE97DF7}" dt="2023-04-11T17:35:15.361" v="2153" actId="478"/>
            <ac:spMkLst>
              <pc:docMk/>
              <pc:sldMasterMk cId="2317532505" sldId="2147483672"/>
              <pc:sldLayoutMk cId="2576591510" sldId="2147483693"/>
              <ac:spMk id="36" creationId="{E377A8CA-0F86-9C2D-6917-BBF90C212610}"/>
            </ac:spMkLst>
          </pc:spChg>
          <pc:spChg chg="add del mod topLvl">
            <ac:chgData name="Chuck Tomasi" userId="79514c44-a18e-4aaa-84b1-18f74099d6b1" providerId="ADAL" clId="{46103BB5-65B4-9842-B5DB-38C54FE97DF7}" dt="2023-04-11T17:35:15.361" v="2153" actId="478"/>
            <ac:spMkLst>
              <pc:docMk/>
              <pc:sldMasterMk cId="2317532505" sldId="2147483672"/>
              <pc:sldLayoutMk cId="2576591510" sldId="2147483693"/>
              <ac:spMk id="37" creationId="{3D1352BA-2291-5B3E-6E22-D6BD340FB063}"/>
            </ac:spMkLst>
          </pc:spChg>
          <pc:spChg chg="add del mod topLvl">
            <ac:chgData name="Chuck Tomasi" userId="79514c44-a18e-4aaa-84b1-18f74099d6b1" providerId="ADAL" clId="{46103BB5-65B4-9842-B5DB-38C54FE97DF7}" dt="2023-04-11T17:35:15.361" v="2153" actId="478"/>
            <ac:spMkLst>
              <pc:docMk/>
              <pc:sldMasterMk cId="2317532505" sldId="2147483672"/>
              <pc:sldLayoutMk cId="2576591510" sldId="2147483693"/>
              <ac:spMk id="38" creationId="{00AD96A1-B5F6-4079-56B5-4D1F254F9DE2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2" creationId="{7EEE19D6-8D07-9A6D-DCF4-4D9746DD2C86}"/>
            </ac:spMkLst>
          </pc:spChg>
          <pc:spChg chg="del mod topLvl">
            <ac:chgData name="Chuck Tomasi" userId="79514c44-a18e-4aaa-84b1-18f74099d6b1" providerId="ADAL" clId="{46103BB5-65B4-9842-B5DB-38C54FE97DF7}" dt="2023-04-08T20:53:46.846" v="1156" actId="478"/>
            <ac:spMkLst>
              <pc:docMk/>
              <pc:sldMasterMk cId="2317532505" sldId="2147483672"/>
              <pc:sldLayoutMk cId="2576591510" sldId="2147483693"/>
              <ac:spMk id="73" creationId="{25557BFC-CC5A-9246-9ED2-51F509E7F24C}"/>
            </ac:spMkLst>
          </pc:spChg>
          <pc:spChg chg="del mod topLvl">
            <ac:chgData name="Chuck Tomasi" userId="79514c44-a18e-4aaa-84b1-18f74099d6b1" providerId="ADAL" clId="{46103BB5-65B4-9842-B5DB-38C54FE97DF7}" dt="2023-04-08T20:53:46.846" v="1156" actId="478"/>
            <ac:spMkLst>
              <pc:docMk/>
              <pc:sldMasterMk cId="2317532505" sldId="2147483672"/>
              <pc:sldLayoutMk cId="2576591510" sldId="2147483693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46103BB5-65B4-9842-B5DB-38C54FE97DF7}" dt="2023-04-11T15:41:22.770" v="2034" actId="165"/>
            <ac:grpSpMkLst>
              <pc:docMk/>
              <pc:sldMasterMk cId="2317532505" sldId="2147483672"/>
              <pc:sldLayoutMk cId="2576591510" sldId="2147483693"/>
              <ac:grpSpMk id="18" creationId="{738994E9-B5D9-1131-BCC1-6D9B0728AED8}"/>
            </ac:grpSpMkLst>
          </pc:grpChg>
          <pc:grpChg chg="del">
            <ac:chgData name="Chuck Tomasi" userId="79514c44-a18e-4aaa-84b1-18f74099d6b1" providerId="ADAL" clId="{46103BB5-65B4-9842-B5DB-38C54FE97DF7}" dt="2023-04-08T20:04:42.018" v="706" actId="165"/>
            <ac:grpSpMkLst>
              <pc:docMk/>
              <pc:sldMasterMk cId="2317532505" sldId="2147483672"/>
              <pc:sldLayoutMk cId="2576591510" sldId="2147483693"/>
              <ac:grpSpMk id="18" creationId="{9422DDB9-88A1-17DD-0786-66713818BEE7}"/>
            </ac:grpSpMkLst>
          </pc:grpChg>
          <pc:grpChg chg="add mod">
            <ac:chgData name="Chuck Tomasi" userId="79514c44-a18e-4aaa-84b1-18f74099d6b1" providerId="ADAL" clId="{46103BB5-65B4-9842-B5DB-38C54FE97DF7}" dt="2023-04-11T18:12:44.569" v="2324" actId="164"/>
            <ac:grpSpMkLst>
              <pc:docMk/>
              <pc:sldMasterMk cId="2317532505" sldId="2147483672"/>
              <pc:sldLayoutMk cId="2576591510" sldId="2147483693"/>
              <ac:grpSpMk id="34" creationId="{CE0B4803-7709-3660-94F5-DDCC9EC9B5C5}"/>
            </ac:grpSpMkLst>
          </pc:grpChg>
          <pc:grpChg chg="add del mod">
            <ac:chgData name="Chuck Tomasi" userId="79514c44-a18e-4aaa-84b1-18f74099d6b1" providerId="ADAL" clId="{46103BB5-65B4-9842-B5DB-38C54FE97DF7}" dt="2023-04-11T17:35:10.096" v="2152" actId="165"/>
            <ac:grpSpMkLst>
              <pc:docMk/>
              <pc:sldMasterMk cId="2317532505" sldId="2147483672"/>
              <pc:sldLayoutMk cId="2576591510" sldId="2147483693"/>
              <ac:grpSpMk id="39" creationId="{4D7134DF-A5F5-88A9-6106-DAADBC5A6A50}"/>
            </ac:grpSpMkLst>
          </pc:grpChg>
          <pc:cxnChg chg="add del mod">
            <ac:chgData name="Chuck Tomasi" userId="79514c44-a18e-4aaa-84b1-18f74099d6b1" providerId="ADAL" clId="{46103BB5-65B4-9842-B5DB-38C54FE97DF7}" dt="2023-04-08T21:18:29.070" v="1286" actId="478"/>
            <ac:cxnSpMkLst>
              <pc:docMk/>
              <pc:sldMasterMk cId="2317532505" sldId="2147483672"/>
              <pc:sldLayoutMk cId="2576591510" sldId="2147483693"/>
              <ac:cxnSpMk id="2" creationId="{A570A0B6-77B1-0F94-C2FF-18BE174B2EA5}"/>
            </ac:cxnSpMkLst>
          </pc:cxnChg>
          <pc:cxnChg chg="add del mod">
            <ac:chgData name="Chuck Tomasi" userId="79514c44-a18e-4aaa-84b1-18f74099d6b1" providerId="ADAL" clId="{46103BB5-65B4-9842-B5DB-38C54FE97DF7}" dt="2023-04-08T22:24:34.079" v="1773" actId="478"/>
            <ac:cxnSpMkLst>
              <pc:docMk/>
              <pc:sldMasterMk cId="2317532505" sldId="2147483672"/>
              <pc:sldLayoutMk cId="2576591510" sldId="2147483693"/>
              <ac:cxnSpMk id="2" creationId="{C2ACACBA-902D-8056-673E-133440EBC42E}"/>
            </ac:cxnSpMkLst>
          </pc:cxnChg>
          <pc:cxnChg chg="add del mod">
            <ac:chgData name="Chuck Tomasi" userId="79514c44-a18e-4aaa-84b1-18f74099d6b1" providerId="ADAL" clId="{46103BB5-65B4-9842-B5DB-38C54FE97DF7}" dt="2023-04-08T21:18:29.070" v="1286" actId="478"/>
            <ac:cxnSpMkLst>
              <pc:docMk/>
              <pc:sldMasterMk cId="2317532505" sldId="2147483672"/>
              <pc:sldLayoutMk cId="2576591510" sldId="2147483693"/>
              <ac:cxnSpMk id="3" creationId="{E81E9FE8-475E-3F68-1DC8-BC2E97D8E083}"/>
            </ac:cxnSpMkLst>
          </pc:cxnChg>
          <pc:cxnChg chg="add del mod">
            <ac:chgData name="Chuck Tomasi" userId="79514c44-a18e-4aaa-84b1-18f74099d6b1" providerId="ADAL" clId="{46103BB5-65B4-9842-B5DB-38C54FE97DF7}" dt="2023-04-08T22:24:34.079" v="1773" actId="478"/>
            <ac:cxnSpMkLst>
              <pc:docMk/>
              <pc:sldMasterMk cId="2317532505" sldId="2147483672"/>
              <pc:sldLayoutMk cId="2576591510" sldId="2147483693"/>
              <ac:cxnSpMk id="3" creationId="{F5D94D82-C066-51F6-B289-5AB2F0A19ADD}"/>
            </ac:cxnSpMkLst>
          </pc:cxnChg>
          <pc:cxnChg chg="add del mod">
            <ac:chgData name="Chuck Tomasi" userId="79514c44-a18e-4aaa-84b1-18f74099d6b1" providerId="ADAL" clId="{46103BB5-65B4-9842-B5DB-38C54FE97DF7}" dt="2023-04-08T22:24:34.079" v="1773" actId="478"/>
            <ac:cxnSpMkLst>
              <pc:docMk/>
              <pc:sldMasterMk cId="2317532505" sldId="2147483672"/>
              <pc:sldLayoutMk cId="2576591510" sldId="2147483693"/>
              <ac:cxnSpMk id="4" creationId="{8ED99F0E-8879-FC30-1EB5-A20B2E3C96F3}"/>
            </ac:cxnSpMkLst>
          </pc:cxnChg>
          <pc:cxnChg chg="add del mod">
            <ac:chgData name="Chuck Tomasi" userId="79514c44-a18e-4aaa-84b1-18f74099d6b1" providerId="ADAL" clId="{46103BB5-65B4-9842-B5DB-38C54FE97DF7}" dt="2023-04-08T21:18:29.070" v="1286" actId="478"/>
            <ac:cxnSpMkLst>
              <pc:docMk/>
              <pc:sldMasterMk cId="2317532505" sldId="2147483672"/>
              <pc:sldLayoutMk cId="2576591510" sldId="2147483693"/>
              <ac:cxnSpMk id="4" creationId="{96CCDB46-CC24-500B-3F80-5FC9874D524D}"/>
            </ac:cxnSpMkLst>
          </pc:cxnChg>
          <pc:cxnChg chg="add del mod">
            <ac:chgData name="Chuck Tomasi" userId="79514c44-a18e-4aaa-84b1-18f74099d6b1" providerId="ADAL" clId="{46103BB5-65B4-9842-B5DB-38C54FE97DF7}" dt="2023-04-08T21:18:29.070" v="1286" actId="478"/>
            <ac:cxnSpMkLst>
              <pc:docMk/>
              <pc:sldMasterMk cId="2317532505" sldId="2147483672"/>
              <pc:sldLayoutMk cId="2576591510" sldId="2147483693"/>
              <ac:cxnSpMk id="35" creationId="{E2A6A861-7784-A6FC-DA58-49291C8A79A1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2:33.082" v="2323" actId="164"/>
          <pc:sldLayoutMkLst>
            <pc:docMk/>
            <pc:sldMasterMk cId="2317532505" sldId="2147483672"/>
            <pc:sldLayoutMk cId="609928305" sldId="2147483694"/>
          </pc:sldLayoutMkLst>
          <pc:spChg chg="add del mod topLvl">
            <ac:chgData name="Chuck Tomasi" userId="79514c44-a18e-4aaa-84b1-18f74099d6b1" providerId="ADAL" clId="{46103BB5-65B4-9842-B5DB-38C54FE97DF7}" dt="2023-04-11T17:35:51.196" v="2155" actId="478"/>
            <ac:spMkLst>
              <pc:docMk/>
              <pc:sldMasterMk cId="2317532505" sldId="2147483672"/>
              <pc:sldLayoutMk cId="609928305" sldId="2147483694"/>
              <ac:spMk id="2" creationId="{4E7E8113-A4C3-8127-8203-1AE01659FCF4}"/>
            </ac:spMkLst>
          </pc:spChg>
          <pc:spChg chg="add del mod topLvl">
            <ac:chgData name="Chuck Tomasi" userId="79514c44-a18e-4aaa-84b1-18f74099d6b1" providerId="ADAL" clId="{46103BB5-65B4-9842-B5DB-38C54FE97DF7}" dt="2023-04-11T17:35:51.196" v="2155" actId="478"/>
            <ac:spMkLst>
              <pc:docMk/>
              <pc:sldMasterMk cId="2317532505" sldId="2147483672"/>
              <pc:sldLayoutMk cId="609928305" sldId="2147483694"/>
              <ac:spMk id="3" creationId="{29BEEEDC-D167-4438-8C1C-BBBE08EA3B90}"/>
            </ac:spMkLst>
          </pc:spChg>
          <pc:spChg chg="add del mod topLvl">
            <ac:chgData name="Chuck Tomasi" userId="79514c44-a18e-4aaa-84b1-18f74099d6b1" providerId="ADAL" clId="{46103BB5-65B4-9842-B5DB-38C54FE97DF7}" dt="2023-04-11T17:35:51.196" v="2155" actId="478"/>
            <ac:spMkLst>
              <pc:docMk/>
              <pc:sldMasterMk cId="2317532505" sldId="2147483672"/>
              <pc:sldLayoutMk cId="609928305" sldId="2147483694"/>
              <ac:spMk id="4" creationId="{89AE3C8C-0D29-AD45-5128-A44370685578}"/>
            </ac:spMkLst>
          </pc:spChg>
          <pc:spChg chg="add mod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5" creationId="{685DD585-8439-ABC5-F948-F450ABB34E4E}"/>
            </ac:spMkLst>
          </pc:spChg>
          <pc:spChg chg="add del mod topLvl">
            <ac:chgData name="Chuck Tomasi" userId="79514c44-a18e-4aaa-84b1-18f74099d6b1" providerId="ADAL" clId="{46103BB5-65B4-9842-B5DB-38C54FE97DF7}" dt="2023-04-11T15:41:36.186" v="2037" actId="478"/>
            <ac:spMkLst>
              <pc:docMk/>
              <pc:sldMasterMk cId="2317532505" sldId="2147483672"/>
              <pc:sldLayoutMk cId="609928305" sldId="2147483694"/>
              <ac:spMk id="5" creationId="{933459C6-A9F8-5348-36B2-5A24C6A95954}"/>
            </ac:spMkLst>
          </pc:spChg>
          <pc:spChg chg="add del mod topLvl">
            <ac:chgData name="Chuck Tomasi" userId="79514c44-a18e-4aaa-84b1-18f74099d6b1" providerId="ADAL" clId="{46103BB5-65B4-9842-B5DB-38C54FE97DF7}" dt="2023-04-11T15:41:36.186" v="2037" actId="478"/>
            <ac:spMkLst>
              <pc:docMk/>
              <pc:sldMasterMk cId="2317532505" sldId="2147483672"/>
              <pc:sldLayoutMk cId="609928305" sldId="2147483694"/>
              <ac:spMk id="6" creationId="{1D313E30-DDAE-5666-EC98-648A59454065}"/>
            </ac:spMkLst>
          </pc:spChg>
          <pc:spChg chg="add mod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6" creationId="{F63FD0C1-5EE0-47E5-EF41-EAB6B1724C21}"/>
            </ac:spMkLst>
          </pc:spChg>
          <pc:spChg chg="add del mod topLvl">
            <ac:chgData name="Chuck Tomasi" userId="79514c44-a18e-4aaa-84b1-18f74099d6b1" providerId="ADAL" clId="{46103BB5-65B4-9842-B5DB-38C54FE97DF7}" dt="2023-04-11T15:41:36.186" v="2037" actId="478"/>
            <ac:spMkLst>
              <pc:docMk/>
              <pc:sldMasterMk cId="2317532505" sldId="2147483672"/>
              <pc:sldLayoutMk cId="609928305" sldId="2147483694"/>
              <ac:spMk id="13" creationId="{2988BD4F-AC48-7E55-9F66-799C51BE165B}"/>
            </ac:spMkLst>
          </pc:spChg>
          <pc:spChg chg="add mod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13" creationId="{CC79BCBD-F13E-A61A-6178-17D477A86E81}"/>
            </ac:spMkLst>
          </pc:spChg>
          <pc:spChg chg="add mod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14" creationId="{479B6934-D32B-D1C2-16A0-D5F9A3CCF8D4}"/>
            </ac:spMkLst>
          </pc:spChg>
          <pc:spChg chg="add del mod topLvl">
            <ac:chgData name="Chuck Tomasi" userId="79514c44-a18e-4aaa-84b1-18f74099d6b1" providerId="ADAL" clId="{46103BB5-65B4-9842-B5DB-38C54FE97DF7}" dt="2023-04-11T15:41:36.186" v="2037" actId="478"/>
            <ac:spMkLst>
              <pc:docMk/>
              <pc:sldMasterMk cId="2317532505" sldId="2147483672"/>
              <pc:sldLayoutMk cId="609928305" sldId="2147483694"/>
              <ac:spMk id="14" creationId="{D0B78882-748C-E6AE-591D-8051E3158732}"/>
            </ac:spMkLst>
          </pc:spChg>
          <pc:spChg chg="mod">
            <ac:chgData name="Chuck Tomasi" userId="79514c44-a18e-4aaa-84b1-18f74099d6b1" providerId="ADAL" clId="{46103BB5-65B4-9842-B5DB-38C54FE97DF7}" dt="2023-04-08T21:00:14.755" v="1202" actId="1076"/>
            <ac:spMkLst>
              <pc:docMk/>
              <pc:sldMasterMk cId="2317532505" sldId="2147483672"/>
              <pc:sldLayoutMk cId="609928305" sldId="2147483694"/>
              <ac:spMk id="15" creationId="{B887D142-1913-4AF5-FE7C-F7D25A54E51A}"/>
            </ac:spMkLst>
          </pc:spChg>
          <pc:spChg chg="add mod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16" creationId="{4A6568E1-D777-5A96-5977-E73E6A33A262}"/>
            </ac:spMkLst>
          </pc:spChg>
          <pc:spChg chg="add del mod topLvl">
            <ac:chgData name="Chuck Tomasi" userId="79514c44-a18e-4aaa-84b1-18f74099d6b1" providerId="ADAL" clId="{46103BB5-65B4-9842-B5DB-38C54FE97DF7}" dt="2023-04-11T15:41:36.186" v="2037" actId="478"/>
            <ac:spMkLst>
              <pc:docMk/>
              <pc:sldMasterMk cId="2317532505" sldId="2147483672"/>
              <pc:sldLayoutMk cId="609928305" sldId="2147483694"/>
              <ac:spMk id="30" creationId="{25E74EAC-9182-6835-C067-1B725B5AE680}"/>
            </ac:spMkLst>
          </pc:spChg>
          <pc:spChg chg="add mod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30" creationId="{9052D487-0166-03DA-BE4A-68E3E8AC7BC2}"/>
            </ac:spMkLst>
          </pc:spChg>
          <pc:spChg chg="add del mod topLvl">
            <ac:chgData name="Chuck Tomasi" userId="79514c44-a18e-4aaa-84b1-18f74099d6b1" providerId="ADAL" clId="{46103BB5-65B4-9842-B5DB-38C54FE97DF7}" dt="2023-04-11T15:41:36.186" v="2037" actId="478"/>
            <ac:spMkLst>
              <pc:docMk/>
              <pc:sldMasterMk cId="2317532505" sldId="2147483672"/>
              <pc:sldLayoutMk cId="609928305" sldId="2147483694"/>
              <ac:spMk id="31" creationId="{33771D31-BD22-F31F-BC10-A60127C46316}"/>
            </ac:spMkLst>
          </pc:spChg>
          <pc:spChg chg="add mod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31" creationId="{BACEA4CA-C9D8-443A-1F64-3CAE7D40CA68}"/>
            </ac:spMkLst>
          </pc:spChg>
          <pc:spChg chg="add del mod topLvl">
            <ac:chgData name="Chuck Tomasi" userId="79514c44-a18e-4aaa-84b1-18f74099d6b1" providerId="ADAL" clId="{46103BB5-65B4-9842-B5DB-38C54FE97DF7}" dt="2023-04-11T15:41:36.186" v="2037" actId="478"/>
            <ac:spMkLst>
              <pc:docMk/>
              <pc:sldMasterMk cId="2317532505" sldId="2147483672"/>
              <pc:sldLayoutMk cId="609928305" sldId="2147483694"/>
              <ac:spMk id="32" creationId="{FDBE3986-4000-1667-3F42-81DF1369AE0D}"/>
            </ac:spMkLst>
          </pc:spChg>
          <pc:spChg chg="add del mod topLvl">
            <ac:chgData name="Chuck Tomasi" userId="79514c44-a18e-4aaa-84b1-18f74099d6b1" providerId="ADAL" clId="{46103BB5-65B4-9842-B5DB-38C54FE97DF7}" dt="2023-04-11T17:35:51.196" v="2155" actId="478"/>
            <ac:spMkLst>
              <pc:docMk/>
              <pc:sldMasterMk cId="2317532505" sldId="2147483672"/>
              <pc:sldLayoutMk cId="609928305" sldId="2147483694"/>
              <ac:spMk id="33" creationId="{BCF6FA5F-1954-084E-FC56-BA5770C487ED}"/>
            </ac:spMkLst>
          </pc:spChg>
          <pc:spChg chg="add del mod topLvl">
            <ac:chgData name="Chuck Tomasi" userId="79514c44-a18e-4aaa-84b1-18f74099d6b1" providerId="ADAL" clId="{46103BB5-65B4-9842-B5DB-38C54FE97DF7}" dt="2023-04-11T17:35:51.196" v="2155" actId="478"/>
            <ac:spMkLst>
              <pc:docMk/>
              <pc:sldMasterMk cId="2317532505" sldId="2147483672"/>
              <pc:sldLayoutMk cId="609928305" sldId="2147483694"/>
              <ac:spMk id="34" creationId="{55FE4981-F8FA-C435-D6E2-269AD3E42CBF}"/>
            </ac:spMkLst>
          </pc:spChg>
          <pc:spChg chg="add del mod topLvl">
            <ac:chgData name="Chuck Tomasi" userId="79514c44-a18e-4aaa-84b1-18f74099d6b1" providerId="ADAL" clId="{46103BB5-65B4-9842-B5DB-38C54FE97DF7}" dt="2023-04-11T17:35:51.196" v="2155" actId="478"/>
            <ac:spMkLst>
              <pc:docMk/>
              <pc:sldMasterMk cId="2317532505" sldId="2147483672"/>
              <pc:sldLayoutMk cId="609928305" sldId="2147483694"/>
              <ac:spMk id="35" creationId="{C87D5E48-E57C-2513-0A5F-ED8222743100}"/>
            </ac:spMkLst>
          </pc:spChg>
          <pc:spChg chg="add del mod topLvl">
            <ac:chgData name="Chuck Tomasi" userId="79514c44-a18e-4aaa-84b1-18f74099d6b1" providerId="ADAL" clId="{46103BB5-65B4-9842-B5DB-38C54FE97DF7}" dt="2023-04-11T17:35:51.196" v="2155" actId="478"/>
            <ac:spMkLst>
              <pc:docMk/>
              <pc:sldMasterMk cId="2317532505" sldId="2147483672"/>
              <pc:sldLayoutMk cId="609928305" sldId="2147483694"/>
              <ac:spMk id="36" creationId="{E6D75828-165F-A735-8E9A-55A4935F4C7F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46103BB5-65B4-9842-B5DB-38C54FE97DF7}" dt="2023-04-11T15:41:32.287" v="2036" actId="165"/>
            <ac:grpSpMkLst>
              <pc:docMk/>
              <pc:sldMasterMk cId="2317532505" sldId="2147483672"/>
              <pc:sldLayoutMk cId="609928305" sldId="2147483694"/>
              <ac:grpSpMk id="16" creationId="{773C9574-43FD-8451-EE43-8E1923C775FD}"/>
            </ac:grpSpMkLst>
          </pc:grpChg>
          <pc:grpChg chg="del">
            <ac:chgData name="Chuck Tomasi" userId="79514c44-a18e-4aaa-84b1-18f74099d6b1" providerId="ADAL" clId="{46103BB5-65B4-9842-B5DB-38C54FE97DF7}" dt="2023-04-08T20:04:48.547" v="707" actId="165"/>
            <ac:grpSpMkLst>
              <pc:docMk/>
              <pc:sldMasterMk cId="2317532505" sldId="2147483672"/>
              <pc:sldLayoutMk cId="609928305" sldId="2147483694"/>
              <ac:grpSpMk id="16" creationId="{A8246F88-1AF3-4555-B60D-A9FF8EBB638B}"/>
            </ac:grpSpMkLst>
          </pc:grpChg>
          <pc:grpChg chg="add mod">
            <ac:chgData name="Chuck Tomasi" userId="79514c44-a18e-4aaa-84b1-18f74099d6b1" providerId="ADAL" clId="{46103BB5-65B4-9842-B5DB-38C54FE97DF7}" dt="2023-04-11T18:12:33.082" v="2323" actId="164"/>
            <ac:grpSpMkLst>
              <pc:docMk/>
              <pc:sldMasterMk cId="2317532505" sldId="2147483672"/>
              <pc:sldLayoutMk cId="609928305" sldId="2147483694"/>
              <ac:grpSpMk id="32" creationId="{8A5E41E9-361C-B679-182E-BE6F13DD5B19}"/>
            </ac:grpSpMkLst>
          </pc:grpChg>
          <pc:grpChg chg="add del mod">
            <ac:chgData name="Chuck Tomasi" userId="79514c44-a18e-4aaa-84b1-18f74099d6b1" providerId="ADAL" clId="{46103BB5-65B4-9842-B5DB-38C54FE97DF7}" dt="2023-04-11T17:35:47.387" v="2154" actId="165"/>
            <ac:grpSpMkLst>
              <pc:docMk/>
              <pc:sldMasterMk cId="2317532505" sldId="2147483672"/>
              <pc:sldLayoutMk cId="609928305" sldId="2147483694"/>
              <ac:grpSpMk id="37" creationId="{DF6BC8C5-FCE7-7D0F-C3DA-B425FBBAE362}"/>
            </ac:grpSpMkLst>
          </pc:grpChg>
          <pc:cxnChg chg="add del mod">
            <ac:chgData name="Chuck Tomasi" userId="79514c44-a18e-4aaa-84b1-18f74099d6b1" providerId="ADAL" clId="{46103BB5-65B4-9842-B5DB-38C54FE97DF7}" dt="2023-04-08T21:18:39.872" v="1287" actId="478"/>
            <ac:cxnSpMkLst>
              <pc:docMk/>
              <pc:sldMasterMk cId="2317532505" sldId="2147483672"/>
              <pc:sldLayoutMk cId="609928305" sldId="2147483694"/>
              <ac:cxnSpMk id="2" creationId="{347E5AC4-4861-266F-9B59-9CC22A8B8A5D}"/>
            </ac:cxnSpMkLst>
          </pc:cxnChg>
          <pc:cxnChg chg="add del mod">
            <ac:chgData name="Chuck Tomasi" userId="79514c44-a18e-4aaa-84b1-18f74099d6b1" providerId="ADAL" clId="{46103BB5-65B4-9842-B5DB-38C54FE97DF7}" dt="2023-04-08T21:18:39.872" v="1287" actId="478"/>
            <ac:cxnSpMkLst>
              <pc:docMk/>
              <pc:sldMasterMk cId="2317532505" sldId="2147483672"/>
              <pc:sldLayoutMk cId="609928305" sldId="2147483694"/>
              <ac:cxnSpMk id="3" creationId="{48C77700-6FB6-A3A3-9861-1275C9D20D40}"/>
            </ac:cxnSpMkLst>
          </pc:cxnChg>
          <pc:cxnChg chg="add del mod">
            <ac:chgData name="Chuck Tomasi" userId="79514c44-a18e-4aaa-84b1-18f74099d6b1" providerId="ADAL" clId="{46103BB5-65B4-9842-B5DB-38C54FE97DF7}" dt="2023-04-08T21:18:39.872" v="1287" actId="478"/>
            <ac:cxnSpMkLst>
              <pc:docMk/>
              <pc:sldMasterMk cId="2317532505" sldId="2147483672"/>
              <pc:sldLayoutMk cId="609928305" sldId="2147483694"/>
              <ac:cxnSpMk id="4" creationId="{598EEC30-96DA-B6F5-047C-1BBE8C45AF69}"/>
            </ac:cxnSpMkLst>
          </pc:cxnChg>
          <pc:cxnChg chg="add del mod">
            <ac:chgData name="Chuck Tomasi" userId="79514c44-a18e-4aaa-84b1-18f74099d6b1" providerId="ADAL" clId="{46103BB5-65B4-9842-B5DB-38C54FE97DF7}" dt="2023-04-08T21:18:39.872" v="1287" actId="478"/>
            <ac:cxnSpMkLst>
              <pc:docMk/>
              <pc:sldMasterMk cId="2317532505" sldId="2147483672"/>
              <pc:sldLayoutMk cId="609928305" sldId="2147483694"/>
              <ac:cxnSpMk id="33" creationId="{D1455D50-1D1B-D150-B12A-769F21D5E2D8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2:26.306" v="2322" actId="164"/>
          <pc:sldLayoutMkLst>
            <pc:docMk/>
            <pc:sldMasterMk cId="2317532505" sldId="2147483672"/>
            <pc:sldLayoutMk cId="832540068" sldId="2147483695"/>
          </pc:sldLayoutMkLst>
          <pc:spChg chg="add del mod topLvl">
            <ac:chgData name="Chuck Tomasi" userId="79514c44-a18e-4aaa-84b1-18f74099d6b1" providerId="ADAL" clId="{46103BB5-65B4-9842-B5DB-38C54FE97DF7}" dt="2023-04-11T17:36:01.947" v="2157" actId="478"/>
            <ac:spMkLst>
              <pc:docMk/>
              <pc:sldMasterMk cId="2317532505" sldId="2147483672"/>
              <pc:sldLayoutMk cId="832540068" sldId="2147483695"/>
              <ac:spMk id="2" creationId="{09FA4BFF-78F0-B7AA-D7F3-2760ECBD0B2F}"/>
            </ac:spMkLst>
          </pc:spChg>
          <pc:spChg chg="add del mod topLvl">
            <ac:chgData name="Chuck Tomasi" userId="79514c44-a18e-4aaa-84b1-18f74099d6b1" providerId="ADAL" clId="{46103BB5-65B4-9842-B5DB-38C54FE97DF7}" dt="2023-04-11T17:36:01.947" v="2157" actId="478"/>
            <ac:spMkLst>
              <pc:docMk/>
              <pc:sldMasterMk cId="2317532505" sldId="2147483672"/>
              <pc:sldLayoutMk cId="832540068" sldId="2147483695"/>
              <ac:spMk id="3" creationId="{7D0CEFD0-3E3A-E049-E814-E50C1CD5DB9B}"/>
            </ac:spMkLst>
          </pc:spChg>
          <pc:spChg chg="add del mod topLvl">
            <ac:chgData name="Chuck Tomasi" userId="79514c44-a18e-4aaa-84b1-18f74099d6b1" providerId="ADAL" clId="{46103BB5-65B4-9842-B5DB-38C54FE97DF7}" dt="2023-04-11T17:36:01.947" v="2157" actId="478"/>
            <ac:spMkLst>
              <pc:docMk/>
              <pc:sldMasterMk cId="2317532505" sldId="2147483672"/>
              <pc:sldLayoutMk cId="832540068" sldId="2147483695"/>
              <ac:spMk id="4" creationId="{CBF38E7F-9212-8014-0648-6F597BD21B41}"/>
            </ac:spMkLst>
          </pc:spChg>
          <pc:spChg chg="add del mod topLvl">
            <ac:chgData name="Chuck Tomasi" userId="79514c44-a18e-4aaa-84b1-18f74099d6b1" providerId="ADAL" clId="{46103BB5-65B4-9842-B5DB-38C54FE97DF7}" dt="2023-04-11T15:41:46.626" v="2039" actId="478"/>
            <ac:spMkLst>
              <pc:docMk/>
              <pc:sldMasterMk cId="2317532505" sldId="2147483672"/>
              <pc:sldLayoutMk cId="832540068" sldId="2147483695"/>
              <ac:spMk id="5" creationId="{6C931736-5DFE-E893-E8F8-FE21DD6051C7}"/>
            </ac:spMkLst>
          </pc:spChg>
          <pc:spChg chg="add mod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5" creationId="{CF80AD8F-C7A3-292C-F655-FA480306CDE4}"/>
            </ac:spMkLst>
          </pc:spChg>
          <pc:spChg chg="add del mod topLvl">
            <ac:chgData name="Chuck Tomasi" userId="79514c44-a18e-4aaa-84b1-18f74099d6b1" providerId="ADAL" clId="{46103BB5-65B4-9842-B5DB-38C54FE97DF7}" dt="2023-04-11T15:41:46.626" v="2039" actId="478"/>
            <ac:spMkLst>
              <pc:docMk/>
              <pc:sldMasterMk cId="2317532505" sldId="2147483672"/>
              <pc:sldLayoutMk cId="832540068" sldId="2147483695"/>
              <ac:spMk id="6" creationId="{7179B9EE-C210-A64A-C632-503FE86237C1}"/>
            </ac:spMkLst>
          </pc:spChg>
          <pc:spChg chg="add mod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6" creationId="{D2D4EA13-203C-FE3B-12A4-CB1628FD46EE}"/>
            </ac:spMkLst>
          </pc:spChg>
          <pc:spChg chg="add del mod topLvl">
            <ac:chgData name="Chuck Tomasi" userId="79514c44-a18e-4aaa-84b1-18f74099d6b1" providerId="ADAL" clId="{46103BB5-65B4-9842-B5DB-38C54FE97DF7}" dt="2023-04-11T15:41:46.626" v="2039" actId="478"/>
            <ac:spMkLst>
              <pc:docMk/>
              <pc:sldMasterMk cId="2317532505" sldId="2147483672"/>
              <pc:sldLayoutMk cId="832540068" sldId="2147483695"/>
              <ac:spMk id="13" creationId="{122996D7-6B51-7B47-23B0-10C25CD57BBF}"/>
            </ac:spMkLst>
          </pc:spChg>
          <pc:spChg chg="add mod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13" creationId="{17A7F194-0459-7ECC-A059-DCBA8426F383}"/>
            </ac:spMkLst>
          </pc:spChg>
          <pc:spChg chg="add del mod topLvl">
            <ac:chgData name="Chuck Tomasi" userId="79514c44-a18e-4aaa-84b1-18f74099d6b1" providerId="ADAL" clId="{46103BB5-65B4-9842-B5DB-38C54FE97DF7}" dt="2023-04-11T15:41:46.626" v="2039" actId="478"/>
            <ac:spMkLst>
              <pc:docMk/>
              <pc:sldMasterMk cId="2317532505" sldId="2147483672"/>
              <pc:sldLayoutMk cId="832540068" sldId="2147483695"/>
              <ac:spMk id="14" creationId="{0BF376B1-33EE-968F-1FA5-37664F00665C}"/>
            </ac:spMkLst>
          </pc:spChg>
          <pc:spChg chg="add mod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14" creationId="{C0BDF360-C497-7ADC-D4C6-E1653D2FEDB4}"/>
            </ac:spMkLst>
          </pc:spChg>
          <pc:spChg chg="add mod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16" creationId="{50A20C50-CE18-10DC-62AD-29EDA0EB1061}"/>
            </ac:spMkLst>
          </pc:spChg>
          <pc:spChg chg="add mod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30" creationId="{8FC117B6-766D-37B1-5283-1D84AE2FB093}"/>
            </ac:spMkLst>
          </pc:spChg>
          <pc:spChg chg="add del mod topLvl">
            <ac:chgData name="Chuck Tomasi" userId="79514c44-a18e-4aaa-84b1-18f74099d6b1" providerId="ADAL" clId="{46103BB5-65B4-9842-B5DB-38C54FE97DF7}" dt="2023-04-11T15:41:46.626" v="2039" actId="478"/>
            <ac:spMkLst>
              <pc:docMk/>
              <pc:sldMasterMk cId="2317532505" sldId="2147483672"/>
              <pc:sldLayoutMk cId="832540068" sldId="2147483695"/>
              <ac:spMk id="30" creationId="{B18253C1-43B7-E47C-857C-B32637F4FD39}"/>
            </ac:spMkLst>
          </pc:spChg>
          <pc:spChg chg="add del mod topLvl">
            <ac:chgData name="Chuck Tomasi" userId="79514c44-a18e-4aaa-84b1-18f74099d6b1" providerId="ADAL" clId="{46103BB5-65B4-9842-B5DB-38C54FE97DF7}" dt="2023-04-11T15:41:46.626" v="2039" actId="478"/>
            <ac:spMkLst>
              <pc:docMk/>
              <pc:sldMasterMk cId="2317532505" sldId="2147483672"/>
              <pc:sldLayoutMk cId="832540068" sldId="2147483695"/>
              <ac:spMk id="31" creationId="{0C763719-1186-ABB1-253C-58E6E6ADE4AF}"/>
            </ac:spMkLst>
          </pc:spChg>
          <pc:spChg chg="add mod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31" creationId="{1F112EF5-AE20-AE42-9842-D26F530EE6C3}"/>
            </ac:spMkLst>
          </pc:spChg>
          <pc:spChg chg="add del mod topLvl">
            <ac:chgData name="Chuck Tomasi" userId="79514c44-a18e-4aaa-84b1-18f74099d6b1" providerId="ADAL" clId="{46103BB5-65B4-9842-B5DB-38C54FE97DF7}" dt="2023-04-11T15:41:46.626" v="2039" actId="478"/>
            <ac:spMkLst>
              <pc:docMk/>
              <pc:sldMasterMk cId="2317532505" sldId="2147483672"/>
              <pc:sldLayoutMk cId="832540068" sldId="2147483695"/>
              <ac:spMk id="32" creationId="{3F0874D0-C395-ADB5-D628-CDD3DD814145}"/>
            </ac:spMkLst>
          </pc:spChg>
          <pc:spChg chg="add del mod topLvl">
            <ac:chgData name="Chuck Tomasi" userId="79514c44-a18e-4aaa-84b1-18f74099d6b1" providerId="ADAL" clId="{46103BB5-65B4-9842-B5DB-38C54FE97DF7}" dt="2023-04-11T17:36:01.947" v="2157" actId="478"/>
            <ac:spMkLst>
              <pc:docMk/>
              <pc:sldMasterMk cId="2317532505" sldId="2147483672"/>
              <pc:sldLayoutMk cId="832540068" sldId="2147483695"/>
              <ac:spMk id="33" creationId="{B1AA8E44-33D9-D595-766C-862AF86F530A}"/>
            </ac:spMkLst>
          </pc:spChg>
          <pc:spChg chg="add del mod topLvl">
            <ac:chgData name="Chuck Tomasi" userId="79514c44-a18e-4aaa-84b1-18f74099d6b1" providerId="ADAL" clId="{46103BB5-65B4-9842-B5DB-38C54FE97DF7}" dt="2023-04-11T17:36:01.947" v="2157" actId="478"/>
            <ac:spMkLst>
              <pc:docMk/>
              <pc:sldMasterMk cId="2317532505" sldId="2147483672"/>
              <pc:sldLayoutMk cId="832540068" sldId="2147483695"/>
              <ac:spMk id="34" creationId="{AD78C64C-0546-1F12-70A8-DC1F1A6E7E50}"/>
            </ac:spMkLst>
          </pc:spChg>
          <pc:spChg chg="add del mod topLvl">
            <ac:chgData name="Chuck Tomasi" userId="79514c44-a18e-4aaa-84b1-18f74099d6b1" providerId="ADAL" clId="{46103BB5-65B4-9842-B5DB-38C54FE97DF7}" dt="2023-04-11T17:36:01.947" v="2157" actId="478"/>
            <ac:spMkLst>
              <pc:docMk/>
              <pc:sldMasterMk cId="2317532505" sldId="2147483672"/>
              <pc:sldLayoutMk cId="832540068" sldId="2147483695"/>
              <ac:spMk id="35" creationId="{292C32E8-9A96-9138-1F23-9E1595E0ECB2}"/>
            </ac:spMkLst>
          </pc:spChg>
          <pc:spChg chg="add del mod topLvl">
            <ac:chgData name="Chuck Tomasi" userId="79514c44-a18e-4aaa-84b1-18f74099d6b1" providerId="ADAL" clId="{46103BB5-65B4-9842-B5DB-38C54FE97DF7}" dt="2023-04-11T17:36:01.947" v="2157" actId="478"/>
            <ac:spMkLst>
              <pc:docMk/>
              <pc:sldMasterMk cId="2317532505" sldId="2147483672"/>
              <pc:sldLayoutMk cId="832540068" sldId="2147483695"/>
              <ac:spMk id="36" creationId="{4C2A5189-C6EA-EDE1-A767-ACFF8C107FC9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8T20:05:00.391" v="708" actId="165"/>
            <ac:grpSpMkLst>
              <pc:docMk/>
              <pc:sldMasterMk cId="2317532505" sldId="2147483672"/>
              <pc:sldLayoutMk cId="832540068" sldId="2147483695"/>
              <ac:grpSpMk id="16" creationId="{D3B60854-28D2-E1F3-00D3-BCD3A342A867}"/>
            </ac:grpSpMkLst>
          </pc:grpChg>
          <pc:grpChg chg="add del mod">
            <ac:chgData name="Chuck Tomasi" userId="79514c44-a18e-4aaa-84b1-18f74099d6b1" providerId="ADAL" clId="{46103BB5-65B4-9842-B5DB-38C54FE97DF7}" dt="2023-04-11T15:41:42.183" v="2038" actId="165"/>
            <ac:grpSpMkLst>
              <pc:docMk/>
              <pc:sldMasterMk cId="2317532505" sldId="2147483672"/>
              <pc:sldLayoutMk cId="832540068" sldId="2147483695"/>
              <ac:grpSpMk id="16" creationId="{D8AF9DF8-D61E-2FA2-6AD4-A391278D5662}"/>
            </ac:grpSpMkLst>
          </pc:grpChg>
          <pc:grpChg chg="add mod">
            <ac:chgData name="Chuck Tomasi" userId="79514c44-a18e-4aaa-84b1-18f74099d6b1" providerId="ADAL" clId="{46103BB5-65B4-9842-B5DB-38C54FE97DF7}" dt="2023-04-11T18:12:26.306" v="2322" actId="164"/>
            <ac:grpSpMkLst>
              <pc:docMk/>
              <pc:sldMasterMk cId="2317532505" sldId="2147483672"/>
              <pc:sldLayoutMk cId="832540068" sldId="2147483695"/>
              <ac:grpSpMk id="32" creationId="{EBCAC543-6BCC-3630-85F3-0715572F9E84}"/>
            </ac:grpSpMkLst>
          </pc:grpChg>
          <pc:grpChg chg="add del mod">
            <ac:chgData name="Chuck Tomasi" userId="79514c44-a18e-4aaa-84b1-18f74099d6b1" providerId="ADAL" clId="{46103BB5-65B4-9842-B5DB-38C54FE97DF7}" dt="2023-04-11T17:35:58.180" v="2156" actId="165"/>
            <ac:grpSpMkLst>
              <pc:docMk/>
              <pc:sldMasterMk cId="2317532505" sldId="2147483672"/>
              <pc:sldLayoutMk cId="832540068" sldId="2147483695"/>
              <ac:grpSpMk id="37" creationId="{767F951F-016D-8202-92B2-1EDD5B4FE77F}"/>
            </ac:grpSpMkLst>
          </pc:grpChg>
          <pc:cxnChg chg="add del mod">
            <ac:chgData name="Chuck Tomasi" userId="79514c44-a18e-4aaa-84b1-18f74099d6b1" providerId="ADAL" clId="{46103BB5-65B4-9842-B5DB-38C54FE97DF7}" dt="2023-04-08T21:18:47.833" v="1288" actId="478"/>
            <ac:cxnSpMkLst>
              <pc:docMk/>
              <pc:sldMasterMk cId="2317532505" sldId="2147483672"/>
              <pc:sldLayoutMk cId="832540068" sldId="2147483695"/>
              <ac:cxnSpMk id="2" creationId="{18C3FE36-584A-0501-F14B-1C9BD9A06FD5}"/>
            </ac:cxnSpMkLst>
          </pc:cxnChg>
          <pc:cxnChg chg="add del mod">
            <ac:chgData name="Chuck Tomasi" userId="79514c44-a18e-4aaa-84b1-18f74099d6b1" providerId="ADAL" clId="{46103BB5-65B4-9842-B5DB-38C54FE97DF7}" dt="2023-04-08T21:18:47.833" v="1288" actId="478"/>
            <ac:cxnSpMkLst>
              <pc:docMk/>
              <pc:sldMasterMk cId="2317532505" sldId="2147483672"/>
              <pc:sldLayoutMk cId="832540068" sldId="2147483695"/>
              <ac:cxnSpMk id="3" creationId="{AF81D700-32F3-78D8-3879-DC9EB7B319D4}"/>
            </ac:cxnSpMkLst>
          </pc:cxnChg>
          <pc:cxnChg chg="add del mod">
            <ac:chgData name="Chuck Tomasi" userId="79514c44-a18e-4aaa-84b1-18f74099d6b1" providerId="ADAL" clId="{46103BB5-65B4-9842-B5DB-38C54FE97DF7}" dt="2023-04-08T21:18:47.833" v="1288" actId="478"/>
            <ac:cxnSpMkLst>
              <pc:docMk/>
              <pc:sldMasterMk cId="2317532505" sldId="2147483672"/>
              <pc:sldLayoutMk cId="832540068" sldId="2147483695"/>
              <ac:cxnSpMk id="4" creationId="{20F0E27D-758A-C840-B04E-D853FA235A77}"/>
            </ac:cxnSpMkLst>
          </pc:cxnChg>
          <pc:cxnChg chg="add del mod">
            <ac:chgData name="Chuck Tomasi" userId="79514c44-a18e-4aaa-84b1-18f74099d6b1" providerId="ADAL" clId="{46103BB5-65B4-9842-B5DB-38C54FE97DF7}" dt="2023-04-08T21:18:47.833" v="1288" actId="478"/>
            <ac:cxnSpMkLst>
              <pc:docMk/>
              <pc:sldMasterMk cId="2317532505" sldId="2147483672"/>
              <pc:sldLayoutMk cId="832540068" sldId="2147483695"/>
              <ac:cxnSpMk id="33" creationId="{46EC9E10-FEF1-F516-141B-AFEB17B850A4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2:18.385" v="2321" actId="164"/>
          <pc:sldLayoutMkLst>
            <pc:docMk/>
            <pc:sldMasterMk cId="2317532505" sldId="2147483672"/>
            <pc:sldLayoutMk cId="3996452978" sldId="2147483696"/>
          </pc:sldLayoutMkLst>
          <pc:spChg chg="add del mod topLvl">
            <ac:chgData name="Chuck Tomasi" userId="79514c44-a18e-4aaa-84b1-18f74099d6b1" providerId="ADAL" clId="{46103BB5-65B4-9842-B5DB-38C54FE97DF7}" dt="2023-04-11T17:36:12.430" v="2159" actId="478"/>
            <ac:spMkLst>
              <pc:docMk/>
              <pc:sldMasterMk cId="2317532505" sldId="2147483672"/>
              <pc:sldLayoutMk cId="3996452978" sldId="2147483696"/>
              <ac:spMk id="2" creationId="{0AC4436E-DD07-BCED-E3D3-C34601ED53E1}"/>
            </ac:spMkLst>
          </pc:spChg>
          <pc:spChg chg="add del mod topLvl">
            <ac:chgData name="Chuck Tomasi" userId="79514c44-a18e-4aaa-84b1-18f74099d6b1" providerId="ADAL" clId="{46103BB5-65B4-9842-B5DB-38C54FE97DF7}" dt="2023-04-11T17:36:12.430" v="2159" actId="478"/>
            <ac:spMkLst>
              <pc:docMk/>
              <pc:sldMasterMk cId="2317532505" sldId="2147483672"/>
              <pc:sldLayoutMk cId="3996452978" sldId="2147483696"/>
              <ac:spMk id="3" creationId="{80B6A553-5EC1-4A7A-6BC6-2118061AE524}"/>
            </ac:spMkLst>
          </pc:spChg>
          <pc:spChg chg="add del mod topLvl">
            <ac:chgData name="Chuck Tomasi" userId="79514c44-a18e-4aaa-84b1-18f74099d6b1" providerId="ADAL" clId="{46103BB5-65B4-9842-B5DB-38C54FE97DF7}" dt="2023-04-11T17:36:12.430" v="2159" actId="478"/>
            <ac:spMkLst>
              <pc:docMk/>
              <pc:sldMasterMk cId="2317532505" sldId="2147483672"/>
              <pc:sldLayoutMk cId="3996452978" sldId="2147483696"/>
              <ac:spMk id="4" creationId="{C32A4C89-A751-35FF-3EF4-F4F7F9F438E9}"/>
            </ac:spMkLst>
          </pc:spChg>
          <pc:spChg chg="add mod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5" creationId="{7624EC55-CED2-0EE2-FC6D-08AB6E58E2F5}"/>
            </ac:spMkLst>
          </pc:spChg>
          <pc:spChg chg="add del mod topLvl">
            <ac:chgData name="Chuck Tomasi" userId="79514c44-a18e-4aaa-84b1-18f74099d6b1" providerId="ADAL" clId="{46103BB5-65B4-9842-B5DB-38C54FE97DF7}" dt="2023-04-11T15:41:55.766" v="2041" actId="478"/>
            <ac:spMkLst>
              <pc:docMk/>
              <pc:sldMasterMk cId="2317532505" sldId="2147483672"/>
              <pc:sldLayoutMk cId="3996452978" sldId="2147483696"/>
              <ac:spMk id="5" creationId="{8ECBEB32-7A26-333E-C1BD-01194FE83C13}"/>
            </ac:spMkLst>
          </pc:spChg>
          <pc:spChg chg="add mod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6" creationId="{3CC69632-AB18-3524-A201-AE869432C4D5}"/>
            </ac:spMkLst>
          </pc:spChg>
          <pc:spChg chg="add del mod topLvl">
            <ac:chgData name="Chuck Tomasi" userId="79514c44-a18e-4aaa-84b1-18f74099d6b1" providerId="ADAL" clId="{46103BB5-65B4-9842-B5DB-38C54FE97DF7}" dt="2023-04-11T15:41:55.766" v="2041" actId="478"/>
            <ac:spMkLst>
              <pc:docMk/>
              <pc:sldMasterMk cId="2317532505" sldId="2147483672"/>
              <pc:sldLayoutMk cId="3996452978" sldId="2147483696"/>
              <ac:spMk id="6" creationId="{BC1FF364-2E28-7FEB-B1F7-077AE9698C89}"/>
            </ac:spMkLst>
          </pc:spChg>
          <pc:spChg chg="add del mod topLvl">
            <ac:chgData name="Chuck Tomasi" userId="79514c44-a18e-4aaa-84b1-18f74099d6b1" providerId="ADAL" clId="{46103BB5-65B4-9842-B5DB-38C54FE97DF7}" dt="2023-04-11T15:41:55.766" v="2041" actId="478"/>
            <ac:spMkLst>
              <pc:docMk/>
              <pc:sldMasterMk cId="2317532505" sldId="2147483672"/>
              <pc:sldLayoutMk cId="3996452978" sldId="2147483696"/>
              <ac:spMk id="13" creationId="{17978B3C-B8BF-59CA-3832-57593DD47A1D}"/>
            </ac:spMkLst>
          </pc:spChg>
          <pc:spChg chg="add mod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13" creationId="{63035B9A-B292-6881-5CB7-F42CCBA0FFEF}"/>
            </ac:spMkLst>
          </pc:spChg>
          <pc:spChg chg="add del mod topLvl">
            <ac:chgData name="Chuck Tomasi" userId="79514c44-a18e-4aaa-84b1-18f74099d6b1" providerId="ADAL" clId="{46103BB5-65B4-9842-B5DB-38C54FE97DF7}" dt="2023-04-11T15:41:55.766" v="2041" actId="478"/>
            <ac:spMkLst>
              <pc:docMk/>
              <pc:sldMasterMk cId="2317532505" sldId="2147483672"/>
              <pc:sldLayoutMk cId="3996452978" sldId="2147483696"/>
              <ac:spMk id="14" creationId="{6EDDB3EF-6669-1EEC-A80F-3F8BD76211EB}"/>
            </ac:spMkLst>
          </pc:spChg>
          <pc:spChg chg="add mod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14" creationId="{9DF140EC-1994-F216-FB6C-A985D61AADA7}"/>
            </ac:spMkLst>
          </pc:spChg>
          <pc:spChg chg="add mod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16" creationId="{97DB1F03-B844-6A98-1823-56778B8AF850}"/>
            </ac:spMkLst>
          </pc:spChg>
          <pc:spChg chg="add mod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30" creationId="{7A86048C-56E1-8143-C453-18AAF72C82AA}"/>
            </ac:spMkLst>
          </pc:spChg>
          <pc:spChg chg="add del mod topLvl">
            <ac:chgData name="Chuck Tomasi" userId="79514c44-a18e-4aaa-84b1-18f74099d6b1" providerId="ADAL" clId="{46103BB5-65B4-9842-B5DB-38C54FE97DF7}" dt="2023-04-11T15:41:55.766" v="2041" actId="478"/>
            <ac:spMkLst>
              <pc:docMk/>
              <pc:sldMasterMk cId="2317532505" sldId="2147483672"/>
              <pc:sldLayoutMk cId="3996452978" sldId="2147483696"/>
              <ac:spMk id="30" creationId="{B4AFA73B-ABF6-F35A-BFDF-4EB2BCB2F065}"/>
            </ac:spMkLst>
          </pc:spChg>
          <pc:spChg chg="add del mod topLvl">
            <ac:chgData name="Chuck Tomasi" userId="79514c44-a18e-4aaa-84b1-18f74099d6b1" providerId="ADAL" clId="{46103BB5-65B4-9842-B5DB-38C54FE97DF7}" dt="2023-04-11T15:41:55.766" v="2041" actId="478"/>
            <ac:spMkLst>
              <pc:docMk/>
              <pc:sldMasterMk cId="2317532505" sldId="2147483672"/>
              <pc:sldLayoutMk cId="3996452978" sldId="2147483696"/>
              <ac:spMk id="31" creationId="{17A454D9-CA2A-9262-C376-8E85B2BCA836}"/>
            </ac:spMkLst>
          </pc:spChg>
          <pc:spChg chg="add mod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31" creationId="{43BB7EED-980C-0A7C-1AA0-21E649B04A0B}"/>
            </ac:spMkLst>
          </pc:spChg>
          <pc:spChg chg="add del mod topLvl">
            <ac:chgData name="Chuck Tomasi" userId="79514c44-a18e-4aaa-84b1-18f74099d6b1" providerId="ADAL" clId="{46103BB5-65B4-9842-B5DB-38C54FE97DF7}" dt="2023-04-11T15:41:55.766" v="2041" actId="478"/>
            <ac:spMkLst>
              <pc:docMk/>
              <pc:sldMasterMk cId="2317532505" sldId="2147483672"/>
              <pc:sldLayoutMk cId="3996452978" sldId="2147483696"/>
              <ac:spMk id="32" creationId="{5072A383-3123-0D56-97D1-B9AE3BCEE9D0}"/>
            </ac:spMkLst>
          </pc:spChg>
          <pc:spChg chg="add del mod topLvl">
            <ac:chgData name="Chuck Tomasi" userId="79514c44-a18e-4aaa-84b1-18f74099d6b1" providerId="ADAL" clId="{46103BB5-65B4-9842-B5DB-38C54FE97DF7}" dt="2023-04-11T17:36:12.430" v="2159" actId="478"/>
            <ac:spMkLst>
              <pc:docMk/>
              <pc:sldMasterMk cId="2317532505" sldId="2147483672"/>
              <pc:sldLayoutMk cId="3996452978" sldId="2147483696"/>
              <ac:spMk id="33" creationId="{C6D41D37-9636-6C96-9223-4106BC235BC1}"/>
            </ac:spMkLst>
          </pc:spChg>
          <pc:spChg chg="add del mod topLvl">
            <ac:chgData name="Chuck Tomasi" userId="79514c44-a18e-4aaa-84b1-18f74099d6b1" providerId="ADAL" clId="{46103BB5-65B4-9842-B5DB-38C54FE97DF7}" dt="2023-04-11T17:36:12.430" v="2159" actId="478"/>
            <ac:spMkLst>
              <pc:docMk/>
              <pc:sldMasterMk cId="2317532505" sldId="2147483672"/>
              <pc:sldLayoutMk cId="3996452978" sldId="2147483696"/>
              <ac:spMk id="34" creationId="{5963B806-1AD8-B1CC-D343-8819F2805953}"/>
            </ac:spMkLst>
          </pc:spChg>
          <pc:spChg chg="add del mod topLvl">
            <ac:chgData name="Chuck Tomasi" userId="79514c44-a18e-4aaa-84b1-18f74099d6b1" providerId="ADAL" clId="{46103BB5-65B4-9842-B5DB-38C54FE97DF7}" dt="2023-04-11T17:36:12.430" v="2159" actId="478"/>
            <ac:spMkLst>
              <pc:docMk/>
              <pc:sldMasterMk cId="2317532505" sldId="2147483672"/>
              <pc:sldLayoutMk cId="3996452978" sldId="2147483696"/>
              <ac:spMk id="35" creationId="{281D9119-4690-C4A7-975D-D7B10C0A6916}"/>
            </ac:spMkLst>
          </pc:spChg>
          <pc:spChg chg="add del mod topLvl">
            <ac:chgData name="Chuck Tomasi" userId="79514c44-a18e-4aaa-84b1-18f74099d6b1" providerId="ADAL" clId="{46103BB5-65B4-9842-B5DB-38C54FE97DF7}" dt="2023-04-11T17:36:12.430" v="2159" actId="478"/>
            <ac:spMkLst>
              <pc:docMk/>
              <pc:sldMasterMk cId="2317532505" sldId="2147483672"/>
              <pc:sldLayoutMk cId="3996452978" sldId="2147483696"/>
              <ac:spMk id="36" creationId="{6C1A69E1-3ECD-C0CA-1174-8AC4F049A5A1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8T20:05:08.701" v="709" actId="165"/>
            <ac:grpSpMkLst>
              <pc:docMk/>
              <pc:sldMasterMk cId="2317532505" sldId="2147483672"/>
              <pc:sldLayoutMk cId="3996452978" sldId="2147483696"/>
              <ac:grpSpMk id="16" creationId="{D1A3B3E6-8B33-ECBC-675D-6DDD1334CB06}"/>
            </ac:grpSpMkLst>
          </pc:grpChg>
          <pc:grpChg chg="add del mod">
            <ac:chgData name="Chuck Tomasi" userId="79514c44-a18e-4aaa-84b1-18f74099d6b1" providerId="ADAL" clId="{46103BB5-65B4-9842-B5DB-38C54FE97DF7}" dt="2023-04-11T15:41:51.961" v="2040" actId="165"/>
            <ac:grpSpMkLst>
              <pc:docMk/>
              <pc:sldMasterMk cId="2317532505" sldId="2147483672"/>
              <pc:sldLayoutMk cId="3996452978" sldId="2147483696"/>
              <ac:grpSpMk id="16" creationId="{F55947B4-C596-5B28-D6F2-C1674FE9BF12}"/>
            </ac:grpSpMkLst>
          </pc:grpChg>
          <pc:grpChg chg="add mod">
            <ac:chgData name="Chuck Tomasi" userId="79514c44-a18e-4aaa-84b1-18f74099d6b1" providerId="ADAL" clId="{46103BB5-65B4-9842-B5DB-38C54FE97DF7}" dt="2023-04-11T18:12:18.385" v="2321" actId="164"/>
            <ac:grpSpMkLst>
              <pc:docMk/>
              <pc:sldMasterMk cId="2317532505" sldId="2147483672"/>
              <pc:sldLayoutMk cId="3996452978" sldId="2147483696"/>
              <ac:grpSpMk id="32" creationId="{BFD4AD2E-A871-304F-B9C9-CCCFBCD752B0}"/>
            </ac:grpSpMkLst>
          </pc:grpChg>
          <pc:grpChg chg="add del mod">
            <ac:chgData name="Chuck Tomasi" userId="79514c44-a18e-4aaa-84b1-18f74099d6b1" providerId="ADAL" clId="{46103BB5-65B4-9842-B5DB-38C54FE97DF7}" dt="2023-04-11T17:36:08.766" v="2158" actId="165"/>
            <ac:grpSpMkLst>
              <pc:docMk/>
              <pc:sldMasterMk cId="2317532505" sldId="2147483672"/>
              <pc:sldLayoutMk cId="3996452978" sldId="2147483696"/>
              <ac:grpSpMk id="37" creationId="{DC469E63-0780-A988-4B8F-554130B72324}"/>
            </ac:grpSpMkLst>
          </pc:grpChg>
          <pc:cxnChg chg="add del mod">
            <ac:chgData name="Chuck Tomasi" userId="79514c44-a18e-4aaa-84b1-18f74099d6b1" providerId="ADAL" clId="{46103BB5-65B4-9842-B5DB-38C54FE97DF7}" dt="2023-04-08T21:26:41.279" v="1328" actId="478"/>
            <ac:cxnSpMkLst>
              <pc:docMk/>
              <pc:sldMasterMk cId="2317532505" sldId="2147483672"/>
              <pc:sldLayoutMk cId="3996452978" sldId="2147483696"/>
              <ac:cxnSpMk id="2" creationId="{0AA87983-CC7F-12ED-A211-B719A71B83F4}"/>
            </ac:cxnSpMkLst>
          </pc:cxnChg>
          <pc:cxnChg chg="add del mod">
            <ac:chgData name="Chuck Tomasi" userId="79514c44-a18e-4aaa-84b1-18f74099d6b1" providerId="ADAL" clId="{46103BB5-65B4-9842-B5DB-38C54FE97DF7}" dt="2023-04-08T21:26:41.279" v="1328" actId="478"/>
            <ac:cxnSpMkLst>
              <pc:docMk/>
              <pc:sldMasterMk cId="2317532505" sldId="2147483672"/>
              <pc:sldLayoutMk cId="3996452978" sldId="2147483696"/>
              <ac:cxnSpMk id="3" creationId="{3DDA5F09-A41F-3F1D-7625-24DFBDCFA849}"/>
            </ac:cxnSpMkLst>
          </pc:cxnChg>
          <pc:cxnChg chg="add del mod">
            <ac:chgData name="Chuck Tomasi" userId="79514c44-a18e-4aaa-84b1-18f74099d6b1" providerId="ADAL" clId="{46103BB5-65B4-9842-B5DB-38C54FE97DF7}" dt="2023-04-08T21:26:41.279" v="1328" actId="478"/>
            <ac:cxnSpMkLst>
              <pc:docMk/>
              <pc:sldMasterMk cId="2317532505" sldId="2147483672"/>
              <pc:sldLayoutMk cId="3996452978" sldId="2147483696"/>
              <ac:cxnSpMk id="4" creationId="{4A1FB7B2-134B-B607-9001-81574A109C98}"/>
            </ac:cxnSpMkLst>
          </pc:cxnChg>
          <pc:cxnChg chg="add del mod">
            <ac:chgData name="Chuck Tomasi" userId="79514c44-a18e-4aaa-84b1-18f74099d6b1" providerId="ADAL" clId="{46103BB5-65B4-9842-B5DB-38C54FE97DF7}" dt="2023-04-08T21:26:41.279" v="1328" actId="478"/>
            <ac:cxnSpMkLst>
              <pc:docMk/>
              <pc:sldMasterMk cId="2317532505" sldId="2147483672"/>
              <pc:sldLayoutMk cId="3996452978" sldId="2147483696"/>
              <ac:cxnSpMk id="33" creationId="{B2CE7F3C-B6CC-72C3-7494-66C885649C4E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2:12.607" v="2320" actId="164"/>
          <pc:sldLayoutMkLst>
            <pc:docMk/>
            <pc:sldMasterMk cId="2317532505" sldId="2147483672"/>
            <pc:sldLayoutMk cId="4272125660" sldId="2147483697"/>
          </pc:sldLayoutMkLst>
          <pc:spChg chg="add del mod topLvl">
            <ac:chgData name="Chuck Tomasi" userId="79514c44-a18e-4aaa-84b1-18f74099d6b1" providerId="ADAL" clId="{46103BB5-65B4-9842-B5DB-38C54FE97DF7}" dt="2023-04-11T17:36:28.267" v="2161" actId="478"/>
            <ac:spMkLst>
              <pc:docMk/>
              <pc:sldMasterMk cId="2317532505" sldId="2147483672"/>
              <pc:sldLayoutMk cId="4272125660" sldId="2147483697"/>
              <ac:spMk id="2" creationId="{88CCE488-0CD2-177F-4D88-4351D6D4DDA3}"/>
            </ac:spMkLst>
          </pc:spChg>
          <pc:spChg chg="add del mod topLvl">
            <ac:chgData name="Chuck Tomasi" userId="79514c44-a18e-4aaa-84b1-18f74099d6b1" providerId="ADAL" clId="{46103BB5-65B4-9842-B5DB-38C54FE97DF7}" dt="2023-04-11T17:36:28.267" v="2161" actId="478"/>
            <ac:spMkLst>
              <pc:docMk/>
              <pc:sldMasterMk cId="2317532505" sldId="2147483672"/>
              <pc:sldLayoutMk cId="4272125660" sldId="2147483697"/>
              <ac:spMk id="3" creationId="{9A69387C-75DD-4435-66E5-A2BBEAB766B8}"/>
            </ac:spMkLst>
          </pc:spChg>
          <pc:spChg chg="add del mod topLvl">
            <ac:chgData name="Chuck Tomasi" userId="79514c44-a18e-4aaa-84b1-18f74099d6b1" providerId="ADAL" clId="{46103BB5-65B4-9842-B5DB-38C54FE97DF7}" dt="2023-04-11T17:36:28.267" v="2161" actId="478"/>
            <ac:spMkLst>
              <pc:docMk/>
              <pc:sldMasterMk cId="2317532505" sldId="2147483672"/>
              <pc:sldLayoutMk cId="4272125660" sldId="2147483697"/>
              <ac:spMk id="4" creationId="{6BC59A33-6B50-DBE8-5FB8-7876FBA64AC9}"/>
            </ac:spMkLst>
          </pc:spChg>
          <pc:spChg chg="add del mod topLvl">
            <ac:chgData name="Chuck Tomasi" userId="79514c44-a18e-4aaa-84b1-18f74099d6b1" providerId="ADAL" clId="{46103BB5-65B4-9842-B5DB-38C54FE97DF7}" dt="2023-04-11T15:42:06.726" v="2043" actId="478"/>
            <ac:spMkLst>
              <pc:docMk/>
              <pc:sldMasterMk cId="2317532505" sldId="2147483672"/>
              <pc:sldLayoutMk cId="4272125660" sldId="2147483697"/>
              <ac:spMk id="5" creationId="{D3637089-443E-D457-AF0E-72756E699109}"/>
            </ac:spMkLst>
          </pc:spChg>
          <pc:spChg chg="add mod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" creationId="{ED675720-4490-1EF5-38F9-0B866A1AB43E}"/>
            </ac:spMkLst>
          </pc:spChg>
          <pc:spChg chg="add del mod topLvl">
            <ac:chgData name="Chuck Tomasi" userId="79514c44-a18e-4aaa-84b1-18f74099d6b1" providerId="ADAL" clId="{46103BB5-65B4-9842-B5DB-38C54FE97DF7}" dt="2023-04-11T15:42:06.726" v="2043" actId="478"/>
            <ac:spMkLst>
              <pc:docMk/>
              <pc:sldMasterMk cId="2317532505" sldId="2147483672"/>
              <pc:sldLayoutMk cId="4272125660" sldId="2147483697"/>
              <ac:spMk id="6" creationId="{BAB7F6D8-7E75-F061-CB12-752B56AB1704}"/>
            </ac:spMkLst>
          </pc:spChg>
          <pc:spChg chg="add mod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6" creationId="{E3DD5D1F-DA95-770E-4730-DFAB55D273B9}"/>
            </ac:spMkLst>
          </pc:spChg>
          <pc:spChg chg="add del mod topLvl">
            <ac:chgData name="Chuck Tomasi" userId="79514c44-a18e-4aaa-84b1-18f74099d6b1" providerId="ADAL" clId="{46103BB5-65B4-9842-B5DB-38C54FE97DF7}" dt="2023-04-11T15:42:06.726" v="2043" actId="478"/>
            <ac:spMkLst>
              <pc:docMk/>
              <pc:sldMasterMk cId="2317532505" sldId="2147483672"/>
              <pc:sldLayoutMk cId="4272125660" sldId="2147483697"/>
              <ac:spMk id="13" creationId="{863A2BDC-E174-B5F8-048F-7B8C7A3F7A51}"/>
            </ac:spMkLst>
          </pc:spChg>
          <pc:spChg chg="add mod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13" creationId="{EF26864C-59F7-3EFE-1A1B-047C9E33038F}"/>
            </ac:spMkLst>
          </pc:spChg>
          <pc:spChg chg="add mod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14" creationId="{3BE50F76-0DC3-EAE7-12C4-B00E5530021D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4" creationId="{C02EA973-68EC-9CA8-BA70-7DAD8B59F035}"/>
            </ac:spMkLst>
          </pc:spChg>
          <pc:spChg chg="mod">
            <ac:chgData name="Chuck Tomasi" userId="79514c44-a18e-4aaa-84b1-18f74099d6b1" providerId="ADAL" clId="{46103BB5-65B4-9842-B5DB-38C54FE97DF7}" dt="2023-04-08T21:29:10.607" v="1348" actId="1076"/>
            <ac:spMkLst>
              <pc:docMk/>
              <pc:sldMasterMk cId="2317532505" sldId="2147483672"/>
              <pc:sldLayoutMk cId="4272125660" sldId="2147483697"/>
              <ac:spMk id="15" creationId="{B887D142-1913-4AF5-FE7C-F7D25A54E51A}"/>
            </ac:spMkLst>
          </pc:spChg>
          <pc:spChg chg="add del mod topLvl">
            <ac:chgData name="Chuck Tomasi" userId="79514c44-a18e-4aaa-84b1-18f74099d6b1" providerId="ADAL" clId="{46103BB5-65B4-9842-B5DB-38C54FE97DF7}" dt="2023-04-11T17:36:28.267" v="2161" actId="478"/>
            <ac:spMkLst>
              <pc:docMk/>
              <pc:sldMasterMk cId="2317532505" sldId="2147483672"/>
              <pc:sldLayoutMk cId="4272125660" sldId="2147483697"/>
              <ac:spMk id="16" creationId="{C70989DD-986B-7630-BC81-470BD1725B44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6" creationId="{F5BFDBAD-FD64-9B1E-40C1-6753F46E4771}"/>
            </ac:spMkLst>
          </pc:spChg>
          <pc:spChg chg="add del mod topLvl">
            <ac:chgData name="Chuck Tomasi" userId="79514c44-a18e-4aaa-84b1-18f74099d6b1" providerId="ADAL" clId="{46103BB5-65B4-9842-B5DB-38C54FE97DF7}" dt="2023-04-11T17:36:28.267" v="2161" actId="478"/>
            <ac:spMkLst>
              <pc:docMk/>
              <pc:sldMasterMk cId="2317532505" sldId="2147483672"/>
              <pc:sldLayoutMk cId="4272125660" sldId="2147483697"/>
              <ac:spMk id="17" creationId="{61F01227-E823-BA7F-9442-5223FAC9A155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7" creationId="{BE6515E1-3BE0-1847-D845-721F1D5DE685}"/>
            </ac:spMkLst>
          </pc:spChg>
          <pc:spChg chg="add del mod topLvl">
            <ac:chgData name="Chuck Tomasi" userId="79514c44-a18e-4aaa-84b1-18f74099d6b1" providerId="ADAL" clId="{46103BB5-65B4-9842-B5DB-38C54FE97DF7}" dt="2023-04-11T17:36:28.267" v="2161" actId="478"/>
            <ac:spMkLst>
              <pc:docMk/>
              <pc:sldMasterMk cId="2317532505" sldId="2147483672"/>
              <pc:sldLayoutMk cId="4272125660" sldId="2147483697"/>
              <ac:spMk id="18" creationId="{96A4786E-CB5A-487F-1A9F-626924AFE6B6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8" creationId="{C8F36D2E-D684-C7EB-5AF2-571B92917307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9" creationId="{4D63B8CC-3521-78F2-A2EA-BD6583B583DC}"/>
            </ac:spMkLst>
          </pc:spChg>
          <pc:spChg chg="add del mod topLvl">
            <ac:chgData name="Chuck Tomasi" userId="79514c44-a18e-4aaa-84b1-18f74099d6b1" providerId="ADAL" clId="{46103BB5-65B4-9842-B5DB-38C54FE97DF7}" dt="2023-04-11T17:36:28.267" v="2161" actId="478"/>
            <ac:spMkLst>
              <pc:docMk/>
              <pc:sldMasterMk cId="2317532505" sldId="2147483672"/>
              <pc:sldLayoutMk cId="4272125660" sldId="2147483697"/>
              <ac:spMk id="19" creationId="{5C99E0F3-5A7F-E873-29F8-AA3A67E27502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20" creationId="{AF8200E6-1B99-C5DB-A0F8-A1E90755BB0A}"/>
            </ac:spMkLst>
          </pc:spChg>
          <pc:spChg chg="add mod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1" creationId="{38174428-F4F1-7D8E-20B8-CBCEF7062F6E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21" creationId="{B00782D0-3438-F8E7-6174-B53C343F8552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2" creationId="{A4EFF1EC-5A61-414D-F515-1534EAF1A10D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3" creationId="{049E4219-66FD-944B-E1A9-E4F8EEC1398B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4" creationId="{86E72E8E-F5C5-6004-71CB-42FADC453C5C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5" creationId="{F2D408CC-F1E6-4F8E-AD63-6A4016D68580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6" creationId="{7B091E05-8598-EA26-1A2C-78312847AF06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7" creationId="{FA94D10B-02F8-1FDD-11B3-894BD798F144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8" creationId="{EF281AFB-B367-3C19-A9FA-298F06CFCFD1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9" creationId="{E163AF7A-73BE-69FF-C7CF-18213C398EF3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0" creationId="{7B75F64A-A60E-8585-3E2F-D54AB3D3B3D4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1" creationId="{A48DB22C-00A0-EE5B-85C8-92F3B274F633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2" creationId="{FDD9A84E-87C1-C064-FAD8-C28F38E02276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3" creationId="{D85C1C5F-66A7-CCF1-7683-74FDA02D300D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4" creationId="{79CEECDC-9A52-3E5A-CEE5-49AB04F26F57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5" creationId="{4852C33E-0D06-7313-C34F-A4541AFC4891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6" creationId="{9E56E016-4832-EEAD-7673-6D0623700EFF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7" creationId="{F06AF3C7-D73A-DB83-D91E-10EBA044E268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8" creationId="{7B81BBB4-B8CE-ECA9-71BA-51E7710DF76C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9" creationId="{C962F751-A2C0-E322-87CD-67132E2564FE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0" creationId="{5B4945E5-6BD0-71E0-BCC0-202298B81B17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1" creationId="{B446F624-F7B6-569B-E1D3-C89E4203BDA2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2" creationId="{BD2C642E-A918-F78C-1137-95C96886D5CD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3" creationId="{C7E5F94B-F28D-022F-33F5-5FF7F8C7B95E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4" creationId="{7811A0E8-5971-9765-6E44-73B0612C32E9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5" creationId="{BDEB3B20-3514-A4C8-F657-2659C26F7194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6" creationId="{93AEC111-3435-D0F3-BC85-061C918F3FA2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7" creationId="{F0F0B5CE-0629-13F4-0150-5BE8CD1879FE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8" creationId="{046060BC-31B7-6AE9-9AA1-147B6252A57A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9" creationId="{045E1790-51AB-4F1D-2BAB-27394575D8FB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0" creationId="{D368A6DE-2AB3-E340-4557-C3D431690EBD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1" creationId="{E9A86A3F-6B79-A99F-4875-EAC869E80246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2" creationId="{B4CE13E1-115B-ECD3-AB1E-91CD58BD96F7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3" creationId="{F653FBDC-DF3D-C03E-0660-E565198EE1D0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4" creationId="{FE4EBEA2-B3AC-26DA-5164-19CFFE7F8591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5" creationId="{822BC8DF-A490-C442-4D38-3B8BA47894C5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6" creationId="{25BB4A3D-E0D6-4496-1190-9DDF8C9BD386}"/>
            </ac:spMkLst>
          </pc:spChg>
          <pc:spChg chg="add del mod topLvl">
            <ac:chgData name="Chuck Tomasi" userId="79514c44-a18e-4aaa-84b1-18f74099d6b1" providerId="ADAL" clId="{46103BB5-65B4-9842-B5DB-38C54FE97DF7}" dt="2023-04-11T15:42:06.726" v="2043" actId="478"/>
            <ac:spMkLst>
              <pc:docMk/>
              <pc:sldMasterMk cId="2317532505" sldId="2147483672"/>
              <pc:sldLayoutMk cId="4272125660" sldId="2147483697"/>
              <ac:spMk id="58" creationId="{33C5EC0C-272D-D9F1-F386-CFBF8ADF8811}"/>
            </ac:spMkLst>
          </pc:spChg>
          <pc:spChg chg="add mod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8" creationId="{39F18801-81D0-B07F-94EB-3F5E86ED2793}"/>
            </ac:spMkLst>
          </pc:spChg>
          <pc:spChg chg="add mod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9" creationId="{2EC7CB71-BE7F-2232-6230-3D2F26133AC7}"/>
            </ac:spMkLst>
          </pc:spChg>
          <pc:spChg chg="add del mod topLvl">
            <ac:chgData name="Chuck Tomasi" userId="79514c44-a18e-4aaa-84b1-18f74099d6b1" providerId="ADAL" clId="{46103BB5-65B4-9842-B5DB-38C54FE97DF7}" dt="2023-04-11T15:42:06.726" v="2043" actId="478"/>
            <ac:spMkLst>
              <pc:docMk/>
              <pc:sldMasterMk cId="2317532505" sldId="2147483672"/>
              <pc:sldLayoutMk cId="4272125660" sldId="2147483697"/>
              <ac:spMk id="59" creationId="{E013FDD2-46C7-47B3-9FAB-9AFF0E646A8A}"/>
            </ac:spMkLst>
          </pc:spChg>
          <pc:spChg chg="add del mod topLvl">
            <ac:chgData name="Chuck Tomasi" userId="79514c44-a18e-4aaa-84b1-18f74099d6b1" providerId="ADAL" clId="{46103BB5-65B4-9842-B5DB-38C54FE97DF7}" dt="2023-04-11T15:42:06.726" v="2043" actId="478"/>
            <ac:spMkLst>
              <pc:docMk/>
              <pc:sldMasterMk cId="2317532505" sldId="2147483672"/>
              <pc:sldLayoutMk cId="4272125660" sldId="2147483697"/>
              <ac:spMk id="60" creationId="{57004BB8-2A7E-71DE-2347-6A77EEAD2386}"/>
            </ac:spMkLst>
          </pc:spChg>
          <pc:spChg chg="add del mod topLvl">
            <ac:chgData name="Chuck Tomasi" userId="79514c44-a18e-4aaa-84b1-18f74099d6b1" providerId="ADAL" clId="{46103BB5-65B4-9842-B5DB-38C54FE97DF7}" dt="2023-04-11T15:42:06.726" v="2043" actId="478"/>
            <ac:spMkLst>
              <pc:docMk/>
              <pc:sldMasterMk cId="2317532505" sldId="2147483672"/>
              <pc:sldLayoutMk cId="4272125660" sldId="2147483697"/>
              <ac:spMk id="62" creationId="{D81E7D7A-CBDD-015E-02E8-146E427071E1}"/>
            </ac:spMkLst>
          </pc:spChg>
          <pc:grpChg chg="add del mod">
            <ac:chgData name="Chuck Tomasi" userId="79514c44-a18e-4aaa-84b1-18f74099d6b1" providerId="ADAL" clId="{46103BB5-65B4-9842-B5DB-38C54FE97DF7}" dt="2023-04-11T15:42:02.925" v="2042" actId="165"/>
            <ac:grpSpMkLst>
              <pc:docMk/>
              <pc:sldMasterMk cId="2317532505" sldId="2147483672"/>
              <pc:sldLayoutMk cId="4272125660" sldId="2147483697"/>
              <ac:grpSpMk id="14" creationId="{F34F17DE-FE72-08E5-B036-46E510885F6F}"/>
            </ac:grpSpMkLst>
          </pc:grpChg>
          <pc:grpChg chg="add del mod">
            <ac:chgData name="Chuck Tomasi" userId="79514c44-a18e-4aaa-84b1-18f74099d6b1" providerId="ADAL" clId="{46103BB5-65B4-9842-B5DB-38C54FE97DF7}" dt="2023-04-11T17:36:24.702" v="2160" actId="165"/>
            <ac:grpSpMkLst>
              <pc:docMk/>
              <pc:sldMasterMk cId="2317532505" sldId="2147483672"/>
              <pc:sldLayoutMk cId="4272125660" sldId="2147483697"/>
              <ac:grpSpMk id="20" creationId="{11D3A296-AF21-40EE-B7C6-B97C87FE252A}"/>
            </ac:grpSpMkLst>
          </pc:grpChg>
          <pc:grpChg chg="add mod">
            <ac:chgData name="Chuck Tomasi" userId="79514c44-a18e-4aaa-84b1-18f74099d6b1" providerId="ADAL" clId="{46103BB5-65B4-9842-B5DB-38C54FE97DF7}" dt="2023-04-11T18:12:12.607" v="2320" actId="164"/>
            <ac:grpSpMkLst>
              <pc:docMk/>
              <pc:sldMasterMk cId="2317532505" sldId="2147483672"/>
              <pc:sldLayoutMk cId="4272125660" sldId="2147483697"/>
              <ac:grpSpMk id="60" creationId="{CDD791C6-042C-2810-DC30-1A26580C087C}"/>
            </ac:grpSpMkLst>
          </pc:grpChg>
          <pc:cxnChg chg="add del mod">
            <ac:chgData name="Chuck Tomasi" userId="79514c44-a18e-4aaa-84b1-18f74099d6b1" providerId="ADAL" clId="{46103BB5-65B4-9842-B5DB-38C54FE97DF7}" dt="2023-04-08T21:31:25.561" v="1368" actId="478"/>
            <ac:cxnSpMkLst>
              <pc:docMk/>
              <pc:sldMasterMk cId="2317532505" sldId="2147483672"/>
              <pc:sldLayoutMk cId="4272125660" sldId="2147483697"/>
              <ac:cxnSpMk id="2" creationId="{B9FA3283-2F85-85C5-3E14-4D5219B6D3F1}"/>
            </ac:cxnSpMkLst>
          </pc:cxnChg>
          <pc:cxnChg chg="add del mod">
            <ac:chgData name="Chuck Tomasi" userId="79514c44-a18e-4aaa-84b1-18f74099d6b1" providerId="ADAL" clId="{46103BB5-65B4-9842-B5DB-38C54FE97DF7}" dt="2023-04-08T21:31:25.561" v="1368" actId="478"/>
            <ac:cxnSpMkLst>
              <pc:docMk/>
              <pc:sldMasterMk cId="2317532505" sldId="2147483672"/>
              <pc:sldLayoutMk cId="4272125660" sldId="2147483697"/>
              <ac:cxnSpMk id="3" creationId="{4678B77C-A71E-BE2C-74AF-BAEFA871FA76}"/>
            </ac:cxnSpMkLst>
          </pc:cxnChg>
          <pc:cxnChg chg="add del mod">
            <ac:chgData name="Chuck Tomasi" userId="79514c44-a18e-4aaa-84b1-18f74099d6b1" providerId="ADAL" clId="{46103BB5-65B4-9842-B5DB-38C54FE97DF7}" dt="2023-04-08T21:31:25.561" v="1368" actId="478"/>
            <ac:cxnSpMkLst>
              <pc:docMk/>
              <pc:sldMasterMk cId="2317532505" sldId="2147483672"/>
              <pc:sldLayoutMk cId="4272125660" sldId="2147483697"/>
              <ac:cxnSpMk id="4" creationId="{C3FC6650-BE00-DEE2-C337-7E639E913E12}"/>
            </ac:cxnSpMkLst>
          </pc:cxnChg>
          <pc:cxnChg chg="add del mod">
            <ac:chgData name="Chuck Tomasi" userId="79514c44-a18e-4aaa-84b1-18f74099d6b1" providerId="ADAL" clId="{46103BB5-65B4-9842-B5DB-38C54FE97DF7}" dt="2023-04-08T21:31:25.561" v="1368" actId="478"/>
            <ac:cxnSpMkLst>
              <pc:docMk/>
              <pc:sldMasterMk cId="2317532505" sldId="2147483672"/>
              <pc:sldLayoutMk cId="4272125660" sldId="2147483697"/>
              <ac:cxnSpMk id="76" creationId="{A9BDC1DA-329B-A9BA-38D9-1C0CAE6DFC4A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2:05.600" v="2319" actId="164"/>
          <pc:sldLayoutMkLst>
            <pc:docMk/>
            <pc:sldMasterMk cId="2317532505" sldId="2147483672"/>
            <pc:sldLayoutMk cId="1463208559" sldId="2147483698"/>
          </pc:sldLayoutMkLst>
          <pc:spChg chg="add del mod topLvl">
            <ac:chgData name="Chuck Tomasi" userId="79514c44-a18e-4aaa-84b1-18f74099d6b1" providerId="ADAL" clId="{46103BB5-65B4-9842-B5DB-38C54FE97DF7}" dt="2023-04-11T17:36:38.719" v="2163" actId="478"/>
            <ac:spMkLst>
              <pc:docMk/>
              <pc:sldMasterMk cId="2317532505" sldId="2147483672"/>
              <pc:sldLayoutMk cId="1463208559" sldId="2147483698"/>
              <ac:spMk id="2" creationId="{416D14C8-683C-917E-9446-5C713D8F702E}"/>
            </ac:spMkLst>
          </pc:spChg>
          <pc:spChg chg="add del mod topLvl">
            <ac:chgData name="Chuck Tomasi" userId="79514c44-a18e-4aaa-84b1-18f74099d6b1" providerId="ADAL" clId="{46103BB5-65B4-9842-B5DB-38C54FE97DF7}" dt="2023-04-11T17:36:38.719" v="2163" actId="478"/>
            <ac:spMkLst>
              <pc:docMk/>
              <pc:sldMasterMk cId="2317532505" sldId="2147483672"/>
              <pc:sldLayoutMk cId="1463208559" sldId="2147483698"/>
              <ac:spMk id="3" creationId="{6160F4A0-BD07-9BD2-746A-884B9AA2EB36}"/>
            </ac:spMkLst>
          </pc:spChg>
          <pc:spChg chg="add del mod topLvl">
            <ac:chgData name="Chuck Tomasi" userId="79514c44-a18e-4aaa-84b1-18f74099d6b1" providerId="ADAL" clId="{46103BB5-65B4-9842-B5DB-38C54FE97DF7}" dt="2023-04-11T17:36:38.719" v="2163" actId="478"/>
            <ac:spMkLst>
              <pc:docMk/>
              <pc:sldMasterMk cId="2317532505" sldId="2147483672"/>
              <pc:sldLayoutMk cId="1463208559" sldId="2147483698"/>
              <ac:spMk id="4" creationId="{8B9802CD-A34E-D89E-0A1C-33708CCCBC7C}"/>
            </ac:spMkLst>
          </pc:spChg>
          <pc:spChg chg="add mod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" creationId="{64C4B51D-B067-2A8F-9901-9348BADC79D6}"/>
            </ac:spMkLst>
          </pc:spChg>
          <pc:spChg chg="add del mod topLvl">
            <ac:chgData name="Chuck Tomasi" userId="79514c44-a18e-4aaa-84b1-18f74099d6b1" providerId="ADAL" clId="{46103BB5-65B4-9842-B5DB-38C54FE97DF7}" dt="2023-04-11T15:42:18.469" v="2045" actId="478"/>
            <ac:spMkLst>
              <pc:docMk/>
              <pc:sldMasterMk cId="2317532505" sldId="2147483672"/>
              <pc:sldLayoutMk cId="1463208559" sldId="2147483698"/>
              <ac:spMk id="5" creationId="{ACAD5F78-86DB-8A59-7598-2A64463577F5}"/>
            </ac:spMkLst>
          </pc:spChg>
          <pc:spChg chg="add mod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6" creationId="{1F4102D5-3793-591A-7D2E-8A221092E4A5}"/>
            </ac:spMkLst>
          </pc:spChg>
          <pc:spChg chg="add del mod topLvl">
            <ac:chgData name="Chuck Tomasi" userId="79514c44-a18e-4aaa-84b1-18f74099d6b1" providerId="ADAL" clId="{46103BB5-65B4-9842-B5DB-38C54FE97DF7}" dt="2023-04-11T15:42:18.469" v="2045" actId="478"/>
            <ac:spMkLst>
              <pc:docMk/>
              <pc:sldMasterMk cId="2317532505" sldId="2147483672"/>
              <pc:sldLayoutMk cId="1463208559" sldId="2147483698"/>
              <ac:spMk id="6" creationId="{DB37919A-3B74-7CD8-2DE7-CFC9F9B0FB78}"/>
            </ac:spMkLst>
          </pc:spChg>
          <pc:spChg chg="add del mod topLvl">
            <ac:chgData name="Chuck Tomasi" userId="79514c44-a18e-4aaa-84b1-18f74099d6b1" providerId="ADAL" clId="{46103BB5-65B4-9842-B5DB-38C54FE97DF7}" dt="2023-04-11T15:42:18.469" v="2045" actId="478"/>
            <ac:spMkLst>
              <pc:docMk/>
              <pc:sldMasterMk cId="2317532505" sldId="2147483672"/>
              <pc:sldLayoutMk cId="1463208559" sldId="2147483698"/>
              <ac:spMk id="13" creationId="{0741FD89-811F-82C8-9ED8-B810FE9C12CB}"/>
            </ac:spMkLst>
          </pc:spChg>
          <pc:spChg chg="add mod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13" creationId="{34442F46-C1C1-1A4E-9E09-A8A07FA99074}"/>
            </ac:spMkLst>
          </pc:spChg>
          <pc:spChg chg="add del mod topLvl">
            <ac:chgData name="Chuck Tomasi" userId="79514c44-a18e-4aaa-84b1-18f74099d6b1" providerId="ADAL" clId="{46103BB5-65B4-9842-B5DB-38C54FE97DF7}" dt="2023-04-11T17:36:38.719" v="2163" actId="478"/>
            <ac:spMkLst>
              <pc:docMk/>
              <pc:sldMasterMk cId="2317532505" sldId="2147483672"/>
              <pc:sldLayoutMk cId="1463208559" sldId="2147483698"/>
              <ac:spMk id="14" creationId="{943C9950-7680-C006-A413-874FF0E94F2B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4" creationId="{FE3EF9C6-8D3A-712E-B966-1C827676548A}"/>
            </ac:spMkLst>
          </pc:spChg>
          <pc:spChg chg="add mod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16" creationId="{15F8882B-B3F0-6747-BA54-35E70888564F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6" creationId="{3D1C9EEE-B642-F1E7-C0E2-EDA26DBBF1CF}"/>
            </ac:spMkLst>
          </pc:spChg>
          <pc:spChg chg="add del mod topLvl">
            <ac:chgData name="Chuck Tomasi" userId="79514c44-a18e-4aaa-84b1-18f74099d6b1" providerId="ADAL" clId="{46103BB5-65B4-9842-B5DB-38C54FE97DF7}" dt="2023-04-11T17:36:38.719" v="2163" actId="478"/>
            <ac:spMkLst>
              <pc:docMk/>
              <pc:sldMasterMk cId="2317532505" sldId="2147483672"/>
              <pc:sldLayoutMk cId="1463208559" sldId="2147483698"/>
              <ac:spMk id="17" creationId="{0BD68275-499E-5848-84E6-882873BC86C1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7" creationId="{CA41267C-FAC6-ADBF-3377-747EFAC19400}"/>
            </ac:spMkLst>
          </pc:spChg>
          <pc:spChg chg="add del mod topLvl">
            <ac:chgData name="Chuck Tomasi" userId="79514c44-a18e-4aaa-84b1-18f74099d6b1" providerId="ADAL" clId="{46103BB5-65B4-9842-B5DB-38C54FE97DF7}" dt="2023-04-11T17:36:38.719" v="2163" actId="478"/>
            <ac:spMkLst>
              <pc:docMk/>
              <pc:sldMasterMk cId="2317532505" sldId="2147483672"/>
              <pc:sldLayoutMk cId="1463208559" sldId="2147483698"/>
              <ac:spMk id="18" creationId="{CBE3C872-F044-B967-3123-54E918E8B957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8" creationId="{D16F24A2-3516-5543-BF7C-D781ACB2BD59}"/>
            </ac:spMkLst>
          </pc:spChg>
          <pc:spChg chg="add del mod topLvl">
            <ac:chgData name="Chuck Tomasi" userId="79514c44-a18e-4aaa-84b1-18f74099d6b1" providerId="ADAL" clId="{46103BB5-65B4-9842-B5DB-38C54FE97DF7}" dt="2023-04-11T17:36:38.719" v="2163" actId="478"/>
            <ac:spMkLst>
              <pc:docMk/>
              <pc:sldMasterMk cId="2317532505" sldId="2147483672"/>
              <pc:sldLayoutMk cId="1463208559" sldId="2147483698"/>
              <ac:spMk id="19" creationId="{32292528-1767-BEF9-2D74-1EDF5634ABFC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9" creationId="{D9D64459-04C7-61BD-FA66-C7CFDD6D1DDD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20" creationId="{EAAAB757-3AA9-A8AF-5C10-F2675B905689}"/>
            </ac:spMkLst>
          </pc:spChg>
          <pc:spChg chg="add mod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1" creationId="{DFEFF42C-8881-63A8-D25E-F05852D51AE9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21" creationId="{E511E4C2-31C0-7EE6-7FE7-6FEC45952573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2" creationId="{60A7A3FE-F9C1-13BD-DAFB-E5B511913B5A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3" creationId="{E8076AD0-2F22-864D-BF92-31F696F2170F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4" creationId="{1522228A-F914-8D86-0012-16B802F321FC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5" creationId="{3532165F-57C5-0F7B-FEC6-08E1CDB35635}"/>
            </ac:spMkLst>
          </pc:spChg>
          <pc:spChg chg="del mod topLvl">
            <ac:chgData name="Chuck Tomasi" userId="79514c44-a18e-4aaa-84b1-18f74099d6b1" providerId="ADAL" clId="{46103BB5-65B4-9842-B5DB-38C54FE97DF7}" dt="2023-04-08T21:33:42.825" v="1382" actId="478"/>
            <ac:spMkLst>
              <pc:docMk/>
              <pc:sldMasterMk cId="2317532505" sldId="2147483672"/>
              <pc:sldLayoutMk cId="1463208559" sldId="2147483698"/>
              <ac:spMk id="26" creationId="{2E1AA027-C7FF-D1EA-A01E-1B3E6ED75627}"/>
            </ac:spMkLst>
          </pc:spChg>
          <pc:spChg chg="add mod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6" creationId="{9BD7E0B3-F1E2-BE22-874F-025246A2B931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7" creationId="{0AB75619-51FB-26FD-1EF2-621311C6E927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8" creationId="{CC320744-EC93-F6AD-92DA-A27CAEDD11D8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9" creationId="{46605ADC-D329-72A9-CD44-883E1AD72F73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0" creationId="{75E68C25-64BD-0F21-D74D-1664751D1298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1" creationId="{82400635-C89B-B65F-BFDD-5FC3A2834F9C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2" creationId="{E34DC042-E142-14F8-1ADD-03D4B35CD234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3" creationId="{1AB206D7-224E-72AE-E664-D178DE4961E0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4" creationId="{7242C84F-38AC-DA92-F78F-D8B474A29377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5" creationId="{805B1B74-B830-B923-8809-EF690FA9A82E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6" creationId="{DEEDAD7E-B801-97C9-C4FA-65D084645BBB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7" creationId="{7A51A58F-3F46-7DCE-0759-5EEF464629E6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8" creationId="{3475E724-D456-BA57-DD41-E008C1129F08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9" creationId="{86207D43-9D61-678D-70AF-C56E6B24F416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0" creationId="{62A67DF0-2926-0CC8-9B00-56E314F5B930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1" creationId="{6A06B5D1-2D29-0045-60D2-81745B07B1B6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2" creationId="{5BED2170-76DD-6234-395D-EBE28D39D768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3" creationId="{1365F408-06B0-9363-2D90-9F0F4A0D2EDB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4" creationId="{64A6CDD5-FFB2-16BA-980F-B5FFB63F55C9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5" creationId="{01F82C58-392C-1370-480C-947E092243C3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6" creationId="{0B3FFF9A-7CCA-E779-C397-41BFEAF48E15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7" creationId="{E9103C1E-1C2B-11CF-D0B9-FA5AD43285BE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8" creationId="{8CB653B7-3C6F-5487-BB00-27D36735451A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9" creationId="{462B5344-FDEB-7F77-34B9-D6E9F07B997C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0" creationId="{EC15E95F-D1E4-A252-FBF2-A40980BD9B81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1" creationId="{1291C264-B8F5-2EE7-03F4-209609AAC660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2" creationId="{5834897A-EB02-902A-B7A0-B74CBF596361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3" creationId="{A4D8FEC0-F041-6717-BD8E-06B742E77580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4" creationId="{13A1348E-79C3-A5D8-9748-D469CF6D9384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5" creationId="{5EE502F6-78CC-31AF-49C2-E6E68E81FD65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6" creationId="{CB649DE0-625D-DB82-8075-C450FD082A62}"/>
            </ac:spMkLst>
          </pc:spChg>
          <pc:spChg chg="add mod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8" creationId="{80603056-7541-3600-504B-73DC35119D5F}"/>
            </ac:spMkLst>
          </pc:spChg>
          <pc:spChg chg="add del mod topLvl">
            <ac:chgData name="Chuck Tomasi" userId="79514c44-a18e-4aaa-84b1-18f74099d6b1" providerId="ADAL" clId="{46103BB5-65B4-9842-B5DB-38C54FE97DF7}" dt="2023-04-11T15:42:18.469" v="2045" actId="478"/>
            <ac:spMkLst>
              <pc:docMk/>
              <pc:sldMasterMk cId="2317532505" sldId="2147483672"/>
              <pc:sldLayoutMk cId="1463208559" sldId="2147483698"/>
              <ac:spMk id="58" creationId="{80B22B63-E517-8E1F-C204-3AA96D119AD1}"/>
            </ac:spMkLst>
          </pc:spChg>
          <pc:spChg chg="add del mod topLvl">
            <ac:chgData name="Chuck Tomasi" userId="79514c44-a18e-4aaa-84b1-18f74099d6b1" providerId="ADAL" clId="{46103BB5-65B4-9842-B5DB-38C54FE97DF7}" dt="2023-04-11T15:42:18.469" v="2045" actId="478"/>
            <ac:spMkLst>
              <pc:docMk/>
              <pc:sldMasterMk cId="2317532505" sldId="2147483672"/>
              <pc:sldLayoutMk cId="1463208559" sldId="2147483698"/>
              <ac:spMk id="59" creationId="{A7F545DA-6794-BF2F-2CEA-4016D32E60DD}"/>
            </ac:spMkLst>
          </pc:spChg>
          <pc:spChg chg="add del mod topLvl">
            <ac:chgData name="Chuck Tomasi" userId="79514c44-a18e-4aaa-84b1-18f74099d6b1" providerId="ADAL" clId="{46103BB5-65B4-9842-B5DB-38C54FE97DF7}" dt="2023-04-11T15:42:18.469" v="2045" actId="478"/>
            <ac:spMkLst>
              <pc:docMk/>
              <pc:sldMasterMk cId="2317532505" sldId="2147483672"/>
              <pc:sldLayoutMk cId="1463208559" sldId="2147483698"/>
              <ac:spMk id="60" creationId="{8FF95C8A-B47A-2AC9-68C3-881308FA767B}"/>
            </ac:spMkLst>
          </pc:spChg>
          <pc:spChg chg="add del mod topLvl">
            <ac:chgData name="Chuck Tomasi" userId="79514c44-a18e-4aaa-84b1-18f74099d6b1" providerId="ADAL" clId="{46103BB5-65B4-9842-B5DB-38C54FE97DF7}" dt="2023-04-11T15:42:18.469" v="2045" actId="478"/>
            <ac:spMkLst>
              <pc:docMk/>
              <pc:sldMasterMk cId="2317532505" sldId="2147483672"/>
              <pc:sldLayoutMk cId="1463208559" sldId="2147483698"/>
              <ac:spMk id="62" creationId="{E4D44B3F-73D4-2D0F-BCC5-82353CCC3DB9}"/>
            </ac:spMkLst>
          </pc:spChg>
          <pc:spChg chg="mod topLvl">
            <ac:chgData name="Chuck Tomasi" userId="79514c44-a18e-4aaa-84b1-18f74099d6b1" providerId="ADAL" clId="{46103BB5-65B4-9842-B5DB-38C54FE97DF7}" dt="2023-04-08T21:38:04.707" v="1415" actId="165"/>
            <ac:spMkLst>
              <pc:docMk/>
              <pc:sldMasterMk cId="2317532505" sldId="2147483672"/>
              <pc:sldLayoutMk cId="1463208559" sldId="2147483698"/>
              <ac:spMk id="64" creationId="{C505DC90-468F-7BCC-F5A7-6E6904CAE8B8}"/>
            </ac:spMkLst>
          </pc:spChg>
          <pc:spChg chg="mod topLvl">
            <ac:chgData name="Chuck Tomasi" userId="79514c44-a18e-4aaa-84b1-18f74099d6b1" providerId="ADAL" clId="{46103BB5-65B4-9842-B5DB-38C54FE97DF7}" dt="2023-04-08T21:38:04.707" v="1415" actId="165"/>
            <ac:spMkLst>
              <pc:docMk/>
              <pc:sldMasterMk cId="2317532505" sldId="2147483672"/>
              <pc:sldLayoutMk cId="1463208559" sldId="2147483698"/>
              <ac:spMk id="65" creationId="{73D0A854-D81A-9A80-DD43-4F7ACB3C1E9E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107" creationId="{678FC666-7B89-76D5-9611-31B78185F0BC}"/>
            </ac:spMkLst>
          </pc:spChg>
          <pc:grpChg chg="add del mod">
            <ac:chgData name="Chuck Tomasi" userId="79514c44-a18e-4aaa-84b1-18f74099d6b1" providerId="ADAL" clId="{46103BB5-65B4-9842-B5DB-38C54FE97DF7}" dt="2023-04-08T21:38:04.707" v="1415" actId="165"/>
            <ac:grpSpMkLst>
              <pc:docMk/>
              <pc:sldMasterMk cId="2317532505" sldId="2147483672"/>
              <pc:sldLayoutMk cId="1463208559" sldId="2147483698"/>
              <ac:grpSpMk id="14" creationId="{2C868228-8A26-984A-03B0-9B8E0B9066C8}"/>
            </ac:grpSpMkLst>
          </pc:grpChg>
          <pc:grpChg chg="add del mod">
            <ac:chgData name="Chuck Tomasi" userId="79514c44-a18e-4aaa-84b1-18f74099d6b1" providerId="ADAL" clId="{46103BB5-65B4-9842-B5DB-38C54FE97DF7}" dt="2023-04-11T15:42:14.238" v="2044" actId="165"/>
            <ac:grpSpMkLst>
              <pc:docMk/>
              <pc:sldMasterMk cId="2317532505" sldId="2147483672"/>
              <pc:sldLayoutMk cId="1463208559" sldId="2147483698"/>
              <ac:grpSpMk id="16" creationId="{42CAA85A-6FF3-59D3-61EC-9297E4F22CD0}"/>
            </ac:grpSpMkLst>
          </pc:grpChg>
          <pc:grpChg chg="add del mod">
            <ac:chgData name="Chuck Tomasi" userId="79514c44-a18e-4aaa-84b1-18f74099d6b1" providerId="ADAL" clId="{46103BB5-65B4-9842-B5DB-38C54FE97DF7}" dt="2023-04-11T17:36:35.149" v="2162" actId="165"/>
            <ac:grpSpMkLst>
              <pc:docMk/>
              <pc:sldMasterMk cId="2317532505" sldId="2147483672"/>
              <pc:sldLayoutMk cId="1463208559" sldId="2147483698"/>
              <ac:grpSpMk id="20" creationId="{E0183B1C-27DB-8583-AB83-F4D2BCC8A46A}"/>
            </ac:grpSpMkLst>
          </pc:grpChg>
          <pc:grpChg chg="add mod">
            <ac:chgData name="Chuck Tomasi" userId="79514c44-a18e-4aaa-84b1-18f74099d6b1" providerId="ADAL" clId="{46103BB5-65B4-9842-B5DB-38C54FE97DF7}" dt="2023-04-11T18:12:05.600" v="2319" actId="164"/>
            <ac:grpSpMkLst>
              <pc:docMk/>
              <pc:sldMasterMk cId="2317532505" sldId="2147483672"/>
              <pc:sldLayoutMk cId="1463208559" sldId="2147483698"/>
              <ac:grpSpMk id="59" creationId="{0392CF4E-EDC6-7939-4AB3-15FEC17AE159}"/>
            </ac:grpSpMkLst>
          </pc:grpChg>
          <pc:grpChg chg="del">
            <ac:chgData name="Chuck Tomasi" userId="79514c44-a18e-4aaa-84b1-18f74099d6b1" providerId="ADAL" clId="{46103BB5-65B4-9842-B5DB-38C54FE97DF7}" dt="2023-04-08T20:05:45.754" v="710" actId="165"/>
            <ac:grpSpMkLst>
              <pc:docMk/>
              <pc:sldMasterMk cId="2317532505" sldId="2147483672"/>
              <pc:sldLayoutMk cId="1463208559" sldId="2147483698"/>
              <ac:grpSpMk id="63" creationId="{BEB380A2-C835-E50A-0EDD-A2912A3E87F3}"/>
            </ac:grpSpMkLst>
          </pc:grpChg>
          <pc:cxnChg chg="add del mod">
            <ac:chgData name="Chuck Tomasi" userId="79514c44-a18e-4aaa-84b1-18f74099d6b1" providerId="ADAL" clId="{46103BB5-65B4-9842-B5DB-38C54FE97DF7}" dt="2023-04-08T21:36:40.052" v="1402" actId="478"/>
            <ac:cxnSpMkLst>
              <pc:docMk/>
              <pc:sldMasterMk cId="2317532505" sldId="2147483672"/>
              <pc:sldLayoutMk cId="1463208559" sldId="2147483698"/>
              <ac:cxnSpMk id="2" creationId="{E64EC1AD-D266-22FB-9C7B-222098C7DD75}"/>
            </ac:cxnSpMkLst>
          </pc:cxnChg>
          <pc:cxnChg chg="add del mod">
            <ac:chgData name="Chuck Tomasi" userId="79514c44-a18e-4aaa-84b1-18f74099d6b1" providerId="ADAL" clId="{46103BB5-65B4-9842-B5DB-38C54FE97DF7}" dt="2023-04-08T21:36:40.052" v="1402" actId="478"/>
            <ac:cxnSpMkLst>
              <pc:docMk/>
              <pc:sldMasterMk cId="2317532505" sldId="2147483672"/>
              <pc:sldLayoutMk cId="1463208559" sldId="2147483698"/>
              <ac:cxnSpMk id="3" creationId="{4202F9B6-4B16-ED39-F2D1-03BDDD1EFEFA}"/>
            </ac:cxnSpMkLst>
          </pc:cxnChg>
          <pc:cxnChg chg="add del mod">
            <ac:chgData name="Chuck Tomasi" userId="79514c44-a18e-4aaa-84b1-18f74099d6b1" providerId="ADAL" clId="{46103BB5-65B4-9842-B5DB-38C54FE97DF7}" dt="2023-04-08T21:36:40.052" v="1402" actId="478"/>
            <ac:cxnSpMkLst>
              <pc:docMk/>
              <pc:sldMasterMk cId="2317532505" sldId="2147483672"/>
              <pc:sldLayoutMk cId="1463208559" sldId="2147483698"/>
              <ac:cxnSpMk id="4" creationId="{F9A2A18C-A52D-F2C7-7953-EA2465E5685F}"/>
            </ac:cxnSpMkLst>
          </pc:cxnChg>
          <pc:cxnChg chg="add del mod">
            <ac:chgData name="Chuck Tomasi" userId="79514c44-a18e-4aaa-84b1-18f74099d6b1" providerId="ADAL" clId="{46103BB5-65B4-9842-B5DB-38C54FE97DF7}" dt="2023-04-08T21:36:40.052" v="1402" actId="478"/>
            <ac:cxnSpMkLst>
              <pc:docMk/>
              <pc:sldMasterMk cId="2317532505" sldId="2147483672"/>
              <pc:sldLayoutMk cId="1463208559" sldId="2147483698"/>
              <ac:cxnSpMk id="77" creationId="{E47C8146-A2E7-1C8C-5E4D-488C4E606EDB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83CC-EF74-C44E-86DD-A8201A69F9E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B2680-1712-6240-8BE6-8E97E8C5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4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3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45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319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26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4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7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49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slide" Target="../slides/slide123.xml"/><Relationship Id="rId299" Type="http://schemas.openxmlformats.org/officeDocument/2006/relationships/slide" Target="../slides/slide279.xml"/><Relationship Id="rId21" Type="http://schemas.openxmlformats.org/officeDocument/2006/relationships/slide" Target="../slides/slide24.xml"/><Relationship Id="rId63" Type="http://schemas.openxmlformats.org/officeDocument/2006/relationships/slide" Target="../slides/slide68.xml"/><Relationship Id="rId159" Type="http://schemas.openxmlformats.org/officeDocument/2006/relationships/slide" Target="../slides/slide167.xml"/><Relationship Id="rId324" Type="http://schemas.openxmlformats.org/officeDocument/2006/relationships/slide" Target="../slides/slide337.xml"/><Relationship Id="rId366" Type="http://schemas.openxmlformats.org/officeDocument/2006/relationships/slide" Target="../slides/slide380.xml"/><Relationship Id="rId170" Type="http://schemas.openxmlformats.org/officeDocument/2006/relationships/slide" Target="../slides/slide178.xml"/><Relationship Id="rId226" Type="http://schemas.openxmlformats.org/officeDocument/2006/relationships/slide" Target="../slides/slide236.xml"/><Relationship Id="rId268" Type="http://schemas.openxmlformats.org/officeDocument/2006/relationships/slide" Target="../slides/slide310.xml"/><Relationship Id="rId32" Type="http://schemas.openxmlformats.org/officeDocument/2006/relationships/slide" Target="../slides/slide35.xml"/><Relationship Id="rId74" Type="http://schemas.openxmlformats.org/officeDocument/2006/relationships/slide" Target="../slides/slide79.xml"/><Relationship Id="rId128" Type="http://schemas.openxmlformats.org/officeDocument/2006/relationships/slide" Target="../slides/slide135.xml"/><Relationship Id="rId335" Type="http://schemas.openxmlformats.org/officeDocument/2006/relationships/slide" Target="../slides/slide348.xml"/><Relationship Id="rId377" Type="http://schemas.openxmlformats.org/officeDocument/2006/relationships/slide" Target="../slides/slide287.xml"/><Relationship Id="rId5" Type="http://schemas.openxmlformats.org/officeDocument/2006/relationships/slide" Target="../slides/slide8.xml"/><Relationship Id="rId181" Type="http://schemas.openxmlformats.org/officeDocument/2006/relationships/slide" Target="../slides/slide189.xml"/><Relationship Id="rId237" Type="http://schemas.openxmlformats.org/officeDocument/2006/relationships/slide" Target="../slides/slide247.xml"/><Relationship Id="rId279" Type="http://schemas.openxmlformats.org/officeDocument/2006/relationships/slide" Target="../slides/slide259.xml"/><Relationship Id="rId43" Type="http://schemas.openxmlformats.org/officeDocument/2006/relationships/slide" Target="../slides/slide47.xml"/><Relationship Id="rId139" Type="http://schemas.openxmlformats.org/officeDocument/2006/relationships/slide" Target="../slides/slide146.xml"/><Relationship Id="rId290" Type="http://schemas.openxmlformats.org/officeDocument/2006/relationships/slide" Target="../slides/slide270.xml"/><Relationship Id="rId304" Type="http://schemas.openxmlformats.org/officeDocument/2006/relationships/slide" Target="../slides/slide284.xml"/><Relationship Id="rId346" Type="http://schemas.openxmlformats.org/officeDocument/2006/relationships/slide" Target="../slides/slide360.xml"/><Relationship Id="rId85" Type="http://schemas.openxmlformats.org/officeDocument/2006/relationships/slide" Target="../slides/slide90.xml"/><Relationship Id="rId150" Type="http://schemas.openxmlformats.org/officeDocument/2006/relationships/slide" Target="../slides/slide157.xml"/><Relationship Id="rId192" Type="http://schemas.openxmlformats.org/officeDocument/2006/relationships/slide" Target="../slides/slide201.xml"/><Relationship Id="rId206" Type="http://schemas.openxmlformats.org/officeDocument/2006/relationships/slide" Target="../slides/slide215.xml"/><Relationship Id="rId248" Type="http://schemas.openxmlformats.org/officeDocument/2006/relationships/slide" Target="../slides/slide290.xml"/><Relationship Id="rId12" Type="http://schemas.openxmlformats.org/officeDocument/2006/relationships/slide" Target="../slides/slide15.xml"/><Relationship Id="rId108" Type="http://schemas.openxmlformats.org/officeDocument/2006/relationships/slide" Target="../slides/slide114.xml"/><Relationship Id="rId315" Type="http://schemas.openxmlformats.org/officeDocument/2006/relationships/slide" Target="../slides/slide328.xml"/><Relationship Id="rId357" Type="http://schemas.openxmlformats.org/officeDocument/2006/relationships/slide" Target="../slides/slide371.xml"/><Relationship Id="rId54" Type="http://schemas.openxmlformats.org/officeDocument/2006/relationships/slide" Target="../slides/slide58.xml"/><Relationship Id="rId96" Type="http://schemas.openxmlformats.org/officeDocument/2006/relationships/slide" Target="../slides/slide102.xml"/><Relationship Id="rId161" Type="http://schemas.openxmlformats.org/officeDocument/2006/relationships/slide" Target="../slides/slide169.xml"/><Relationship Id="rId217" Type="http://schemas.openxmlformats.org/officeDocument/2006/relationships/slide" Target="../slides/slide227.xml"/><Relationship Id="rId259" Type="http://schemas.openxmlformats.org/officeDocument/2006/relationships/slide" Target="../slides/slide301.xml"/><Relationship Id="rId23" Type="http://schemas.openxmlformats.org/officeDocument/2006/relationships/slide" Target="../slides/slide26.xml"/><Relationship Id="rId119" Type="http://schemas.openxmlformats.org/officeDocument/2006/relationships/slide" Target="../slides/slide125.xml"/><Relationship Id="rId270" Type="http://schemas.openxmlformats.org/officeDocument/2006/relationships/slide" Target="../slides/slide312.xml"/><Relationship Id="rId326" Type="http://schemas.openxmlformats.org/officeDocument/2006/relationships/slide" Target="../slides/slide339.xml"/><Relationship Id="rId65" Type="http://schemas.openxmlformats.org/officeDocument/2006/relationships/slide" Target="../slides/slide70.xml"/><Relationship Id="rId130" Type="http://schemas.openxmlformats.org/officeDocument/2006/relationships/slide" Target="../slides/slide137.xml"/><Relationship Id="rId368" Type="http://schemas.openxmlformats.org/officeDocument/2006/relationships/slide" Target="../slides/slide4.xml"/><Relationship Id="rId172" Type="http://schemas.openxmlformats.org/officeDocument/2006/relationships/slide" Target="../slides/slide180.xml"/><Relationship Id="rId228" Type="http://schemas.openxmlformats.org/officeDocument/2006/relationships/slide" Target="../slides/slide238.xml"/><Relationship Id="rId281" Type="http://schemas.openxmlformats.org/officeDocument/2006/relationships/slide" Target="../slides/slide261.xml"/><Relationship Id="rId337" Type="http://schemas.openxmlformats.org/officeDocument/2006/relationships/slide" Target="../slides/slide351.xml"/><Relationship Id="rId34" Type="http://schemas.openxmlformats.org/officeDocument/2006/relationships/slide" Target="../slides/slide38.xml"/><Relationship Id="rId76" Type="http://schemas.openxmlformats.org/officeDocument/2006/relationships/slide" Target="../slides/slide81.xml"/><Relationship Id="rId141" Type="http://schemas.openxmlformats.org/officeDocument/2006/relationships/slide" Target="../slides/slide148.xml"/><Relationship Id="rId379" Type="http://schemas.openxmlformats.org/officeDocument/2006/relationships/slide" Target="../slides/slide350.xml"/><Relationship Id="rId7" Type="http://schemas.openxmlformats.org/officeDocument/2006/relationships/slide" Target="../slides/slide10.xml"/><Relationship Id="rId183" Type="http://schemas.openxmlformats.org/officeDocument/2006/relationships/slide" Target="../slides/slide191.xml"/><Relationship Id="rId239" Type="http://schemas.openxmlformats.org/officeDocument/2006/relationships/slide" Target="../slides/slide249.xml"/><Relationship Id="rId250" Type="http://schemas.openxmlformats.org/officeDocument/2006/relationships/slide" Target="../slides/slide292.xml"/><Relationship Id="rId292" Type="http://schemas.openxmlformats.org/officeDocument/2006/relationships/slide" Target="../slides/slide272.xml"/><Relationship Id="rId306" Type="http://schemas.openxmlformats.org/officeDocument/2006/relationships/slide" Target="../slides/slide286.xml"/><Relationship Id="rId45" Type="http://schemas.openxmlformats.org/officeDocument/2006/relationships/slide" Target="../slides/slide49.xml"/><Relationship Id="rId87" Type="http://schemas.openxmlformats.org/officeDocument/2006/relationships/slide" Target="../slides/slide92.xml"/><Relationship Id="rId110" Type="http://schemas.openxmlformats.org/officeDocument/2006/relationships/slide" Target="../slides/slide116.xml"/><Relationship Id="rId348" Type="http://schemas.openxmlformats.org/officeDocument/2006/relationships/slide" Target="../slides/slide362.xml"/><Relationship Id="rId152" Type="http://schemas.openxmlformats.org/officeDocument/2006/relationships/slide" Target="../slides/slide159.xml"/><Relationship Id="rId194" Type="http://schemas.openxmlformats.org/officeDocument/2006/relationships/slide" Target="../slides/slide203.xml"/><Relationship Id="rId208" Type="http://schemas.openxmlformats.org/officeDocument/2006/relationships/slide" Target="../slides/slide217.xml"/><Relationship Id="rId261" Type="http://schemas.openxmlformats.org/officeDocument/2006/relationships/slide" Target="../slides/slide303.xml"/><Relationship Id="rId14" Type="http://schemas.openxmlformats.org/officeDocument/2006/relationships/slide" Target="../slides/slide17.xml"/><Relationship Id="rId56" Type="http://schemas.openxmlformats.org/officeDocument/2006/relationships/slide" Target="../slides/slide60.xml"/><Relationship Id="rId317" Type="http://schemas.openxmlformats.org/officeDocument/2006/relationships/slide" Target="../slides/slide330.xml"/><Relationship Id="rId359" Type="http://schemas.openxmlformats.org/officeDocument/2006/relationships/slide" Target="../slides/slide373.xml"/><Relationship Id="rId98" Type="http://schemas.openxmlformats.org/officeDocument/2006/relationships/slide" Target="../slides/slide104.xml"/><Relationship Id="rId121" Type="http://schemas.openxmlformats.org/officeDocument/2006/relationships/slide" Target="../slides/slide127.xml"/><Relationship Id="rId163" Type="http://schemas.openxmlformats.org/officeDocument/2006/relationships/slide" Target="../slides/slide171.xml"/><Relationship Id="rId219" Type="http://schemas.openxmlformats.org/officeDocument/2006/relationships/slide" Target="../slides/slide229.xml"/><Relationship Id="rId370" Type="http://schemas.openxmlformats.org/officeDocument/2006/relationships/slide" Target="../slides/slide66.xml"/><Relationship Id="rId230" Type="http://schemas.openxmlformats.org/officeDocument/2006/relationships/slide" Target="../slides/slide240.xml"/><Relationship Id="rId25" Type="http://schemas.openxmlformats.org/officeDocument/2006/relationships/slide" Target="../slides/slide28.xml"/><Relationship Id="rId67" Type="http://schemas.openxmlformats.org/officeDocument/2006/relationships/slide" Target="../slides/slide72.xml"/><Relationship Id="rId272" Type="http://schemas.openxmlformats.org/officeDocument/2006/relationships/slide" Target="../slides/slide314.xml"/><Relationship Id="rId328" Type="http://schemas.openxmlformats.org/officeDocument/2006/relationships/slide" Target="../slides/slide341.xml"/><Relationship Id="rId132" Type="http://schemas.openxmlformats.org/officeDocument/2006/relationships/slide" Target="../slides/slide139.xml"/><Relationship Id="rId174" Type="http://schemas.openxmlformats.org/officeDocument/2006/relationships/slide" Target="../slides/slide182.xml"/><Relationship Id="rId241" Type="http://schemas.openxmlformats.org/officeDocument/2006/relationships/slide" Target="../slides/slide251.xml"/><Relationship Id="rId36" Type="http://schemas.openxmlformats.org/officeDocument/2006/relationships/slide" Target="../slides/slide40.xml"/><Relationship Id="rId283" Type="http://schemas.openxmlformats.org/officeDocument/2006/relationships/slide" Target="../slides/slide263.xml"/><Relationship Id="rId339" Type="http://schemas.openxmlformats.org/officeDocument/2006/relationships/slide" Target="../slides/slide353.xml"/><Relationship Id="rId78" Type="http://schemas.openxmlformats.org/officeDocument/2006/relationships/slide" Target="../slides/slide83.xml"/><Relationship Id="rId101" Type="http://schemas.openxmlformats.org/officeDocument/2006/relationships/slide" Target="../slides/slide107.xml"/><Relationship Id="rId143" Type="http://schemas.openxmlformats.org/officeDocument/2006/relationships/slide" Target="../slides/slide150.xml"/><Relationship Id="rId185" Type="http://schemas.openxmlformats.org/officeDocument/2006/relationships/slide" Target="../slides/slide194.xml"/><Relationship Id="rId350" Type="http://schemas.openxmlformats.org/officeDocument/2006/relationships/slide" Target="../slides/slide364.xml"/><Relationship Id="rId9" Type="http://schemas.openxmlformats.org/officeDocument/2006/relationships/slide" Target="../slides/slide12.xml"/><Relationship Id="rId210" Type="http://schemas.openxmlformats.org/officeDocument/2006/relationships/slide" Target="../slides/slide219.xml"/><Relationship Id="rId26" Type="http://schemas.openxmlformats.org/officeDocument/2006/relationships/slide" Target="../slides/slide29.xml"/><Relationship Id="rId231" Type="http://schemas.openxmlformats.org/officeDocument/2006/relationships/slide" Target="../slides/slide241.xml"/><Relationship Id="rId252" Type="http://schemas.openxmlformats.org/officeDocument/2006/relationships/slide" Target="../slides/slide294.xml"/><Relationship Id="rId273" Type="http://schemas.openxmlformats.org/officeDocument/2006/relationships/slide" Target="../slides/slide315.xml"/><Relationship Id="rId294" Type="http://schemas.openxmlformats.org/officeDocument/2006/relationships/slide" Target="../slides/slide274.xml"/><Relationship Id="rId308" Type="http://schemas.openxmlformats.org/officeDocument/2006/relationships/slide" Target="../slides/slide321.xml"/><Relationship Id="rId329" Type="http://schemas.openxmlformats.org/officeDocument/2006/relationships/slide" Target="../slides/slide342.xml"/><Relationship Id="rId47" Type="http://schemas.openxmlformats.org/officeDocument/2006/relationships/slide" Target="../slides/slide51.xml"/><Relationship Id="rId68" Type="http://schemas.openxmlformats.org/officeDocument/2006/relationships/slide" Target="../slides/slide73.xml"/><Relationship Id="rId89" Type="http://schemas.openxmlformats.org/officeDocument/2006/relationships/slide" Target="../slides/slide94.xml"/><Relationship Id="rId112" Type="http://schemas.openxmlformats.org/officeDocument/2006/relationships/slide" Target="../slides/slide118.xml"/><Relationship Id="rId133" Type="http://schemas.openxmlformats.org/officeDocument/2006/relationships/slide" Target="../slides/slide140.xml"/><Relationship Id="rId154" Type="http://schemas.openxmlformats.org/officeDocument/2006/relationships/slide" Target="../slides/slide162.xml"/><Relationship Id="rId175" Type="http://schemas.openxmlformats.org/officeDocument/2006/relationships/slide" Target="../slides/slide183.xml"/><Relationship Id="rId340" Type="http://schemas.openxmlformats.org/officeDocument/2006/relationships/slide" Target="../slides/slide354.xml"/><Relationship Id="rId361" Type="http://schemas.openxmlformats.org/officeDocument/2006/relationships/slide" Target="../slides/slide375.xml"/><Relationship Id="rId196" Type="http://schemas.openxmlformats.org/officeDocument/2006/relationships/slide" Target="../slides/slide205.xml"/><Relationship Id="rId200" Type="http://schemas.openxmlformats.org/officeDocument/2006/relationships/slide" Target="../slides/slide209.xml"/><Relationship Id="rId16" Type="http://schemas.openxmlformats.org/officeDocument/2006/relationships/slide" Target="../slides/slide19.xml"/><Relationship Id="rId221" Type="http://schemas.openxmlformats.org/officeDocument/2006/relationships/slide" Target="../slides/slide231.xml"/><Relationship Id="rId242" Type="http://schemas.openxmlformats.org/officeDocument/2006/relationships/slide" Target="../slides/slide252.xml"/><Relationship Id="rId263" Type="http://schemas.openxmlformats.org/officeDocument/2006/relationships/slide" Target="../slides/slide305.xml"/><Relationship Id="rId284" Type="http://schemas.openxmlformats.org/officeDocument/2006/relationships/slide" Target="../slides/slide264.xml"/><Relationship Id="rId319" Type="http://schemas.openxmlformats.org/officeDocument/2006/relationships/slide" Target="../slides/slide332.xml"/><Relationship Id="rId37" Type="http://schemas.openxmlformats.org/officeDocument/2006/relationships/slide" Target="../slides/slide41.xml"/><Relationship Id="rId58" Type="http://schemas.openxmlformats.org/officeDocument/2006/relationships/slide" Target="../slides/slide62.xml"/><Relationship Id="rId79" Type="http://schemas.openxmlformats.org/officeDocument/2006/relationships/slide" Target="../slides/slide84.xml"/><Relationship Id="rId102" Type="http://schemas.openxmlformats.org/officeDocument/2006/relationships/slide" Target="../slides/slide108.xml"/><Relationship Id="rId123" Type="http://schemas.openxmlformats.org/officeDocument/2006/relationships/slide" Target="../slides/slide130.xml"/><Relationship Id="rId144" Type="http://schemas.openxmlformats.org/officeDocument/2006/relationships/slide" Target="../slides/slide151.xml"/><Relationship Id="rId330" Type="http://schemas.openxmlformats.org/officeDocument/2006/relationships/slide" Target="../slides/slide343.xml"/><Relationship Id="rId90" Type="http://schemas.openxmlformats.org/officeDocument/2006/relationships/slide" Target="../slides/slide95.xml"/><Relationship Id="rId165" Type="http://schemas.openxmlformats.org/officeDocument/2006/relationships/slide" Target="../slides/slide173.xml"/><Relationship Id="rId186" Type="http://schemas.openxmlformats.org/officeDocument/2006/relationships/slide" Target="../slides/slide195.xml"/><Relationship Id="rId351" Type="http://schemas.openxmlformats.org/officeDocument/2006/relationships/slide" Target="../slides/slide365.xml"/><Relationship Id="rId372" Type="http://schemas.openxmlformats.org/officeDocument/2006/relationships/slide" Target="../slides/slide129.xml"/><Relationship Id="rId211" Type="http://schemas.openxmlformats.org/officeDocument/2006/relationships/slide" Target="../slides/slide220.xml"/><Relationship Id="rId232" Type="http://schemas.openxmlformats.org/officeDocument/2006/relationships/slide" Target="../slides/slide242.xml"/><Relationship Id="rId253" Type="http://schemas.openxmlformats.org/officeDocument/2006/relationships/slide" Target="../slides/slide295.xml"/><Relationship Id="rId274" Type="http://schemas.openxmlformats.org/officeDocument/2006/relationships/slide" Target="../slides/slide316.xml"/><Relationship Id="rId295" Type="http://schemas.openxmlformats.org/officeDocument/2006/relationships/slide" Target="../slides/slide275.xml"/><Relationship Id="rId309" Type="http://schemas.openxmlformats.org/officeDocument/2006/relationships/slide" Target="../slides/slide322.xml"/><Relationship Id="rId27" Type="http://schemas.openxmlformats.org/officeDocument/2006/relationships/slide" Target="../slides/slide30.xml"/><Relationship Id="rId48" Type="http://schemas.openxmlformats.org/officeDocument/2006/relationships/slide" Target="../slides/slide52.xml"/><Relationship Id="rId69" Type="http://schemas.openxmlformats.org/officeDocument/2006/relationships/slide" Target="../slides/slide74.xml"/><Relationship Id="rId113" Type="http://schemas.openxmlformats.org/officeDocument/2006/relationships/slide" Target="../slides/slide119.xml"/><Relationship Id="rId134" Type="http://schemas.openxmlformats.org/officeDocument/2006/relationships/slide" Target="../slides/slide141.xml"/><Relationship Id="rId320" Type="http://schemas.openxmlformats.org/officeDocument/2006/relationships/slide" Target="../slides/slide333.xml"/><Relationship Id="rId80" Type="http://schemas.openxmlformats.org/officeDocument/2006/relationships/slide" Target="../slides/slide85.xml"/><Relationship Id="rId155" Type="http://schemas.openxmlformats.org/officeDocument/2006/relationships/slide" Target="../slides/slide163.xml"/><Relationship Id="rId176" Type="http://schemas.openxmlformats.org/officeDocument/2006/relationships/slide" Target="../slides/slide184.xml"/><Relationship Id="rId197" Type="http://schemas.openxmlformats.org/officeDocument/2006/relationships/slide" Target="../slides/slide206.xml"/><Relationship Id="rId341" Type="http://schemas.openxmlformats.org/officeDocument/2006/relationships/slide" Target="../slides/slide355.xml"/><Relationship Id="rId362" Type="http://schemas.openxmlformats.org/officeDocument/2006/relationships/slide" Target="../slides/slide376.xml"/><Relationship Id="rId201" Type="http://schemas.openxmlformats.org/officeDocument/2006/relationships/slide" Target="../slides/slide210.xml"/><Relationship Id="rId222" Type="http://schemas.openxmlformats.org/officeDocument/2006/relationships/slide" Target="../slides/slide232.xml"/><Relationship Id="rId243" Type="http://schemas.openxmlformats.org/officeDocument/2006/relationships/slide" Target="../slides/slide253.xml"/><Relationship Id="rId264" Type="http://schemas.openxmlformats.org/officeDocument/2006/relationships/slide" Target="../slides/slide306.xml"/><Relationship Id="rId285" Type="http://schemas.openxmlformats.org/officeDocument/2006/relationships/slide" Target="../slides/slide265.xml"/><Relationship Id="rId17" Type="http://schemas.openxmlformats.org/officeDocument/2006/relationships/slide" Target="../slides/slide20.xml"/><Relationship Id="rId38" Type="http://schemas.openxmlformats.org/officeDocument/2006/relationships/slide" Target="../slides/slide42.xml"/><Relationship Id="rId59" Type="http://schemas.openxmlformats.org/officeDocument/2006/relationships/slide" Target="../slides/slide63.xml"/><Relationship Id="rId103" Type="http://schemas.openxmlformats.org/officeDocument/2006/relationships/slide" Target="../slides/slide109.xml"/><Relationship Id="rId124" Type="http://schemas.openxmlformats.org/officeDocument/2006/relationships/slide" Target="../slides/slide131.xml"/><Relationship Id="rId310" Type="http://schemas.openxmlformats.org/officeDocument/2006/relationships/slide" Target="../slides/slide323.xml"/><Relationship Id="rId70" Type="http://schemas.openxmlformats.org/officeDocument/2006/relationships/slide" Target="../slides/slide75.xml"/><Relationship Id="rId91" Type="http://schemas.openxmlformats.org/officeDocument/2006/relationships/slide" Target="../slides/slide96.xml"/><Relationship Id="rId145" Type="http://schemas.openxmlformats.org/officeDocument/2006/relationships/slide" Target="../slides/slide152.xml"/><Relationship Id="rId166" Type="http://schemas.openxmlformats.org/officeDocument/2006/relationships/slide" Target="../slides/slide174.xml"/><Relationship Id="rId187" Type="http://schemas.openxmlformats.org/officeDocument/2006/relationships/slide" Target="../slides/slide196.xml"/><Relationship Id="rId331" Type="http://schemas.openxmlformats.org/officeDocument/2006/relationships/slide" Target="../slides/slide344.xml"/><Relationship Id="rId352" Type="http://schemas.openxmlformats.org/officeDocument/2006/relationships/slide" Target="../slides/slide366.xml"/><Relationship Id="rId373" Type="http://schemas.openxmlformats.org/officeDocument/2006/relationships/slide" Target="../slides/slide161.xml"/><Relationship Id="rId1" Type="http://schemas.openxmlformats.org/officeDocument/2006/relationships/slideMaster" Target="../slideMasters/slideMaster1.xml"/><Relationship Id="rId212" Type="http://schemas.openxmlformats.org/officeDocument/2006/relationships/slide" Target="../slides/slide221.xml"/><Relationship Id="rId233" Type="http://schemas.openxmlformats.org/officeDocument/2006/relationships/slide" Target="../slides/slide243.xml"/><Relationship Id="rId254" Type="http://schemas.openxmlformats.org/officeDocument/2006/relationships/slide" Target="../slides/slide296.xml"/><Relationship Id="rId28" Type="http://schemas.openxmlformats.org/officeDocument/2006/relationships/slide" Target="../slides/slide31.xml"/><Relationship Id="rId49" Type="http://schemas.openxmlformats.org/officeDocument/2006/relationships/slide" Target="../slides/slide53.xml"/><Relationship Id="rId114" Type="http://schemas.openxmlformats.org/officeDocument/2006/relationships/slide" Target="../slides/slide120.xml"/><Relationship Id="rId275" Type="http://schemas.openxmlformats.org/officeDocument/2006/relationships/slide" Target="../slides/slide317.xml"/><Relationship Id="rId296" Type="http://schemas.openxmlformats.org/officeDocument/2006/relationships/slide" Target="../slides/slide276.xml"/><Relationship Id="rId300" Type="http://schemas.openxmlformats.org/officeDocument/2006/relationships/slide" Target="../slides/slide280.xml"/><Relationship Id="rId60" Type="http://schemas.openxmlformats.org/officeDocument/2006/relationships/slide" Target="../slides/slide64.xml"/><Relationship Id="rId81" Type="http://schemas.openxmlformats.org/officeDocument/2006/relationships/slide" Target="../slides/slide86.xml"/><Relationship Id="rId135" Type="http://schemas.openxmlformats.org/officeDocument/2006/relationships/slide" Target="../slides/slide142.xml"/><Relationship Id="rId156" Type="http://schemas.openxmlformats.org/officeDocument/2006/relationships/slide" Target="../slides/slide164.xml"/><Relationship Id="rId177" Type="http://schemas.openxmlformats.org/officeDocument/2006/relationships/slide" Target="../slides/slide185.xml"/><Relationship Id="rId198" Type="http://schemas.openxmlformats.org/officeDocument/2006/relationships/slide" Target="../slides/slide207.xml"/><Relationship Id="rId321" Type="http://schemas.openxmlformats.org/officeDocument/2006/relationships/slide" Target="../slides/slide334.xml"/><Relationship Id="rId342" Type="http://schemas.openxmlformats.org/officeDocument/2006/relationships/slide" Target="../slides/slide356.xml"/><Relationship Id="rId363" Type="http://schemas.openxmlformats.org/officeDocument/2006/relationships/slide" Target="../slides/slide377.xml"/><Relationship Id="rId202" Type="http://schemas.openxmlformats.org/officeDocument/2006/relationships/slide" Target="../slides/slide211.xml"/><Relationship Id="rId223" Type="http://schemas.openxmlformats.org/officeDocument/2006/relationships/slide" Target="../slides/slide233.xml"/><Relationship Id="rId244" Type="http://schemas.openxmlformats.org/officeDocument/2006/relationships/slide" Target="../slides/slide254.xml"/><Relationship Id="rId18" Type="http://schemas.openxmlformats.org/officeDocument/2006/relationships/slide" Target="../slides/slide21.xml"/><Relationship Id="rId39" Type="http://schemas.openxmlformats.org/officeDocument/2006/relationships/slide" Target="../slides/slide43.xml"/><Relationship Id="rId265" Type="http://schemas.openxmlformats.org/officeDocument/2006/relationships/slide" Target="../slides/slide307.xml"/><Relationship Id="rId286" Type="http://schemas.openxmlformats.org/officeDocument/2006/relationships/slide" Target="../slides/slide266.xml"/><Relationship Id="rId50" Type="http://schemas.openxmlformats.org/officeDocument/2006/relationships/slide" Target="../slides/slide54.xml"/><Relationship Id="rId104" Type="http://schemas.openxmlformats.org/officeDocument/2006/relationships/slide" Target="../slides/slide110.xml"/><Relationship Id="rId125" Type="http://schemas.openxmlformats.org/officeDocument/2006/relationships/slide" Target="../slides/slide132.xml"/><Relationship Id="rId146" Type="http://schemas.openxmlformats.org/officeDocument/2006/relationships/slide" Target="../slides/slide153.xml"/><Relationship Id="rId167" Type="http://schemas.openxmlformats.org/officeDocument/2006/relationships/slide" Target="../slides/slide175.xml"/><Relationship Id="rId188" Type="http://schemas.openxmlformats.org/officeDocument/2006/relationships/slide" Target="../slides/slide197.xml"/><Relationship Id="rId311" Type="http://schemas.openxmlformats.org/officeDocument/2006/relationships/slide" Target="../slides/slide324.xml"/><Relationship Id="rId332" Type="http://schemas.openxmlformats.org/officeDocument/2006/relationships/slide" Target="../slides/slide345.xml"/><Relationship Id="rId353" Type="http://schemas.openxmlformats.org/officeDocument/2006/relationships/slide" Target="../slides/slide367.xml"/><Relationship Id="rId374" Type="http://schemas.openxmlformats.org/officeDocument/2006/relationships/slide" Target="../slides/slide192.xml"/><Relationship Id="rId71" Type="http://schemas.openxmlformats.org/officeDocument/2006/relationships/slide" Target="../slides/slide76.xml"/><Relationship Id="rId92" Type="http://schemas.openxmlformats.org/officeDocument/2006/relationships/slide" Target="../slides/slide97.xml"/><Relationship Id="rId213" Type="http://schemas.openxmlformats.org/officeDocument/2006/relationships/slide" Target="../slides/slide222.xml"/><Relationship Id="rId234" Type="http://schemas.openxmlformats.org/officeDocument/2006/relationships/slide" Target="../slides/slide244.xml"/><Relationship Id="rId2" Type="http://schemas.openxmlformats.org/officeDocument/2006/relationships/slide" Target="../slides/slide5.xml"/><Relationship Id="rId29" Type="http://schemas.openxmlformats.org/officeDocument/2006/relationships/slide" Target="../slides/slide32.xml"/><Relationship Id="rId255" Type="http://schemas.openxmlformats.org/officeDocument/2006/relationships/slide" Target="../slides/slide297.xml"/><Relationship Id="rId276" Type="http://schemas.openxmlformats.org/officeDocument/2006/relationships/slide" Target="../slides/slide318.xml"/><Relationship Id="rId297" Type="http://schemas.openxmlformats.org/officeDocument/2006/relationships/slide" Target="../slides/slide277.xml"/><Relationship Id="rId40" Type="http://schemas.openxmlformats.org/officeDocument/2006/relationships/slide" Target="../slides/slide44.xml"/><Relationship Id="rId115" Type="http://schemas.openxmlformats.org/officeDocument/2006/relationships/slide" Target="../slides/slide121.xml"/><Relationship Id="rId136" Type="http://schemas.openxmlformats.org/officeDocument/2006/relationships/slide" Target="../slides/slide143.xml"/><Relationship Id="rId157" Type="http://schemas.openxmlformats.org/officeDocument/2006/relationships/slide" Target="../slides/slide165.xml"/><Relationship Id="rId178" Type="http://schemas.openxmlformats.org/officeDocument/2006/relationships/slide" Target="../slides/slide186.xml"/><Relationship Id="rId301" Type="http://schemas.openxmlformats.org/officeDocument/2006/relationships/slide" Target="../slides/slide281.xml"/><Relationship Id="rId322" Type="http://schemas.openxmlformats.org/officeDocument/2006/relationships/slide" Target="../slides/slide335.xml"/><Relationship Id="rId343" Type="http://schemas.openxmlformats.org/officeDocument/2006/relationships/slide" Target="../slides/slide357.xml"/><Relationship Id="rId364" Type="http://schemas.openxmlformats.org/officeDocument/2006/relationships/slide" Target="../slides/slide378.xml"/><Relationship Id="rId61" Type="http://schemas.openxmlformats.org/officeDocument/2006/relationships/slide" Target="../slides/slide65.xml"/><Relationship Id="rId82" Type="http://schemas.openxmlformats.org/officeDocument/2006/relationships/slide" Target="../slides/slide87.xml"/><Relationship Id="rId199" Type="http://schemas.openxmlformats.org/officeDocument/2006/relationships/slide" Target="../slides/slide208.xml"/><Relationship Id="rId203" Type="http://schemas.openxmlformats.org/officeDocument/2006/relationships/slide" Target="../slides/slide212.xml"/><Relationship Id="rId19" Type="http://schemas.openxmlformats.org/officeDocument/2006/relationships/slide" Target="../slides/slide22.xml"/><Relationship Id="rId224" Type="http://schemas.openxmlformats.org/officeDocument/2006/relationships/slide" Target="../slides/slide234.xml"/><Relationship Id="rId245" Type="http://schemas.openxmlformats.org/officeDocument/2006/relationships/slide" Target="../slides/slide255.xml"/><Relationship Id="rId266" Type="http://schemas.openxmlformats.org/officeDocument/2006/relationships/slide" Target="../slides/slide308.xml"/><Relationship Id="rId287" Type="http://schemas.openxmlformats.org/officeDocument/2006/relationships/slide" Target="../slides/slide267.xml"/><Relationship Id="rId30" Type="http://schemas.openxmlformats.org/officeDocument/2006/relationships/slide" Target="../slides/slide33.xml"/><Relationship Id="rId105" Type="http://schemas.openxmlformats.org/officeDocument/2006/relationships/slide" Target="../slides/slide111.xml"/><Relationship Id="rId126" Type="http://schemas.openxmlformats.org/officeDocument/2006/relationships/slide" Target="../slides/slide133.xml"/><Relationship Id="rId147" Type="http://schemas.openxmlformats.org/officeDocument/2006/relationships/slide" Target="../slides/slide154.xml"/><Relationship Id="rId168" Type="http://schemas.openxmlformats.org/officeDocument/2006/relationships/slide" Target="../slides/slide176.xml"/><Relationship Id="rId312" Type="http://schemas.openxmlformats.org/officeDocument/2006/relationships/slide" Target="../slides/slide325.xml"/><Relationship Id="rId333" Type="http://schemas.openxmlformats.org/officeDocument/2006/relationships/slide" Target="../slides/slide346.xml"/><Relationship Id="rId354" Type="http://schemas.openxmlformats.org/officeDocument/2006/relationships/slide" Target="../slides/slide368.xml"/><Relationship Id="rId51" Type="http://schemas.openxmlformats.org/officeDocument/2006/relationships/slide" Target="../slides/slide55.xml"/><Relationship Id="rId72" Type="http://schemas.openxmlformats.org/officeDocument/2006/relationships/slide" Target="../slides/slide77.xml"/><Relationship Id="rId93" Type="http://schemas.openxmlformats.org/officeDocument/2006/relationships/slide" Target="../slides/slide99.xml"/><Relationship Id="rId189" Type="http://schemas.openxmlformats.org/officeDocument/2006/relationships/slide" Target="../slides/slide198.xml"/><Relationship Id="rId375" Type="http://schemas.openxmlformats.org/officeDocument/2006/relationships/slide" Target="../slides/slide224.xml"/><Relationship Id="rId3" Type="http://schemas.openxmlformats.org/officeDocument/2006/relationships/slide" Target="../slides/slide6.xml"/><Relationship Id="rId214" Type="http://schemas.openxmlformats.org/officeDocument/2006/relationships/slide" Target="../slides/slide223.xml"/><Relationship Id="rId235" Type="http://schemas.openxmlformats.org/officeDocument/2006/relationships/slide" Target="../slides/slide245.xml"/><Relationship Id="rId256" Type="http://schemas.openxmlformats.org/officeDocument/2006/relationships/slide" Target="../slides/slide298.xml"/><Relationship Id="rId277" Type="http://schemas.openxmlformats.org/officeDocument/2006/relationships/slide" Target="../slides/slide257.xml"/><Relationship Id="rId298" Type="http://schemas.openxmlformats.org/officeDocument/2006/relationships/slide" Target="../slides/slide278.xml"/><Relationship Id="rId116" Type="http://schemas.openxmlformats.org/officeDocument/2006/relationships/slide" Target="../slides/slide122.xml"/><Relationship Id="rId137" Type="http://schemas.openxmlformats.org/officeDocument/2006/relationships/slide" Target="../slides/slide144.xml"/><Relationship Id="rId158" Type="http://schemas.openxmlformats.org/officeDocument/2006/relationships/slide" Target="../slides/slide166.xml"/><Relationship Id="rId302" Type="http://schemas.openxmlformats.org/officeDocument/2006/relationships/slide" Target="../slides/slide282.xml"/><Relationship Id="rId323" Type="http://schemas.openxmlformats.org/officeDocument/2006/relationships/slide" Target="../slides/slide336.xml"/><Relationship Id="rId344" Type="http://schemas.openxmlformats.org/officeDocument/2006/relationships/slide" Target="../slides/slide358.xml"/><Relationship Id="rId20" Type="http://schemas.openxmlformats.org/officeDocument/2006/relationships/slide" Target="../slides/slide23.xml"/><Relationship Id="rId41" Type="http://schemas.openxmlformats.org/officeDocument/2006/relationships/slide" Target="../slides/slide45.xml"/><Relationship Id="rId62" Type="http://schemas.openxmlformats.org/officeDocument/2006/relationships/slide" Target="../slides/slide67.xml"/><Relationship Id="rId83" Type="http://schemas.openxmlformats.org/officeDocument/2006/relationships/slide" Target="../slides/slide88.xml"/><Relationship Id="rId179" Type="http://schemas.openxmlformats.org/officeDocument/2006/relationships/slide" Target="../slides/slide187.xml"/><Relationship Id="rId365" Type="http://schemas.openxmlformats.org/officeDocument/2006/relationships/slide" Target="../slides/slide379.xml"/><Relationship Id="rId190" Type="http://schemas.openxmlformats.org/officeDocument/2006/relationships/slide" Target="../slides/slide199.xml"/><Relationship Id="rId204" Type="http://schemas.openxmlformats.org/officeDocument/2006/relationships/slide" Target="../slides/slide213.xml"/><Relationship Id="rId225" Type="http://schemas.openxmlformats.org/officeDocument/2006/relationships/slide" Target="../slides/slide235.xml"/><Relationship Id="rId246" Type="http://schemas.openxmlformats.org/officeDocument/2006/relationships/slide" Target="../slides/slide288.xml"/><Relationship Id="rId267" Type="http://schemas.openxmlformats.org/officeDocument/2006/relationships/slide" Target="../slides/slide309.xml"/><Relationship Id="rId288" Type="http://schemas.openxmlformats.org/officeDocument/2006/relationships/slide" Target="../slides/slide268.xml"/><Relationship Id="rId106" Type="http://schemas.openxmlformats.org/officeDocument/2006/relationships/slide" Target="../slides/slide112.xml"/><Relationship Id="rId127" Type="http://schemas.openxmlformats.org/officeDocument/2006/relationships/slide" Target="../slides/slide134.xml"/><Relationship Id="rId313" Type="http://schemas.openxmlformats.org/officeDocument/2006/relationships/slide" Target="../slides/slide326.xml"/><Relationship Id="rId10" Type="http://schemas.openxmlformats.org/officeDocument/2006/relationships/slide" Target="../slides/slide13.xml"/><Relationship Id="rId31" Type="http://schemas.openxmlformats.org/officeDocument/2006/relationships/slide" Target="../slides/slide34.xml"/><Relationship Id="rId52" Type="http://schemas.openxmlformats.org/officeDocument/2006/relationships/slide" Target="../slides/slide56.xml"/><Relationship Id="rId73" Type="http://schemas.openxmlformats.org/officeDocument/2006/relationships/slide" Target="../slides/slide78.xml"/><Relationship Id="rId94" Type="http://schemas.openxmlformats.org/officeDocument/2006/relationships/slide" Target="../slides/slide100.xml"/><Relationship Id="rId148" Type="http://schemas.openxmlformats.org/officeDocument/2006/relationships/slide" Target="../slides/slide155.xml"/><Relationship Id="rId169" Type="http://schemas.openxmlformats.org/officeDocument/2006/relationships/slide" Target="../slides/slide177.xml"/><Relationship Id="rId334" Type="http://schemas.openxmlformats.org/officeDocument/2006/relationships/slide" Target="../slides/slide347.xml"/><Relationship Id="rId355" Type="http://schemas.openxmlformats.org/officeDocument/2006/relationships/slide" Target="../slides/slide369.xml"/><Relationship Id="rId376" Type="http://schemas.openxmlformats.org/officeDocument/2006/relationships/slide" Target="../slides/slide256.xml"/><Relationship Id="rId4" Type="http://schemas.openxmlformats.org/officeDocument/2006/relationships/slide" Target="../slides/slide7.xml"/><Relationship Id="rId180" Type="http://schemas.openxmlformats.org/officeDocument/2006/relationships/slide" Target="../slides/slide188.xml"/><Relationship Id="rId215" Type="http://schemas.openxmlformats.org/officeDocument/2006/relationships/slide" Target="../slides/slide225.xml"/><Relationship Id="rId236" Type="http://schemas.openxmlformats.org/officeDocument/2006/relationships/slide" Target="../slides/slide246.xml"/><Relationship Id="rId257" Type="http://schemas.openxmlformats.org/officeDocument/2006/relationships/slide" Target="../slides/slide299.xml"/><Relationship Id="rId278" Type="http://schemas.openxmlformats.org/officeDocument/2006/relationships/slide" Target="../slides/slide258.xml"/><Relationship Id="rId303" Type="http://schemas.openxmlformats.org/officeDocument/2006/relationships/slide" Target="../slides/slide283.xml"/><Relationship Id="rId42" Type="http://schemas.openxmlformats.org/officeDocument/2006/relationships/slide" Target="../slides/slide46.xml"/><Relationship Id="rId84" Type="http://schemas.openxmlformats.org/officeDocument/2006/relationships/slide" Target="../slides/slide89.xml"/><Relationship Id="rId138" Type="http://schemas.openxmlformats.org/officeDocument/2006/relationships/slide" Target="../slides/slide145.xml"/><Relationship Id="rId345" Type="http://schemas.openxmlformats.org/officeDocument/2006/relationships/slide" Target="../slides/slide359.xml"/><Relationship Id="rId191" Type="http://schemas.openxmlformats.org/officeDocument/2006/relationships/slide" Target="../slides/slide200.xml"/><Relationship Id="rId205" Type="http://schemas.openxmlformats.org/officeDocument/2006/relationships/slide" Target="../slides/slide214.xml"/><Relationship Id="rId247" Type="http://schemas.openxmlformats.org/officeDocument/2006/relationships/slide" Target="../slides/slide289.xml"/><Relationship Id="rId107" Type="http://schemas.openxmlformats.org/officeDocument/2006/relationships/slide" Target="../slides/slide113.xml"/><Relationship Id="rId289" Type="http://schemas.openxmlformats.org/officeDocument/2006/relationships/slide" Target="../slides/slide269.xml"/><Relationship Id="rId11" Type="http://schemas.openxmlformats.org/officeDocument/2006/relationships/slide" Target="../slides/slide14.xml"/><Relationship Id="rId53" Type="http://schemas.openxmlformats.org/officeDocument/2006/relationships/slide" Target="../slides/slide57.xml"/><Relationship Id="rId149" Type="http://schemas.openxmlformats.org/officeDocument/2006/relationships/slide" Target="../slides/slide156.xml"/><Relationship Id="rId314" Type="http://schemas.openxmlformats.org/officeDocument/2006/relationships/slide" Target="../slides/slide327.xml"/><Relationship Id="rId356" Type="http://schemas.openxmlformats.org/officeDocument/2006/relationships/slide" Target="../slides/slide370.xml"/><Relationship Id="rId95" Type="http://schemas.openxmlformats.org/officeDocument/2006/relationships/slide" Target="../slides/slide101.xml"/><Relationship Id="rId160" Type="http://schemas.openxmlformats.org/officeDocument/2006/relationships/slide" Target="../slides/slide168.xml"/><Relationship Id="rId216" Type="http://schemas.openxmlformats.org/officeDocument/2006/relationships/slide" Target="../slides/slide226.xml"/><Relationship Id="rId258" Type="http://schemas.openxmlformats.org/officeDocument/2006/relationships/slide" Target="../slides/slide300.xml"/><Relationship Id="rId22" Type="http://schemas.openxmlformats.org/officeDocument/2006/relationships/slide" Target="../slides/slide25.xml"/><Relationship Id="rId64" Type="http://schemas.openxmlformats.org/officeDocument/2006/relationships/slide" Target="../slides/slide69.xml"/><Relationship Id="rId118" Type="http://schemas.openxmlformats.org/officeDocument/2006/relationships/slide" Target="../slides/slide124.xml"/><Relationship Id="rId325" Type="http://schemas.openxmlformats.org/officeDocument/2006/relationships/slide" Target="../slides/slide338.xml"/><Relationship Id="rId367" Type="http://schemas.openxmlformats.org/officeDocument/2006/relationships/slide" Target="../slides/slide381.xml"/><Relationship Id="rId171" Type="http://schemas.openxmlformats.org/officeDocument/2006/relationships/slide" Target="../slides/slide179.xml"/><Relationship Id="rId227" Type="http://schemas.openxmlformats.org/officeDocument/2006/relationships/slide" Target="../slides/slide237.xml"/><Relationship Id="rId269" Type="http://schemas.openxmlformats.org/officeDocument/2006/relationships/slide" Target="../slides/slide311.xml"/><Relationship Id="rId33" Type="http://schemas.openxmlformats.org/officeDocument/2006/relationships/slide" Target="../slides/slide37.xml"/><Relationship Id="rId129" Type="http://schemas.openxmlformats.org/officeDocument/2006/relationships/slide" Target="../slides/slide136.xml"/><Relationship Id="rId280" Type="http://schemas.openxmlformats.org/officeDocument/2006/relationships/slide" Target="../slides/slide260.xml"/><Relationship Id="rId336" Type="http://schemas.openxmlformats.org/officeDocument/2006/relationships/slide" Target="../slides/slide349.xml"/><Relationship Id="rId75" Type="http://schemas.openxmlformats.org/officeDocument/2006/relationships/slide" Target="../slides/slide80.xml"/><Relationship Id="rId140" Type="http://schemas.openxmlformats.org/officeDocument/2006/relationships/slide" Target="../slides/slide147.xml"/><Relationship Id="rId182" Type="http://schemas.openxmlformats.org/officeDocument/2006/relationships/slide" Target="../slides/slide190.xml"/><Relationship Id="rId378" Type="http://schemas.openxmlformats.org/officeDocument/2006/relationships/slide" Target="../slides/slide319.xml"/><Relationship Id="rId6" Type="http://schemas.openxmlformats.org/officeDocument/2006/relationships/slide" Target="../slides/slide9.xml"/><Relationship Id="rId238" Type="http://schemas.openxmlformats.org/officeDocument/2006/relationships/slide" Target="../slides/slide248.xml"/><Relationship Id="rId291" Type="http://schemas.openxmlformats.org/officeDocument/2006/relationships/slide" Target="../slides/slide271.xml"/><Relationship Id="rId305" Type="http://schemas.openxmlformats.org/officeDocument/2006/relationships/slide" Target="../slides/slide285.xml"/><Relationship Id="rId347" Type="http://schemas.openxmlformats.org/officeDocument/2006/relationships/slide" Target="../slides/slide361.xml"/><Relationship Id="rId44" Type="http://schemas.openxmlformats.org/officeDocument/2006/relationships/slide" Target="../slides/slide48.xml"/><Relationship Id="rId86" Type="http://schemas.openxmlformats.org/officeDocument/2006/relationships/slide" Target="../slides/slide91.xml"/><Relationship Id="rId151" Type="http://schemas.openxmlformats.org/officeDocument/2006/relationships/slide" Target="../slides/slide158.xml"/><Relationship Id="rId193" Type="http://schemas.openxmlformats.org/officeDocument/2006/relationships/slide" Target="../slides/slide202.xml"/><Relationship Id="rId207" Type="http://schemas.openxmlformats.org/officeDocument/2006/relationships/slide" Target="../slides/slide216.xml"/><Relationship Id="rId249" Type="http://schemas.openxmlformats.org/officeDocument/2006/relationships/slide" Target="../slides/slide291.xml"/><Relationship Id="rId13" Type="http://schemas.openxmlformats.org/officeDocument/2006/relationships/slide" Target="../slides/slide16.xml"/><Relationship Id="rId109" Type="http://schemas.openxmlformats.org/officeDocument/2006/relationships/slide" Target="../slides/slide115.xml"/><Relationship Id="rId260" Type="http://schemas.openxmlformats.org/officeDocument/2006/relationships/slide" Target="../slides/slide302.xml"/><Relationship Id="rId316" Type="http://schemas.openxmlformats.org/officeDocument/2006/relationships/slide" Target="../slides/slide329.xml"/><Relationship Id="rId55" Type="http://schemas.openxmlformats.org/officeDocument/2006/relationships/slide" Target="../slides/slide59.xml"/><Relationship Id="rId97" Type="http://schemas.openxmlformats.org/officeDocument/2006/relationships/slide" Target="../slides/slide103.xml"/><Relationship Id="rId120" Type="http://schemas.openxmlformats.org/officeDocument/2006/relationships/slide" Target="../slides/slide126.xml"/><Relationship Id="rId358" Type="http://schemas.openxmlformats.org/officeDocument/2006/relationships/slide" Target="../slides/slide372.xml"/><Relationship Id="rId162" Type="http://schemas.openxmlformats.org/officeDocument/2006/relationships/slide" Target="../slides/slide170.xml"/><Relationship Id="rId218" Type="http://schemas.openxmlformats.org/officeDocument/2006/relationships/slide" Target="../slides/slide228.xml"/><Relationship Id="rId271" Type="http://schemas.openxmlformats.org/officeDocument/2006/relationships/slide" Target="../slides/slide313.xml"/><Relationship Id="rId24" Type="http://schemas.openxmlformats.org/officeDocument/2006/relationships/slide" Target="../slides/slide27.xml"/><Relationship Id="rId66" Type="http://schemas.openxmlformats.org/officeDocument/2006/relationships/slide" Target="../slides/slide71.xml"/><Relationship Id="rId131" Type="http://schemas.openxmlformats.org/officeDocument/2006/relationships/slide" Target="../slides/slide138.xml"/><Relationship Id="rId327" Type="http://schemas.openxmlformats.org/officeDocument/2006/relationships/slide" Target="../slides/slide340.xml"/><Relationship Id="rId369" Type="http://schemas.openxmlformats.org/officeDocument/2006/relationships/slide" Target="../slides/slide36.xml"/><Relationship Id="rId173" Type="http://schemas.openxmlformats.org/officeDocument/2006/relationships/slide" Target="../slides/slide181.xml"/><Relationship Id="rId229" Type="http://schemas.openxmlformats.org/officeDocument/2006/relationships/slide" Target="../slides/slide239.xml"/><Relationship Id="rId380" Type="http://schemas.openxmlformats.org/officeDocument/2006/relationships/slide" Target="../slides/slide3.xml"/><Relationship Id="rId240" Type="http://schemas.openxmlformats.org/officeDocument/2006/relationships/slide" Target="../slides/slide250.xml"/><Relationship Id="rId35" Type="http://schemas.openxmlformats.org/officeDocument/2006/relationships/slide" Target="../slides/slide39.xml"/><Relationship Id="rId77" Type="http://schemas.openxmlformats.org/officeDocument/2006/relationships/slide" Target="../slides/slide82.xml"/><Relationship Id="rId100" Type="http://schemas.openxmlformats.org/officeDocument/2006/relationships/slide" Target="../slides/slide106.xml"/><Relationship Id="rId282" Type="http://schemas.openxmlformats.org/officeDocument/2006/relationships/slide" Target="../slides/slide262.xml"/><Relationship Id="rId338" Type="http://schemas.openxmlformats.org/officeDocument/2006/relationships/slide" Target="../slides/slide352.xml"/><Relationship Id="rId8" Type="http://schemas.openxmlformats.org/officeDocument/2006/relationships/slide" Target="../slides/slide11.xml"/><Relationship Id="rId142" Type="http://schemas.openxmlformats.org/officeDocument/2006/relationships/slide" Target="../slides/slide149.xml"/><Relationship Id="rId184" Type="http://schemas.openxmlformats.org/officeDocument/2006/relationships/slide" Target="../slides/slide193.xml"/><Relationship Id="rId251" Type="http://schemas.openxmlformats.org/officeDocument/2006/relationships/slide" Target="../slides/slide293.xml"/><Relationship Id="rId46" Type="http://schemas.openxmlformats.org/officeDocument/2006/relationships/slide" Target="../slides/slide50.xml"/><Relationship Id="rId293" Type="http://schemas.openxmlformats.org/officeDocument/2006/relationships/slide" Target="../slides/slide273.xml"/><Relationship Id="rId307" Type="http://schemas.openxmlformats.org/officeDocument/2006/relationships/slide" Target="../slides/slide320.xml"/><Relationship Id="rId349" Type="http://schemas.openxmlformats.org/officeDocument/2006/relationships/slide" Target="../slides/slide363.xml"/><Relationship Id="rId88" Type="http://schemas.openxmlformats.org/officeDocument/2006/relationships/slide" Target="../slides/slide93.xml"/><Relationship Id="rId111" Type="http://schemas.openxmlformats.org/officeDocument/2006/relationships/slide" Target="../slides/slide117.xml"/><Relationship Id="rId153" Type="http://schemas.openxmlformats.org/officeDocument/2006/relationships/slide" Target="../slides/slide160.xml"/><Relationship Id="rId195" Type="http://schemas.openxmlformats.org/officeDocument/2006/relationships/slide" Target="../slides/slide204.xml"/><Relationship Id="rId209" Type="http://schemas.openxmlformats.org/officeDocument/2006/relationships/slide" Target="../slides/slide218.xml"/><Relationship Id="rId360" Type="http://schemas.openxmlformats.org/officeDocument/2006/relationships/slide" Target="../slides/slide374.xml"/><Relationship Id="rId220" Type="http://schemas.openxmlformats.org/officeDocument/2006/relationships/slide" Target="../slides/slide230.xml"/><Relationship Id="rId15" Type="http://schemas.openxmlformats.org/officeDocument/2006/relationships/slide" Target="../slides/slide18.xml"/><Relationship Id="rId57" Type="http://schemas.openxmlformats.org/officeDocument/2006/relationships/slide" Target="../slides/slide61.xml"/><Relationship Id="rId262" Type="http://schemas.openxmlformats.org/officeDocument/2006/relationships/slide" Target="../slides/slide304.xml"/><Relationship Id="rId318" Type="http://schemas.openxmlformats.org/officeDocument/2006/relationships/slide" Target="../slides/slide331.xml"/><Relationship Id="rId99" Type="http://schemas.openxmlformats.org/officeDocument/2006/relationships/slide" Target="../slides/slide105.xml"/><Relationship Id="rId122" Type="http://schemas.openxmlformats.org/officeDocument/2006/relationships/slide" Target="../slides/slide128.xml"/><Relationship Id="rId164" Type="http://schemas.openxmlformats.org/officeDocument/2006/relationships/slide" Target="../slides/slide172.xml"/><Relationship Id="rId371" Type="http://schemas.openxmlformats.org/officeDocument/2006/relationships/slide" Target="../slides/slide98.xml"/></Relationships>
</file>

<file path=ppt/slideLayouts/_rels/slideLayout10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6.xml"/><Relationship Id="rId18" Type="http://schemas.openxmlformats.org/officeDocument/2006/relationships/slide" Target="../slides/slide193.xml"/><Relationship Id="rId26" Type="http://schemas.openxmlformats.org/officeDocument/2006/relationships/slide" Target="../slides/slide201.xml"/><Relationship Id="rId39" Type="http://schemas.openxmlformats.org/officeDocument/2006/relationships/slide" Target="../slides/slide214.xml"/><Relationship Id="rId21" Type="http://schemas.openxmlformats.org/officeDocument/2006/relationships/slide" Target="../slides/slide196.xml"/><Relationship Id="rId34" Type="http://schemas.openxmlformats.org/officeDocument/2006/relationships/slide" Target="../slides/slide209.xml"/><Relationship Id="rId42" Type="http://schemas.openxmlformats.org/officeDocument/2006/relationships/slide" Target="../slides/slide217.xml"/><Relationship Id="rId47" Type="http://schemas.openxmlformats.org/officeDocument/2006/relationships/slide" Target="../slides/slide222.xml"/><Relationship Id="rId7" Type="http://schemas.openxmlformats.org/officeDocument/2006/relationships/slide" Target="../slides/slide66.xml"/><Relationship Id="rId2" Type="http://schemas.openxmlformats.org/officeDocument/2006/relationships/slide" Target="../slides/slide2.xml"/><Relationship Id="rId16" Type="http://schemas.openxmlformats.org/officeDocument/2006/relationships/slide" Target="../slides/slide350.xml"/><Relationship Id="rId29" Type="http://schemas.openxmlformats.org/officeDocument/2006/relationships/slide" Target="../slides/slide204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2.xml"/><Relationship Id="rId24" Type="http://schemas.openxmlformats.org/officeDocument/2006/relationships/slide" Target="../slides/slide199.xml"/><Relationship Id="rId32" Type="http://schemas.openxmlformats.org/officeDocument/2006/relationships/slide" Target="../slides/slide207.xml"/><Relationship Id="rId37" Type="http://schemas.openxmlformats.org/officeDocument/2006/relationships/slide" Target="../slides/slide212.xml"/><Relationship Id="rId40" Type="http://schemas.openxmlformats.org/officeDocument/2006/relationships/slide" Target="../slides/slide215.xml"/><Relationship Id="rId45" Type="http://schemas.openxmlformats.org/officeDocument/2006/relationships/slide" Target="../slides/slide220.xml"/><Relationship Id="rId5" Type="http://schemas.openxmlformats.org/officeDocument/2006/relationships/slide" Target="../slides/slide4.xml"/><Relationship Id="rId15" Type="http://schemas.openxmlformats.org/officeDocument/2006/relationships/slide" Target="../slides/slide319.xml"/><Relationship Id="rId23" Type="http://schemas.openxmlformats.org/officeDocument/2006/relationships/slide" Target="../slides/slide198.xml"/><Relationship Id="rId28" Type="http://schemas.openxmlformats.org/officeDocument/2006/relationships/slide" Target="../slides/slide203.xml"/><Relationship Id="rId36" Type="http://schemas.openxmlformats.org/officeDocument/2006/relationships/slide" Target="../slides/slide211.xml"/><Relationship Id="rId10" Type="http://schemas.openxmlformats.org/officeDocument/2006/relationships/slide" Target="../slides/slide161.xml"/><Relationship Id="rId19" Type="http://schemas.openxmlformats.org/officeDocument/2006/relationships/slide" Target="../slides/slide194.xml"/><Relationship Id="rId31" Type="http://schemas.openxmlformats.org/officeDocument/2006/relationships/slide" Target="../slides/slide206.xml"/><Relationship Id="rId44" Type="http://schemas.openxmlformats.org/officeDocument/2006/relationships/slide" Target="../slides/slide219.xml"/><Relationship Id="rId4" Type="http://schemas.openxmlformats.org/officeDocument/2006/relationships/image" Target="../media/image2.svg"/><Relationship Id="rId9" Type="http://schemas.openxmlformats.org/officeDocument/2006/relationships/slide" Target="../slides/slide129.xml"/><Relationship Id="rId14" Type="http://schemas.openxmlformats.org/officeDocument/2006/relationships/slide" Target="../slides/slide287.xml"/><Relationship Id="rId22" Type="http://schemas.openxmlformats.org/officeDocument/2006/relationships/slide" Target="../slides/slide197.xml"/><Relationship Id="rId27" Type="http://schemas.openxmlformats.org/officeDocument/2006/relationships/slide" Target="../slides/slide202.xml"/><Relationship Id="rId30" Type="http://schemas.openxmlformats.org/officeDocument/2006/relationships/slide" Target="../slides/slide205.xml"/><Relationship Id="rId35" Type="http://schemas.openxmlformats.org/officeDocument/2006/relationships/slide" Target="../slides/slide210.xml"/><Relationship Id="rId43" Type="http://schemas.openxmlformats.org/officeDocument/2006/relationships/slide" Target="../slides/slide218.xml"/><Relationship Id="rId48" Type="http://schemas.openxmlformats.org/officeDocument/2006/relationships/slide" Target="../slides/slide223.xml"/><Relationship Id="rId8" Type="http://schemas.openxmlformats.org/officeDocument/2006/relationships/slide" Target="../slides/slide98.xml"/><Relationship Id="rId3" Type="http://schemas.openxmlformats.org/officeDocument/2006/relationships/image" Target="../media/image1.png"/><Relationship Id="rId12" Type="http://schemas.openxmlformats.org/officeDocument/2006/relationships/slide" Target="../slides/slide224.xml"/><Relationship Id="rId17" Type="http://schemas.openxmlformats.org/officeDocument/2006/relationships/slide" Target="../slides/slide3.xml"/><Relationship Id="rId25" Type="http://schemas.openxmlformats.org/officeDocument/2006/relationships/slide" Target="../slides/slide200.xml"/><Relationship Id="rId33" Type="http://schemas.openxmlformats.org/officeDocument/2006/relationships/slide" Target="../slides/slide208.xml"/><Relationship Id="rId38" Type="http://schemas.openxmlformats.org/officeDocument/2006/relationships/slide" Target="../slides/slide213.xml"/><Relationship Id="rId46" Type="http://schemas.openxmlformats.org/officeDocument/2006/relationships/slide" Target="../slides/slide221.xml"/><Relationship Id="rId20" Type="http://schemas.openxmlformats.org/officeDocument/2006/relationships/slide" Target="../slides/slide195.xml"/><Relationship Id="rId41" Type="http://schemas.openxmlformats.org/officeDocument/2006/relationships/slide" Target="../slides/slide216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6.xml"/><Relationship Id="rId18" Type="http://schemas.openxmlformats.org/officeDocument/2006/relationships/slide" Target="../slides/slide225.xml"/><Relationship Id="rId26" Type="http://schemas.openxmlformats.org/officeDocument/2006/relationships/slide" Target="../slides/slide233.xml"/><Relationship Id="rId39" Type="http://schemas.openxmlformats.org/officeDocument/2006/relationships/slide" Target="../slides/slide246.xml"/><Relationship Id="rId21" Type="http://schemas.openxmlformats.org/officeDocument/2006/relationships/slide" Target="../slides/slide228.xml"/><Relationship Id="rId34" Type="http://schemas.openxmlformats.org/officeDocument/2006/relationships/slide" Target="../slides/slide241.xml"/><Relationship Id="rId42" Type="http://schemas.openxmlformats.org/officeDocument/2006/relationships/slide" Target="../slides/slide249.xml"/><Relationship Id="rId47" Type="http://schemas.openxmlformats.org/officeDocument/2006/relationships/slide" Target="../slides/slide254.xml"/><Relationship Id="rId7" Type="http://schemas.openxmlformats.org/officeDocument/2006/relationships/slide" Target="../slides/slide66.xml"/><Relationship Id="rId2" Type="http://schemas.openxmlformats.org/officeDocument/2006/relationships/slide" Target="../slides/slide2.xml"/><Relationship Id="rId16" Type="http://schemas.openxmlformats.org/officeDocument/2006/relationships/slide" Target="../slides/slide350.xml"/><Relationship Id="rId29" Type="http://schemas.openxmlformats.org/officeDocument/2006/relationships/slide" Target="../slides/slide236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2.xml"/><Relationship Id="rId24" Type="http://schemas.openxmlformats.org/officeDocument/2006/relationships/slide" Target="../slides/slide231.xml"/><Relationship Id="rId32" Type="http://schemas.openxmlformats.org/officeDocument/2006/relationships/slide" Target="../slides/slide239.xml"/><Relationship Id="rId37" Type="http://schemas.openxmlformats.org/officeDocument/2006/relationships/slide" Target="../slides/slide244.xml"/><Relationship Id="rId40" Type="http://schemas.openxmlformats.org/officeDocument/2006/relationships/slide" Target="../slides/slide247.xml"/><Relationship Id="rId45" Type="http://schemas.openxmlformats.org/officeDocument/2006/relationships/slide" Target="../slides/slide252.xml"/><Relationship Id="rId5" Type="http://schemas.openxmlformats.org/officeDocument/2006/relationships/slide" Target="../slides/slide4.xml"/><Relationship Id="rId15" Type="http://schemas.openxmlformats.org/officeDocument/2006/relationships/slide" Target="../slides/slide319.xml"/><Relationship Id="rId23" Type="http://schemas.openxmlformats.org/officeDocument/2006/relationships/slide" Target="../slides/slide230.xml"/><Relationship Id="rId28" Type="http://schemas.openxmlformats.org/officeDocument/2006/relationships/slide" Target="../slides/slide235.xml"/><Relationship Id="rId36" Type="http://schemas.openxmlformats.org/officeDocument/2006/relationships/slide" Target="../slides/slide243.xml"/><Relationship Id="rId10" Type="http://schemas.openxmlformats.org/officeDocument/2006/relationships/slide" Target="../slides/slide161.xml"/><Relationship Id="rId19" Type="http://schemas.openxmlformats.org/officeDocument/2006/relationships/slide" Target="../slides/slide226.xml"/><Relationship Id="rId31" Type="http://schemas.openxmlformats.org/officeDocument/2006/relationships/slide" Target="../slides/slide238.xml"/><Relationship Id="rId44" Type="http://schemas.openxmlformats.org/officeDocument/2006/relationships/slide" Target="../slides/slide251.xml"/><Relationship Id="rId4" Type="http://schemas.openxmlformats.org/officeDocument/2006/relationships/image" Target="../media/image2.svg"/><Relationship Id="rId9" Type="http://schemas.openxmlformats.org/officeDocument/2006/relationships/slide" Target="../slides/slide129.xml"/><Relationship Id="rId14" Type="http://schemas.openxmlformats.org/officeDocument/2006/relationships/slide" Target="../slides/slide287.xml"/><Relationship Id="rId22" Type="http://schemas.openxmlformats.org/officeDocument/2006/relationships/slide" Target="../slides/slide229.xml"/><Relationship Id="rId27" Type="http://schemas.openxmlformats.org/officeDocument/2006/relationships/slide" Target="../slides/slide234.xml"/><Relationship Id="rId30" Type="http://schemas.openxmlformats.org/officeDocument/2006/relationships/slide" Target="../slides/slide237.xml"/><Relationship Id="rId35" Type="http://schemas.openxmlformats.org/officeDocument/2006/relationships/slide" Target="../slides/slide242.xml"/><Relationship Id="rId43" Type="http://schemas.openxmlformats.org/officeDocument/2006/relationships/slide" Target="../slides/slide250.xml"/><Relationship Id="rId48" Type="http://schemas.openxmlformats.org/officeDocument/2006/relationships/slide" Target="../slides/slide255.xml"/><Relationship Id="rId8" Type="http://schemas.openxmlformats.org/officeDocument/2006/relationships/slide" Target="../slides/slide98.xml"/><Relationship Id="rId3" Type="http://schemas.openxmlformats.org/officeDocument/2006/relationships/image" Target="../media/image1.png"/><Relationship Id="rId12" Type="http://schemas.openxmlformats.org/officeDocument/2006/relationships/slide" Target="../slides/slide224.xml"/><Relationship Id="rId17" Type="http://schemas.openxmlformats.org/officeDocument/2006/relationships/slide" Target="../slides/slide3.xml"/><Relationship Id="rId25" Type="http://schemas.openxmlformats.org/officeDocument/2006/relationships/slide" Target="../slides/slide232.xml"/><Relationship Id="rId33" Type="http://schemas.openxmlformats.org/officeDocument/2006/relationships/slide" Target="../slides/slide240.xml"/><Relationship Id="rId38" Type="http://schemas.openxmlformats.org/officeDocument/2006/relationships/slide" Target="../slides/slide245.xml"/><Relationship Id="rId46" Type="http://schemas.openxmlformats.org/officeDocument/2006/relationships/slide" Target="../slides/slide253.xml"/><Relationship Id="rId20" Type="http://schemas.openxmlformats.org/officeDocument/2006/relationships/slide" Target="../slides/slide227.xml"/><Relationship Id="rId41" Type="http://schemas.openxmlformats.org/officeDocument/2006/relationships/slide" Target="../slides/slide248.xml"/></Relationships>
</file>

<file path=ppt/slideLayouts/_rels/slideLayout12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6.xml"/><Relationship Id="rId18" Type="http://schemas.openxmlformats.org/officeDocument/2006/relationships/slide" Target="../slides/slide257.xml"/><Relationship Id="rId26" Type="http://schemas.openxmlformats.org/officeDocument/2006/relationships/slide" Target="../slides/slide265.xml"/><Relationship Id="rId39" Type="http://schemas.openxmlformats.org/officeDocument/2006/relationships/slide" Target="../slides/slide278.xml"/><Relationship Id="rId21" Type="http://schemas.openxmlformats.org/officeDocument/2006/relationships/slide" Target="../slides/slide260.xml"/><Relationship Id="rId34" Type="http://schemas.openxmlformats.org/officeDocument/2006/relationships/slide" Target="../slides/slide273.xml"/><Relationship Id="rId42" Type="http://schemas.openxmlformats.org/officeDocument/2006/relationships/slide" Target="../slides/slide281.xml"/><Relationship Id="rId47" Type="http://schemas.openxmlformats.org/officeDocument/2006/relationships/slide" Target="../slides/slide286.xml"/><Relationship Id="rId7" Type="http://schemas.openxmlformats.org/officeDocument/2006/relationships/slide" Target="../slides/slide66.xml"/><Relationship Id="rId2" Type="http://schemas.openxmlformats.org/officeDocument/2006/relationships/slide" Target="../slides/slide2.xml"/><Relationship Id="rId16" Type="http://schemas.openxmlformats.org/officeDocument/2006/relationships/slide" Target="../slides/slide350.xml"/><Relationship Id="rId29" Type="http://schemas.openxmlformats.org/officeDocument/2006/relationships/slide" Target="../slides/slide26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2.xml"/><Relationship Id="rId24" Type="http://schemas.openxmlformats.org/officeDocument/2006/relationships/slide" Target="../slides/slide263.xml"/><Relationship Id="rId32" Type="http://schemas.openxmlformats.org/officeDocument/2006/relationships/slide" Target="../slides/slide271.xml"/><Relationship Id="rId37" Type="http://schemas.openxmlformats.org/officeDocument/2006/relationships/slide" Target="../slides/slide276.xml"/><Relationship Id="rId40" Type="http://schemas.openxmlformats.org/officeDocument/2006/relationships/slide" Target="../slides/slide279.xml"/><Relationship Id="rId45" Type="http://schemas.openxmlformats.org/officeDocument/2006/relationships/slide" Target="../slides/slide284.xml"/><Relationship Id="rId5" Type="http://schemas.openxmlformats.org/officeDocument/2006/relationships/slide" Target="../slides/slide4.xml"/><Relationship Id="rId15" Type="http://schemas.openxmlformats.org/officeDocument/2006/relationships/slide" Target="../slides/slide319.xml"/><Relationship Id="rId23" Type="http://schemas.openxmlformats.org/officeDocument/2006/relationships/slide" Target="../slides/slide262.xml"/><Relationship Id="rId28" Type="http://schemas.openxmlformats.org/officeDocument/2006/relationships/slide" Target="../slides/slide267.xml"/><Relationship Id="rId36" Type="http://schemas.openxmlformats.org/officeDocument/2006/relationships/slide" Target="../slides/slide275.xml"/><Relationship Id="rId10" Type="http://schemas.openxmlformats.org/officeDocument/2006/relationships/slide" Target="../slides/slide161.xml"/><Relationship Id="rId19" Type="http://schemas.openxmlformats.org/officeDocument/2006/relationships/slide" Target="../slides/slide258.xml"/><Relationship Id="rId31" Type="http://schemas.openxmlformats.org/officeDocument/2006/relationships/slide" Target="../slides/slide270.xml"/><Relationship Id="rId44" Type="http://schemas.openxmlformats.org/officeDocument/2006/relationships/slide" Target="../slides/slide283.xml"/><Relationship Id="rId4" Type="http://schemas.openxmlformats.org/officeDocument/2006/relationships/image" Target="../media/image2.svg"/><Relationship Id="rId9" Type="http://schemas.openxmlformats.org/officeDocument/2006/relationships/slide" Target="../slides/slide129.xml"/><Relationship Id="rId14" Type="http://schemas.openxmlformats.org/officeDocument/2006/relationships/slide" Target="../slides/slide287.xml"/><Relationship Id="rId22" Type="http://schemas.openxmlformats.org/officeDocument/2006/relationships/slide" Target="../slides/slide261.xml"/><Relationship Id="rId27" Type="http://schemas.openxmlformats.org/officeDocument/2006/relationships/slide" Target="../slides/slide266.xml"/><Relationship Id="rId30" Type="http://schemas.openxmlformats.org/officeDocument/2006/relationships/slide" Target="../slides/slide269.xml"/><Relationship Id="rId35" Type="http://schemas.openxmlformats.org/officeDocument/2006/relationships/slide" Target="../slides/slide274.xml"/><Relationship Id="rId43" Type="http://schemas.openxmlformats.org/officeDocument/2006/relationships/slide" Target="../slides/slide282.xml"/><Relationship Id="rId8" Type="http://schemas.openxmlformats.org/officeDocument/2006/relationships/slide" Target="../slides/slide98.xml"/><Relationship Id="rId3" Type="http://schemas.openxmlformats.org/officeDocument/2006/relationships/image" Target="../media/image1.png"/><Relationship Id="rId12" Type="http://schemas.openxmlformats.org/officeDocument/2006/relationships/slide" Target="../slides/slide224.xml"/><Relationship Id="rId17" Type="http://schemas.openxmlformats.org/officeDocument/2006/relationships/slide" Target="../slides/slide3.xml"/><Relationship Id="rId25" Type="http://schemas.openxmlformats.org/officeDocument/2006/relationships/slide" Target="../slides/slide264.xml"/><Relationship Id="rId33" Type="http://schemas.openxmlformats.org/officeDocument/2006/relationships/slide" Target="../slides/slide272.xml"/><Relationship Id="rId38" Type="http://schemas.openxmlformats.org/officeDocument/2006/relationships/slide" Target="../slides/slide277.xml"/><Relationship Id="rId46" Type="http://schemas.openxmlformats.org/officeDocument/2006/relationships/slide" Target="../slides/slide285.xml"/><Relationship Id="rId20" Type="http://schemas.openxmlformats.org/officeDocument/2006/relationships/slide" Target="../slides/slide259.xml"/><Relationship Id="rId41" Type="http://schemas.openxmlformats.org/officeDocument/2006/relationships/slide" Target="../slides/slide280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6.xml"/><Relationship Id="rId18" Type="http://schemas.openxmlformats.org/officeDocument/2006/relationships/slide" Target="../slides/slide288.xml"/><Relationship Id="rId26" Type="http://schemas.openxmlformats.org/officeDocument/2006/relationships/slide" Target="../slides/slide296.xml"/><Relationship Id="rId39" Type="http://schemas.openxmlformats.org/officeDocument/2006/relationships/slide" Target="../slides/slide309.xml"/><Relationship Id="rId21" Type="http://schemas.openxmlformats.org/officeDocument/2006/relationships/slide" Target="../slides/slide291.xml"/><Relationship Id="rId34" Type="http://schemas.openxmlformats.org/officeDocument/2006/relationships/slide" Target="../slides/slide304.xml"/><Relationship Id="rId42" Type="http://schemas.openxmlformats.org/officeDocument/2006/relationships/slide" Target="../slides/slide312.xml"/><Relationship Id="rId47" Type="http://schemas.openxmlformats.org/officeDocument/2006/relationships/slide" Target="../slides/slide317.xml"/><Relationship Id="rId7" Type="http://schemas.openxmlformats.org/officeDocument/2006/relationships/slide" Target="../slides/slide66.xml"/><Relationship Id="rId2" Type="http://schemas.openxmlformats.org/officeDocument/2006/relationships/slide" Target="../slides/slide2.xml"/><Relationship Id="rId16" Type="http://schemas.openxmlformats.org/officeDocument/2006/relationships/slide" Target="../slides/slide350.xml"/><Relationship Id="rId29" Type="http://schemas.openxmlformats.org/officeDocument/2006/relationships/slide" Target="../slides/slide299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2.xml"/><Relationship Id="rId24" Type="http://schemas.openxmlformats.org/officeDocument/2006/relationships/slide" Target="../slides/slide294.xml"/><Relationship Id="rId32" Type="http://schemas.openxmlformats.org/officeDocument/2006/relationships/slide" Target="../slides/slide302.xml"/><Relationship Id="rId37" Type="http://schemas.openxmlformats.org/officeDocument/2006/relationships/slide" Target="../slides/slide307.xml"/><Relationship Id="rId40" Type="http://schemas.openxmlformats.org/officeDocument/2006/relationships/slide" Target="../slides/slide310.xml"/><Relationship Id="rId45" Type="http://schemas.openxmlformats.org/officeDocument/2006/relationships/slide" Target="../slides/slide315.xml"/><Relationship Id="rId5" Type="http://schemas.openxmlformats.org/officeDocument/2006/relationships/slide" Target="../slides/slide4.xml"/><Relationship Id="rId15" Type="http://schemas.openxmlformats.org/officeDocument/2006/relationships/slide" Target="../slides/slide319.xml"/><Relationship Id="rId23" Type="http://schemas.openxmlformats.org/officeDocument/2006/relationships/slide" Target="../slides/slide293.xml"/><Relationship Id="rId28" Type="http://schemas.openxmlformats.org/officeDocument/2006/relationships/slide" Target="../slides/slide298.xml"/><Relationship Id="rId36" Type="http://schemas.openxmlformats.org/officeDocument/2006/relationships/slide" Target="../slides/slide306.xml"/><Relationship Id="rId10" Type="http://schemas.openxmlformats.org/officeDocument/2006/relationships/slide" Target="../slides/slide161.xml"/><Relationship Id="rId19" Type="http://schemas.openxmlformats.org/officeDocument/2006/relationships/slide" Target="../slides/slide289.xml"/><Relationship Id="rId31" Type="http://schemas.openxmlformats.org/officeDocument/2006/relationships/slide" Target="../slides/slide301.xml"/><Relationship Id="rId44" Type="http://schemas.openxmlformats.org/officeDocument/2006/relationships/slide" Target="../slides/slide314.xml"/><Relationship Id="rId4" Type="http://schemas.openxmlformats.org/officeDocument/2006/relationships/image" Target="../media/image2.svg"/><Relationship Id="rId9" Type="http://schemas.openxmlformats.org/officeDocument/2006/relationships/slide" Target="../slides/slide129.xml"/><Relationship Id="rId14" Type="http://schemas.openxmlformats.org/officeDocument/2006/relationships/slide" Target="../slides/slide287.xml"/><Relationship Id="rId22" Type="http://schemas.openxmlformats.org/officeDocument/2006/relationships/slide" Target="../slides/slide292.xml"/><Relationship Id="rId27" Type="http://schemas.openxmlformats.org/officeDocument/2006/relationships/slide" Target="../slides/slide297.xml"/><Relationship Id="rId30" Type="http://schemas.openxmlformats.org/officeDocument/2006/relationships/slide" Target="../slides/slide300.xml"/><Relationship Id="rId35" Type="http://schemas.openxmlformats.org/officeDocument/2006/relationships/slide" Target="../slides/slide305.xml"/><Relationship Id="rId43" Type="http://schemas.openxmlformats.org/officeDocument/2006/relationships/slide" Target="../slides/slide313.xml"/><Relationship Id="rId48" Type="http://schemas.openxmlformats.org/officeDocument/2006/relationships/slide" Target="../slides/slide318.xml"/><Relationship Id="rId8" Type="http://schemas.openxmlformats.org/officeDocument/2006/relationships/slide" Target="../slides/slide98.xml"/><Relationship Id="rId3" Type="http://schemas.openxmlformats.org/officeDocument/2006/relationships/image" Target="../media/image1.png"/><Relationship Id="rId12" Type="http://schemas.openxmlformats.org/officeDocument/2006/relationships/slide" Target="../slides/slide224.xml"/><Relationship Id="rId17" Type="http://schemas.openxmlformats.org/officeDocument/2006/relationships/slide" Target="../slides/slide3.xml"/><Relationship Id="rId25" Type="http://schemas.openxmlformats.org/officeDocument/2006/relationships/slide" Target="../slides/slide295.xml"/><Relationship Id="rId33" Type="http://schemas.openxmlformats.org/officeDocument/2006/relationships/slide" Target="../slides/slide303.xml"/><Relationship Id="rId38" Type="http://schemas.openxmlformats.org/officeDocument/2006/relationships/slide" Target="../slides/slide308.xml"/><Relationship Id="rId46" Type="http://schemas.openxmlformats.org/officeDocument/2006/relationships/slide" Target="../slides/slide316.xml"/><Relationship Id="rId20" Type="http://schemas.openxmlformats.org/officeDocument/2006/relationships/slide" Target="../slides/slide290.xml"/><Relationship Id="rId41" Type="http://schemas.openxmlformats.org/officeDocument/2006/relationships/slide" Target="../slides/slide311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6.xml"/><Relationship Id="rId18" Type="http://schemas.openxmlformats.org/officeDocument/2006/relationships/slide" Target="../slides/slide320.xml"/><Relationship Id="rId26" Type="http://schemas.openxmlformats.org/officeDocument/2006/relationships/slide" Target="../slides/slide328.xml"/><Relationship Id="rId39" Type="http://schemas.openxmlformats.org/officeDocument/2006/relationships/slide" Target="../slides/slide341.xml"/><Relationship Id="rId21" Type="http://schemas.openxmlformats.org/officeDocument/2006/relationships/slide" Target="../slides/slide323.xml"/><Relationship Id="rId34" Type="http://schemas.openxmlformats.org/officeDocument/2006/relationships/slide" Target="../slides/slide336.xml"/><Relationship Id="rId42" Type="http://schemas.openxmlformats.org/officeDocument/2006/relationships/slide" Target="../slides/slide344.xml"/><Relationship Id="rId47" Type="http://schemas.openxmlformats.org/officeDocument/2006/relationships/slide" Target="../slides/slide349.xml"/><Relationship Id="rId7" Type="http://schemas.openxmlformats.org/officeDocument/2006/relationships/slide" Target="../slides/slide66.xml"/><Relationship Id="rId2" Type="http://schemas.openxmlformats.org/officeDocument/2006/relationships/slide" Target="../slides/slide2.xml"/><Relationship Id="rId16" Type="http://schemas.openxmlformats.org/officeDocument/2006/relationships/slide" Target="../slides/slide350.xml"/><Relationship Id="rId29" Type="http://schemas.openxmlformats.org/officeDocument/2006/relationships/slide" Target="../slides/slide331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2.xml"/><Relationship Id="rId24" Type="http://schemas.openxmlformats.org/officeDocument/2006/relationships/slide" Target="../slides/slide326.xml"/><Relationship Id="rId32" Type="http://schemas.openxmlformats.org/officeDocument/2006/relationships/slide" Target="../slides/slide334.xml"/><Relationship Id="rId37" Type="http://schemas.openxmlformats.org/officeDocument/2006/relationships/slide" Target="../slides/slide339.xml"/><Relationship Id="rId40" Type="http://schemas.openxmlformats.org/officeDocument/2006/relationships/slide" Target="../slides/slide342.xml"/><Relationship Id="rId45" Type="http://schemas.openxmlformats.org/officeDocument/2006/relationships/slide" Target="../slides/slide347.xml"/><Relationship Id="rId5" Type="http://schemas.openxmlformats.org/officeDocument/2006/relationships/slide" Target="../slides/slide4.xml"/><Relationship Id="rId15" Type="http://schemas.openxmlformats.org/officeDocument/2006/relationships/slide" Target="../slides/slide319.xml"/><Relationship Id="rId23" Type="http://schemas.openxmlformats.org/officeDocument/2006/relationships/slide" Target="../slides/slide325.xml"/><Relationship Id="rId28" Type="http://schemas.openxmlformats.org/officeDocument/2006/relationships/slide" Target="../slides/slide330.xml"/><Relationship Id="rId36" Type="http://schemas.openxmlformats.org/officeDocument/2006/relationships/slide" Target="../slides/slide338.xml"/><Relationship Id="rId10" Type="http://schemas.openxmlformats.org/officeDocument/2006/relationships/slide" Target="../slides/slide161.xml"/><Relationship Id="rId19" Type="http://schemas.openxmlformats.org/officeDocument/2006/relationships/slide" Target="../slides/slide321.xml"/><Relationship Id="rId31" Type="http://schemas.openxmlformats.org/officeDocument/2006/relationships/slide" Target="../slides/slide333.xml"/><Relationship Id="rId44" Type="http://schemas.openxmlformats.org/officeDocument/2006/relationships/slide" Target="../slides/slide346.xml"/><Relationship Id="rId4" Type="http://schemas.openxmlformats.org/officeDocument/2006/relationships/image" Target="../media/image2.svg"/><Relationship Id="rId9" Type="http://schemas.openxmlformats.org/officeDocument/2006/relationships/slide" Target="../slides/slide129.xml"/><Relationship Id="rId14" Type="http://schemas.openxmlformats.org/officeDocument/2006/relationships/slide" Target="../slides/slide287.xml"/><Relationship Id="rId22" Type="http://schemas.openxmlformats.org/officeDocument/2006/relationships/slide" Target="../slides/slide324.xml"/><Relationship Id="rId27" Type="http://schemas.openxmlformats.org/officeDocument/2006/relationships/slide" Target="../slides/slide329.xml"/><Relationship Id="rId30" Type="http://schemas.openxmlformats.org/officeDocument/2006/relationships/slide" Target="../slides/slide332.xml"/><Relationship Id="rId35" Type="http://schemas.openxmlformats.org/officeDocument/2006/relationships/slide" Target="../slides/slide337.xml"/><Relationship Id="rId43" Type="http://schemas.openxmlformats.org/officeDocument/2006/relationships/slide" Target="../slides/slide345.xml"/><Relationship Id="rId8" Type="http://schemas.openxmlformats.org/officeDocument/2006/relationships/slide" Target="../slides/slide98.xml"/><Relationship Id="rId3" Type="http://schemas.openxmlformats.org/officeDocument/2006/relationships/image" Target="../media/image1.png"/><Relationship Id="rId12" Type="http://schemas.openxmlformats.org/officeDocument/2006/relationships/slide" Target="../slides/slide224.xml"/><Relationship Id="rId17" Type="http://schemas.openxmlformats.org/officeDocument/2006/relationships/slide" Target="../slides/slide3.xml"/><Relationship Id="rId25" Type="http://schemas.openxmlformats.org/officeDocument/2006/relationships/slide" Target="../slides/slide327.xml"/><Relationship Id="rId33" Type="http://schemas.openxmlformats.org/officeDocument/2006/relationships/slide" Target="../slides/slide335.xml"/><Relationship Id="rId38" Type="http://schemas.openxmlformats.org/officeDocument/2006/relationships/slide" Target="../slides/slide340.xml"/><Relationship Id="rId46" Type="http://schemas.openxmlformats.org/officeDocument/2006/relationships/slide" Target="../slides/slide348.xml"/><Relationship Id="rId20" Type="http://schemas.openxmlformats.org/officeDocument/2006/relationships/slide" Target="../slides/slide322.xml"/><Relationship Id="rId41" Type="http://schemas.openxmlformats.org/officeDocument/2006/relationships/slide" Target="../slides/slide343.xml"/></Relationships>
</file>

<file path=ppt/slideLayouts/_rels/slideLayout15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19.xml"/><Relationship Id="rId18" Type="http://schemas.openxmlformats.org/officeDocument/2006/relationships/slide" Target="../slides/slide351.xml"/><Relationship Id="rId26" Type="http://schemas.openxmlformats.org/officeDocument/2006/relationships/slide" Target="../slides/slide359.xml"/><Relationship Id="rId39" Type="http://schemas.openxmlformats.org/officeDocument/2006/relationships/slide" Target="../slides/slide372.xml"/><Relationship Id="rId21" Type="http://schemas.openxmlformats.org/officeDocument/2006/relationships/slide" Target="../slides/slide354.xml"/><Relationship Id="rId34" Type="http://schemas.openxmlformats.org/officeDocument/2006/relationships/slide" Target="../slides/slide367.xml"/><Relationship Id="rId42" Type="http://schemas.openxmlformats.org/officeDocument/2006/relationships/slide" Target="../slides/slide375.xml"/><Relationship Id="rId47" Type="http://schemas.openxmlformats.org/officeDocument/2006/relationships/slide" Target="../slides/slide380.xml"/><Relationship Id="rId7" Type="http://schemas.openxmlformats.org/officeDocument/2006/relationships/slide" Target="../slides/slide129.xml"/><Relationship Id="rId2" Type="http://schemas.openxmlformats.org/officeDocument/2006/relationships/slide" Target="../slides/slide2.xml"/><Relationship Id="rId16" Type="http://schemas.openxmlformats.org/officeDocument/2006/relationships/slide" Target="../slides/slide4.xml"/><Relationship Id="rId29" Type="http://schemas.openxmlformats.org/officeDocument/2006/relationships/slide" Target="../slides/slide36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98.xml"/><Relationship Id="rId11" Type="http://schemas.openxmlformats.org/officeDocument/2006/relationships/slide" Target="../slides/slide256.xml"/><Relationship Id="rId24" Type="http://schemas.openxmlformats.org/officeDocument/2006/relationships/slide" Target="../slides/slide357.xml"/><Relationship Id="rId32" Type="http://schemas.openxmlformats.org/officeDocument/2006/relationships/slide" Target="../slides/slide365.xml"/><Relationship Id="rId37" Type="http://schemas.openxmlformats.org/officeDocument/2006/relationships/slide" Target="../slides/slide370.xml"/><Relationship Id="rId40" Type="http://schemas.openxmlformats.org/officeDocument/2006/relationships/slide" Target="../slides/slide373.xml"/><Relationship Id="rId45" Type="http://schemas.openxmlformats.org/officeDocument/2006/relationships/slide" Target="../slides/slide378.xml"/><Relationship Id="rId5" Type="http://schemas.openxmlformats.org/officeDocument/2006/relationships/slide" Target="../slides/slide66.xml"/><Relationship Id="rId15" Type="http://schemas.openxmlformats.org/officeDocument/2006/relationships/slide" Target="../slides/slide3.xml"/><Relationship Id="rId23" Type="http://schemas.openxmlformats.org/officeDocument/2006/relationships/slide" Target="../slides/slide356.xml"/><Relationship Id="rId28" Type="http://schemas.openxmlformats.org/officeDocument/2006/relationships/slide" Target="../slides/slide361.xml"/><Relationship Id="rId36" Type="http://schemas.openxmlformats.org/officeDocument/2006/relationships/slide" Target="../slides/slide369.xml"/><Relationship Id="rId10" Type="http://schemas.openxmlformats.org/officeDocument/2006/relationships/slide" Target="../slides/slide224.xml"/><Relationship Id="rId19" Type="http://schemas.openxmlformats.org/officeDocument/2006/relationships/slide" Target="../slides/slide352.xml"/><Relationship Id="rId31" Type="http://schemas.openxmlformats.org/officeDocument/2006/relationships/slide" Target="../slides/slide364.xml"/><Relationship Id="rId44" Type="http://schemas.openxmlformats.org/officeDocument/2006/relationships/slide" Target="../slides/slide377.xml"/><Relationship Id="rId4" Type="http://schemas.openxmlformats.org/officeDocument/2006/relationships/image" Target="../media/image2.svg"/><Relationship Id="rId9" Type="http://schemas.openxmlformats.org/officeDocument/2006/relationships/slide" Target="../slides/slide192.xml"/><Relationship Id="rId14" Type="http://schemas.openxmlformats.org/officeDocument/2006/relationships/slide" Target="../slides/slide350.xml"/><Relationship Id="rId22" Type="http://schemas.openxmlformats.org/officeDocument/2006/relationships/slide" Target="../slides/slide355.xml"/><Relationship Id="rId27" Type="http://schemas.openxmlformats.org/officeDocument/2006/relationships/slide" Target="../slides/slide360.xml"/><Relationship Id="rId30" Type="http://schemas.openxmlformats.org/officeDocument/2006/relationships/slide" Target="../slides/slide363.xml"/><Relationship Id="rId35" Type="http://schemas.openxmlformats.org/officeDocument/2006/relationships/slide" Target="../slides/slide368.xml"/><Relationship Id="rId43" Type="http://schemas.openxmlformats.org/officeDocument/2006/relationships/slide" Target="../slides/slide376.xml"/><Relationship Id="rId48" Type="http://schemas.openxmlformats.org/officeDocument/2006/relationships/slide" Target="../slides/slide381.xml"/><Relationship Id="rId8" Type="http://schemas.openxmlformats.org/officeDocument/2006/relationships/slide" Target="../slides/slide161.xml"/><Relationship Id="rId3" Type="http://schemas.openxmlformats.org/officeDocument/2006/relationships/image" Target="../media/image1.png"/><Relationship Id="rId12" Type="http://schemas.openxmlformats.org/officeDocument/2006/relationships/slide" Target="../slides/slide287.xml"/><Relationship Id="rId17" Type="http://schemas.openxmlformats.org/officeDocument/2006/relationships/slide" Target="../slides/slide36.xml"/><Relationship Id="rId25" Type="http://schemas.openxmlformats.org/officeDocument/2006/relationships/slide" Target="../slides/slide358.xml"/><Relationship Id="rId33" Type="http://schemas.openxmlformats.org/officeDocument/2006/relationships/slide" Target="../slides/slide366.xml"/><Relationship Id="rId38" Type="http://schemas.openxmlformats.org/officeDocument/2006/relationships/slide" Target="../slides/slide371.xml"/><Relationship Id="rId46" Type="http://schemas.openxmlformats.org/officeDocument/2006/relationships/slide" Target="../slides/slide379.xml"/><Relationship Id="rId20" Type="http://schemas.openxmlformats.org/officeDocument/2006/relationships/slide" Target="../slides/slide353.xml"/><Relationship Id="rId41" Type="http://schemas.openxmlformats.org/officeDocument/2006/relationships/slide" Target="../slides/slide374.xml"/></Relationships>
</file>

<file path=ppt/slideLayouts/_rels/slideLayout16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75.xml"/><Relationship Id="rId18" Type="http://schemas.openxmlformats.org/officeDocument/2006/relationships/slide" Target="../slides/slide80.xml"/><Relationship Id="rId26" Type="http://schemas.openxmlformats.org/officeDocument/2006/relationships/slide" Target="../slides/slide88.xml"/><Relationship Id="rId39" Type="http://schemas.openxmlformats.org/officeDocument/2006/relationships/slide" Target="../slides/slide161.xml"/><Relationship Id="rId21" Type="http://schemas.openxmlformats.org/officeDocument/2006/relationships/slide" Target="../slides/slide83.xml"/><Relationship Id="rId34" Type="http://schemas.openxmlformats.org/officeDocument/2006/relationships/slide" Target="../slides/slide36.xml"/><Relationship Id="rId42" Type="http://schemas.openxmlformats.org/officeDocument/2006/relationships/slide" Target="../slides/slide256.xml"/><Relationship Id="rId7" Type="http://schemas.openxmlformats.org/officeDocument/2006/relationships/slide" Target="../slides/slide68.xml"/><Relationship Id="rId2" Type="http://schemas.openxmlformats.org/officeDocument/2006/relationships/slide" Target="../slides/slide2.xml"/><Relationship Id="rId16" Type="http://schemas.openxmlformats.org/officeDocument/2006/relationships/slide" Target="../slides/slide78.xml"/><Relationship Id="rId29" Type="http://schemas.openxmlformats.org/officeDocument/2006/relationships/slide" Target="../slides/slide91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70.xml"/><Relationship Id="rId11" Type="http://schemas.openxmlformats.org/officeDocument/2006/relationships/slide" Target="../slides/slide73.xml"/><Relationship Id="rId24" Type="http://schemas.openxmlformats.org/officeDocument/2006/relationships/slide" Target="../slides/slide86.xml"/><Relationship Id="rId32" Type="http://schemas.openxmlformats.org/officeDocument/2006/relationships/slide" Target="../slides/slide94.xml"/><Relationship Id="rId37" Type="http://schemas.openxmlformats.org/officeDocument/2006/relationships/slide" Target="../slides/slide98.xml"/><Relationship Id="rId40" Type="http://schemas.openxmlformats.org/officeDocument/2006/relationships/slide" Target="../slides/slide192.xml"/><Relationship Id="rId45" Type="http://schemas.openxmlformats.org/officeDocument/2006/relationships/slide" Target="../slides/slide350.xml"/><Relationship Id="rId5" Type="http://schemas.openxmlformats.org/officeDocument/2006/relationships/slide" Target="../slides/slide67.xml"/><Relationship Id="rId15" Type="http://schemas.openxmlformats.org/officeDocument/2006/relationships/slide" Target="../slides/slide77.xml"/><Relationship Id="rId23" Type="http://schemas.openxmlformats.org/officeDocument/2006/relationships/slide" Target="../slides/slide85.xml"/><Relationship Id="rId28" Type="http://schemas.openxmlformats.org/officeDocument/2006/relationships/slide" Target="../slides/slide90.xml"/><Relationship Id="rId36" Type="http://schemas.openxmlformats.org/officeDocument/2006/relationships/slide" Target="../slides/slide66.xml"/><Relationship Id="rId10" Type="http://schemas.openxmlformats.org/officeDocument/2006/relationships/slide" Target="../slides/slide72.xml"/><Relationship Id="rId19" Type="http://schemas.openxmlformats.org/officeDocument/2006/relationships/slide" Target="../slides/slide81.xml"/><Relationship Id="rId31" Type="http://schemas.openxmlformats.org/officeDocument/2006/relationships/slide" Target="../slides/slide93.xml"/><Relationship Id="rId44" Type="http://schemas.openxmlformats.org/officeDocument/2006/relationships/slide" Target="../slides/slide319.xml"/><Relationship Id="rId4" Type="http://schemas.openxmlformats.org/officeDocument/2006/relationships/image" Target="../media/image2.svg"/><Relationship Id="rId9" Type="http://schemas.openxmlformats.org/officeDocument/2006/relationships/slide" Target="../slides/slide71.xml"/><Relationship Id="rId14" Type="http://schemas.openxmlformats.org/officeDocument/2006/relationships/slide" Target="../slides/slide76.xml"/><Relationship Id="rId22" Type="http://schemas.openxmlformats.org/officeDocument/2006/relationships/slide" Target="../slides/slide84.xml"/><Relationship Id="rId27" Type="http://schemas.openxmlformats.org/officeDocument/2006/relationships/slide" Target="../slides/slide89.xml"/><Relationship Id="rId30" Type="http://schemas.openxmlformats.org/officeDocument/2006/relationships/slide" Target="../slides/slide92.xml"/><Relationship Id="rId35" Type="http://schemas.openxmlformats.org/officeDocument/2006/relationships/slide" Target="../slides/slide4.xml"/><Relationship Id="rId43" Type="http://schemas.openxmlformats.org/officeDocument/2006/relationships/slide" Target="../slides/slide287.xml"/><Relationship Id="rId8" Type="http://schemas.openxmlformats.org/officeDocument/2006/relationships/slide" Target="../slides/slide69.xml"/><Relationship Id="rId3" Type="http://schemas.openxmlformats.org/officeDocument/2006/relationships/image" Target="../media/image1.png"/><Relationship Id="rId12" Type="http://schemas.openxmlformats.org/officeDocument/2006/relationships/slide" Target="../slides/slide74.xml"/><Relationship Id="rId17" Type="http://schemas.openxmlformats.org/officeDocument/2006/relationships/slide" Target="../slides/slide79.xml"/><Relationship Id="rId25" Type="http://schemas.openxmlformats.org/officeDocument/2006/relationships/slide" Target="../slides/slide87.xml"/><Relationship Id="rId33" Type="http://schemas.openxmlformats.org/officeDocument/2006/relationships/slide" Target="../slides/slide95.xml"/><Relationship Id="rId38" Type="http://schemas.openxmlformats.org/officeDocument/2006/relationships/slide" Target="../slides/slide129.xml"/><Relationship Id="rId46" Type="http://schemas.openxmlformats.org/officeDocument/2006/relationships/slide" Target="../slides/slide3.xml"/><Relationship Id="rId20" Type="http://schemas.openxmlformats.org/officeDocument/2006/relationships/slide" Target="../slides/slide82.xml"/><Relationship Id="rId41" Type="http://schemas.openxmlformats.org/officeDocument/2006/relationships/slide" Target="../slides/slide22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98.xml"/><Relationship Id="rId13" Type="http://schemas.openxmlformats.org/officeDocument/2006/relationships/slide" Target="../slides/slide256.xml"/><Relationship Id="rId3" Type="http://schemas.openxmlformats.org/officeDocument/2006/relationships/image" Target="../media/image1.png"/><Relationship Id="rId7" Type="http://schemas.openxmlformats.org/officeDocument/2006/relationships/slide" Target="../slides/slide66.xml"/><Relationship Id="rId12" Type="http://schemas.openxmlformats.org/officeDocument/2006/relationships/slide" Target="../slides/slide224.xml"/><Relationship Id="rId17" Type="http://schemas.openxmlformats.org/officeDocument/2006/relationships/slide" Target="../slides/slide3.xml"/><Relationship Id="rId2" Type="http://schemas.openxmlformats.org/officeDocument/2006/relationships/slide" Target="../slides/slide2.xml"/><Relationship Id="rId16" Type="http://schemas.openxmlformats.org/officeDocument/2006/relationships/slide" Target="../slides/slide35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2.xml"/><Relationship Id="rId5" Type="http://schemas.openxmlformats.org/officeDocument/2006/relationships/slide" Target="../slides/slide4.xml"/><Relationship Id="rId15" Type="http://schemas.openxmlformats.org/officeDocument/2006/relationships/slide" Target="../slides/slide319.xml"/><Relationship Id="rId10" Type="http://schemas.openxmlformats.org/officeDocument/2006/relationships/slide" Target="../slides/slide161.xml"/><Relationship Id="rId4" Type="http://schemas.openxmlformats.org/officeDocument/2006/relationships/image" Target="../media/image2.svg"/><Relationship Id="rId9" Type="http://schemas.openxmlformats.org/officeDocument/2006/relationships/slide" Target="../slides/slide129.xml"/><Relationship Id="rId14" Type="http://schemas.openxmlformats.org/officeDocument/2006/relationships/slide" Target="../slides/slide28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13.xml"/><Relationship Id="rId18" Type="http://schemas.openxmlformats.org/officeDocument/2006/relationships/slide" Target="../slides/slide18.xml"/><Relationship Id="rId26" Type="http://schemas.openxmlformats.org/officeDocument/2006/relationships/slide" Target="../slides/slide26.xml"/><Relationship Id="rId39" Type="http://schemas.openxmlformats.org/officeDocument/2006/relationships/slide" Target="../slides/slide98.xml"/><Relationship Id="rId21" Type="http://schemas.openxmlformats.org/officeDocument/2006/relationships/slide" Target="../slides/slide21.xml"/><Relationship Id="rId34" Type="http://schemas.openxmlformats.org/officeDocument/2006/relationships/slide" Target="../slides/slide34.xml"/><Relationship Id="rId42" Type="http://schemas.openxmlformats.org/officeDocument/2006/relationships/slide" Target="../slides/slide192.xml"/><Relationship Id="rId47" Type="http://schemas.openxmlformats.org/officeDocument/2006/relationships/slide" Target="../slides/slide350.xml"/><Relationship Id="rId7" Type="http://schemas.openxmlformats.org/officeDocument/2006/relationships/slide" Target="../slides/slide7.xml"/><Relationship Id="rId2" Type="http://schemas.openxmlformats.org/officeDocument/2006/relationships/slide" Target="../slides/slide2.xml"/><Relationship Id="rId16" Type="http://schemas.openxmlformats.org/officeDocument/2006/relationships/slide" Target="../slides/slide16.xml"/><Relationship Id="rId29" Type="http://schemas.openxmlformats.org/officeDocument/2006/relationships/slide" Target="../slides/slide29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6.xml"/><Relationship Id="rId11" Type="http://schemas.openxmlformats.org/officeDocument/2006/relationships/slide" Target="../slides/slide11.xml"/><Relationship Id="rId24" Type="http://schemas.openxmlformats.org/officeDocument/2006/relationships/slide" Target="../slides/slide24.xml"/><Relationship Id="rId32" Type="http://schemas.openxmlformats.org/officeDocument/2006/relationships/slide" Target="../slides/slide32.xml"/><Relationship Id="rId37" Type="http://schemas.openxmlformats.org/officeDocument/2006/relationships/slide" Target="../slides/slide36.xml"/><Relationship Id="rId40" Type="http://schemas.openxmlformats.org/officeDocument/2006/relationships/slide" Target="../slides/slide129.xml"/><Relationship Id="rId45" Type="http://schemas.openxmlformats.org/officeDocument/2006/relationships/slide" Target="../slides/slide287.xml"/><Relationship Id="rId5" Type="http://schemas.openxmlformats.org/officeDocument/2006/relationships/slide" Target="../slides/slide5.xml"/><Relationship Id="rId15" Type="http://schemas.openxmlformats.org/officeDocument/2006/relationships/slide" Target="../slides/slide15.xml"/><Relationship Id="rId23" Type="http://schemas.openxmlformats.org/officeDocument/2006/relationships/slide" Target="../slides/slide23.xml"/><Relationship Id="rId28" Type="http://schemas.openxmlformats.org/officeDocument/2006/relationships/slide" Target="../slides/slide28.xml"/><Relationship Id="rId36" Type="http://schemas.openxmlformats.org/officeDocument/2006/relationships/slide" Target="../slides/slide4.xml"/><Relationship Id="rId10" Type="http://schemas.openxmlformats.org/officeDocument/2006/relationships/slide" Target="../slides/slide10.xml"/><Relationship Id="rId19" Type="http://schemas.openxmlformats.org/officeDocument/2006/relationships/slide" Target="../slides/slide19.xml"/><Relationship Id="rId31" Type="http://schemas.openxmlformats.org/officeDocument/2006/relationships/slide" Target="../slides/slide31.xml"/><Relationship Id="rId44" Type="http://schemas.openxmlformats.org/officeDocument/2006/relationships/slide" Target="../slides/slide256.xml"/><Relationship Id="rId4" Type="http://schemas.openxmlformats.org/officeDocument/2006/relationships/image" Target="../media/image2.svg"/><Relationship Id="rId9" Type="http://schemas.openxmlformats.org/officeDocument/2006/relationships/slide" Target="../slides/slide9.xml"/><Relationship Id="rId14" Type="http://schemas.openxmlformats.org/officeDocument/2006/relationships/slide" Target="../slides/slide14.xml"/><Relationship Id="rId22" Type="http://schemas.openxmlformats.org/officeDocument/2006/relationships/slide" Target="../slides/slide22.xml"/><Relationship Id="rId27" Type="http://schemas.openxmlformats.org/officeDocument/2006/relationships/slide" Target="../slides/slide27.xml"/><Relationship Id="rId30" Type="http://schemas.openxmlformats.org/officeDocument/2006/relationships/slide" Target="../slides/slide30.xml"/><Relationship Id="rId35" Type="http://schemas.openxmlformats.org/officeDocument/2006/relationships/slide" Target="../slides/slide35.xml"/><Relationship Id="rId43" Type="http://schemas.openxmlformats.org/officeDocument/2006/relationships/slide" Target="../slides/slide224.xml"/><Relationship Id="rId48" Type="http://schemas.openxmlformats.org/officeDocument/2006/relationships/slide" Target="../slides/slide3.xml"/><Relationship Id="rId8" Type="http://schemas.openxmlformats.org/officeDocument/2006/relationships/slide" Target="../slides/slide8.xml"/><Relationship Id="rId3" Type="http://schemas.openxmlformats.org/officeDocument/2006/relationships/image" Target="../media/image1.png"/><Relationship Id="rId12" Type="http://schemas.openxmlformats.org/officeDocument/2006/relationships/slide" Target="../slides/slide12.xml"/><Relationship Id="rId17" Type="http://schemas.openxmlformats.org/officeDocument/2006/relationships/slide" Target="../slides/slide17.xml"/><Relationship Id="rId25" Type="http://schemas.openxmlformats.org/officeDocument/2006/relationships/slide" Target="../slides/slide25.xml"/><Relationship Id="rId33" Type="http://schemas.openxmlformats.org/officeDocument/2006/relationships/slide" Target="../slides/slide33.xml"/><Relationship Id="rId38" Type="http://schemas.openxmlformats.org/officeDocument/2006/relationships/slide" Target="../slides/slide66.xml"/><Relationship Id="rId46" Type="http://schemas.openxmlformats.org/officeDocument/2006/relationships/slide" Target="../slides/slide319.xml"/><Relationship Id="rId20" Type="http://schemas.openxmlformats.org/officeDocument/2006/relationships/slide" Target="../slides/slide20.xml"/><Relationship Id="rId41" Type="http://schemas.openxmlformats.org/officeDocument/2006/relationships/slide" Target="../slides/slide161.xml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6.xml"/><Relationship Id="rId18" Type="http://schemas.openxmlformats.org/officeDocument/2006/relationships/slide" Target="../slides/slide37.xml"/><Relationship Id="rId26" Type="http://schemas.openxmlformats.org/officeDocument/2006/relationships/slide" Target="../slides/slide45.xml"/><Relationship Id="rId39" Type="http://schemas.openxmlformats.org/officeDocument/2006/relationships/slide" Target="../slides/slide58.xml"/><Relationship Id="rId21" Type="http://schemas.openxmlformats.org/officeDocument/2006/relationships/slide" Target="../slides/slide40.xml"/><Relationship Id="rId34" Type="http://schemas.openxmlformats.org/officeDocument/2006/relationships/slide" Target="../slides/slide53.xml"/><Relationship Id="rId42" Type="http://schemas.openxmlformats.org/officeDocument/2006/relationships/slide" Target="../slides/slide61.xml"/><Relationship Id="rId7" Type="http://schemas.openxmlformats.org/officeDocument/2006/relationships/slide" Target="../slides/slide66.xml"/><Relationship Id="rId2" Type="http://schemas.openxmlformats.org/officeDocument/2006/relationships/slide" Target="../slides/slide2.xml"/><Relationship Id="rId16" Type="http://schemas.openxmlformats.org/officeDocument/2006/relationships/slide" Target="../slides/slide350.xml"/><Relationship Id="rId29" Type="http://schemas.openxmlformats.org/officeDocument/2006/relationships/slide" Target="../slides/slide4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2.xml"/><Relationship Id="rId24" Type="http://schemas.openxmlformats.org/officeDocument/2006/relationships/slide" Target="../slides/slide43.xml"/><Relationship Id="rId32" Type="http://schemas.openxmlformats.org/officeDocument/2006/relationships/slide" Target="../slides/slide51.xml"/><Relationship Id="rId37" Type="http://schemas.openxmlformats.org/officeDocument/2006/relationships/slide" Target="../slides/slide56.xml"/><Relationship Id="rId40" Type="http://schemas.openxmlformats.org/officeDocument/2006/relationships/slide" Target="../slides/slide59.xml"/><Relationship Id="rId45" Type="http://schemas.openxmlformats.org/officeDocument/2006/relationships/slide" Target="../slides/slide64.xml"/><Relationship Id="rId5" Type="http://schemas.openxmlformats.org/officeDocument/2006/relationships/slide" Target="../slides/slide4.xml"/><Relationship Id="rId15" Type="http://schemas.openxmlformats.org/officeDocument/2006/relationships/slide" Target="../slides/slide319.xml"/><Relationship Id="rId23" Type="http://schemas.openxmlformats.org/officeDocument/2006/relationships/slide" Target="../slides/slide42.xml"/><Relationship Id="rId28" Type="http://schemas.openxmlformats.org/officeDocument/2006/relationships/slide" Target="../slides/slide47.xml"/><Relationship Id="rId36" Type="http://schemas.openxmlformats.org/officeDocument/2006/relationships/slide" Target="../slides/slide55.xml"/><Relationship Id="rId10" Type="http://schemas.openxmlformats.org/officeDocument/2006/relationships/slide" Target="../slides/slide161.xml"/><Relationship Id="rId19" Type="http://schemas.openxmlformats.org/officeDocument/2006/relationships/slide" Target="../slides/slide38.xml"/><Relationship Id="rId31" Type="http://schemas.openxmlformats.org/officeDocument/2006/relationships/slide" Target="../slides/slide50.xml"/><Relationship Id="rId44" Type="http://schemas.openxmlformats.org/officeDocument/2006/relationships/slide" Target="../slides/slide63.xml"/><Relationship Id="rId4" Type="http://schemas.openxmlformats.org/officeDocument/2006/relationships/image" Target="../media/image2.svg"/><Relationship Id="rId9" Type="http://schemas.openxmlformats.org/officeDocument/2006/relationships/slide" Target="../slides/slide129.xml"/><Relationship Id="rId14" Type="http://schemas.openxmlformats.org/officeDocument/2006/relationships/slide" Target="../slides/slide287.xml"/><Relationship Id="rId22" Type="http://schemas.openxmlformats.org/officeDocument/2006/relationships/slide" Target="../slides/slide41.xml"/><Relationship Id="rId27" Type="http://schemas.openxmlformats.org/officeDocument/2006/relationships/slide" Target="../slides/slide46.xml"/><Relationship Id="rId30" Type="http://schemas.openxmlformats.org/officeDocument/2006/relationships/slide" Target="../slides/slide49.xml"/><Relationship Id="rId35" Type="http://schemas.openxmlformats.org/officeDocument/2006/relationships/slide" Target="../slides/slide54.xml"/><Relationship Id="rId43" Type="http://schemas.openxmlformats.org/officeDocument/2006/relationships/slide" Target="../slides/slide62.xml"/><Relationship Id="rId8" Type="http://schemas.openxmlformats.org/officeDocument/2006/relationships/slide" Target="../slides/slide98.xml"/><Relationship Id="rId3" Type="http://schemas.openxmlformats.org/officeDocument/2006/relationships/image" Target="../media/image1.png"/><Relationship Id="rId12" Type="http://schemas.openxmlformats.org/officeDocument/2006/relationships/slide" Target="../slides/slide224.xml"/><Relationship Id="rId17" Type="http://schemas.openxmlformats.org/officeDocument/2006/relationships/slide" Target="../slides/slide3.xml"/><Relationship Id="rId25" Type="http://schemas.openxmlformats.org/officeDocument/2006/relationships/slide" Target="../slides/slide44.xml"/><Relationship Id="rId33" Type="http://schemas.openxmlformats.org/officeDocument/2006/relationships/slide" Target="../slides/slide52.xml"/><Relationship Id="rId38" Type="http://schemas.openxmlformats.org/officeDocument/2006/relationships/slide" Target="../slides/slide57.xml"/><Relationship Id="rId46" Type="http://schemas.openxmlformats.org/officeDocument/2006/relationships/slide" Target="../slides/slide65.xml"/><Relationship Id="rId20" Type="http://schemas.openxmlformats.org/officeDocument/2006/relationships/slide" Target="../slides/slide39.xml"/><Relationship Id="rId41" Type="http://schemas.openxmlformats.org/officeDocument/2006/relationships/slide" Target="../slides/slide60.xml"/></Relationships>
</file>

<file path=ppt/slideLayouts/_rels/slideLayout6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6.xml"/><Relationship Id="rId18" Type="http://schemas.openxmlformats.org/officeDocument/2006/relationships/slide" Target="../slides/slide67.xml"/><Relationship Id="rId26" Type="http://schemas.openxmlformats.org/officeDocument/2006/relationships/slide" Target="../slides/slide75.xml"/><Relationship Id="rId39" Type="http://schemas.openxmlformats.org/officeDocument/2006/relationships/slide" Target="../slides/slide88.xml"/><Relationship Id="rId21" Type="http://schemas.openxmlformats.org/officeDocument/2006/relationships/slide" Target="../slides/slide70.xml"/><Relationship Id="rId34" Type="http://schemas.openxmlformats.org/officeDocument/2006/relationships/slide" Target="../slides/slide83.xml"/><Relationship Id="rId42" Type="http://schemas.openxmlformats.org/officeDocument/2006/relationships/slide" Target="../slides/slide91.xml"/><Relationship Id="rId47" Type="http://schemas.openxmlformats.org/officeDocument/2006/relationships/slide" Target="../slides/slide96.xml"/><Relationship Id="rId7" Type="http://schemas.openxmlformats.org/officeDocument/2006/relationships/slide" Target="../slides/slide66.xml"/><Relationship Id="rId2" Type="http://schemas.openxmlformats.org/officeDocument/2006/relationships/slide" Target="../slides/slide2.xml"/><Relationship Id="rId16" Type="http://schemas.openxmlformats.org/officeDocument/2006/relationships/slide" Target="../slides/slide350.xml"/><Relationship Id="rId29" Type="http://schemas.openxmlformats.org/officeDocument/2006/relationships/slide" Target="../slides/slide7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2.xml"/><Relationship Id="rId24" Type="http://schemas.openxmlformats.org/officeDocument/2006/relationships/slide" Target="../slides/slide73.xml"/><Relationship Id="rId32" Type="http://schemas.openxmlformats.org/officeDocument/2006/relationships/slide" Target="../slides/slide81.xml"/><Relationship Id="rId37" Type="http://schemas.openxmlformats.org/officeDocument/2006/relationships/slide" Target="../slides/slide86.xml"/><Relationship Id="rId40" Type="http://schemas.openxmlformats.org/officeDocument/2006/relationships/slide" Target="../slides/slide89.xml"/><Relationship Id="rId45" Type="http://schemas.openxmlformats.org/officeDocument/2006/relationships/slide" Target="../slides/slide94.xml"/><Relationship Id="rId5" Type="http://schemas.openxmlformats.org/officeDocument/2006/relationships/slide" Target="../slides/slide4.xml"/><Relationship Id="rId15" Type="http://schemas.openxmlformats.org/officeDocument/2006/relationships/slide" Target="../slides/slide319.xml"/><Relationship Id="rId23" Type="http://schemas.openxmlformats.org/officeDocument/2006/relationships/slide" Target="../slides/slide72.xml"/><Relationship Id="rId28" Type="http://schemas.openxmlformats.org/officeDocument/2006/relationships/slide" Target="../slides/slide77.xml"/><Relationship Id="rId36" Type="http://schemas.openxmlformats.org/officeDocument/2006/relationships/slide" Target="../slides/slide85.xml"/><Relationship Id="rId10" Type="http://schemas.openxmlformats.org/officeDocument/2006/relationships/slide" Target="../slides/slide161.xml"/><Relationship Id="rId19" Type="http://schemas.openxmlformats.org/officeDocument/2006/relationships/slide" Target="../slides/slide68.xml"/><Relationship Id="rId31" Type="http://schemas.openxmlformats.org/officeDocument/2006/relationships/slide" Target="../slides/slide80.xml"/><Relationship Id="rId44" Type="http://schemas.openxmlformats.org/officeDocument/2006/relationships/slide" Target="../slides/slide93.xml"/><Relationship Id="rId4" Type="http://schemas.openxmlformats.org/officeDocument/2006/relationships/image" Target="../media/image2.svg"/><Relationship Id="rId9" Type="http://schemas.openxmlformats.org/officeDocument/2006/relationships/slide" Target="../slides/slide129.xml"/><Relationship Id="rId14" Type="http://schemas.openxmlformats.org/officeDocument/2006/relationships/slide" Target="../slides/slide287.xml"/><Relationship Id="rId22" Type="http://schemas.openxmlformats.org/officeDocument/2006/relationships/slide" Target="../slides/slide71.xml"/><Relationship Id="rId27" Type="http://schemas.openxmlformats.org/officeDocument/2006/relationships/slide" Target="../slides/slide76.xml"/><Relationship Id="rId30" Type="http://schemas.openxmlformats.org/officeDocument/2006/relationships/slide" Target="../slides/slide79.xml"/><Relationship Id="rId35" Type="http://schemas.openxmlformats.org/officeDocument/2006/relationships/slide" Target="../slides/slide84.xml"/><Relationship Id="rId43" Type="http://schemas.openxmlformats.org/officeDocument/2006/relationships/slide" Target="../slides/slide92.xml"/><Relationship Id="rId48" Type="http://schemas.openxmlformats.org/officeDocument/2006/relationships/slide" Target="../slides/slide97.xml"/><Relationship Id="rId8" Type="http://schemas.openxmlformats.org/officeDocument/2006/relationships/slide" Target="../slides/slide98.xml"/><Relationship Id="rId3" Type="http://schemas.openxmlformats.org/officeDocument/2006/relationships/image" Target="../media/image1.png"/><Relationship Id="rId12" Type="http://schemas.openxmlformats.org/officeDocument/2006/relationships/slide" Target="../slides/slide224.xml"/><Relationship Id="rId17" Type="http://schemas.openxmlformats.org/officeDocument/2006/relationships/slide" Target="../slides/slide3.xml"/><Relationship Id="rId25" Type="http://schemas.openxmlformats.org/officeDocument/2006/relationships/slide" Target="../slides/slide74.xml"/><Relationship Id="rId33" Type="http://schemas.openxmlformats.org/officeDocument/2006/relationships/slide" Target="../slides/slide82.xml"/><Relationship Id="rId38" Type="http://schemas.openxmlformats.org/officeDocument/2006/relationships/slide" Target="../slides/slide87.xml"/><Relationship Id="rId46" Type="http://schemas.openxmlformats.org/officeDocument/2006/relationships/slide" Target="../slides/slide95.xml"/><Relationship Id="rId20" Type="http://schemas.openxmlformats.org/officeDocument/2006/relationships/slide" Target="../slides/slide69.xml"/><Relationship Id="rId41" Type="http://schemas.openxmlformats.org/officeDocument/2006/relationships/slide" Target="../slides/slide90.xml"/></Relationships>
</file>

<file path=ppt/slideLayouts/_rels/slideLayout7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6.xml"/><Relationship Id="rId18" Type="http://schemas.openxmlformats.org/officeDocument/2006/relationships/slide" Target="../slides/slide99.xml"/><Relationship Id="rId26" Type="http://schemas.openxmlformats.org/officeDocument/2006/relationships/slide" Target="../slides/slide107.xml"/><Relationship Id="rId39" Type="http://schemas.openxmlformats.org/officeDocument/2006/relationships/slide" Target="../slides/slide120.xml"/><Relationship Id="rId21" Type="http://schemas.openxmlformats.org/officeDocument/2006/relationships/slide" Target="../slides/slide102.xml"/><Relationship Id="rId34" Type="http://schemas.openxmlformats.org/officeDocument/2006/relationships/slide" Target="../slides/slide115.xml"/><Relationship Id="rId42" Type="http://schemas.openxmlformats.org/officeDocument/2006/relationships/slide" Target="../slides/slide123.xml"/><Relationship Id="rId47" Type="http://schemas.openxmlformats.org/officeDocument/2006/relationships/slide" Target="../slides/slide128.xml"/><Relationship Id="rId7" Type="http://schemas.openxmlformats.org/officeDocument/2006/relationships/slide" Target="../slides/slide66.xml"/><Relationship Id="rId2" Type="http://schemas.openxmlformats.org/officeDocument/2006/relationships/slide" Target="../slides/slide2.xml"/><Relationship Id="rId16" Type="http://schemas.openxmlformats.org/officeDocument/2006/relationships/slide" Target="../slides/slide350.xml"/><Relationship Id="rId29" Type="http://schemas.openxmlformats.org/officeDocument/2006/relationships/slide" Target="../slides/slide11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2.xml"/><Relationship Id="rId24" Type="http://schemas.openxmlformats.org/officeDocument/2006/relationships/slide" Target="../slides/slide105.xml"/><Relationship Id="rId32" Type="http://schemas.openxmlformats.org/officeDocument/2006/relationships/slide" Target="../slides/slide113.xml"/><Relationship Id="rId37" Type="http://schemas.openxmlformats.org/officeDocument/2006/relationships/slide" Target="../slides/slide118.xml"/><Relationship Id="rId40" Type="http://schemas.openxmlformats.org/officeDocument/2006/relationships/slide" Target="../slides/slide121.xml"/><Relationship Id="rId45" Type="http://schemas.openxmlformats.org/officeDocument/2006/relationships/slide" Target="../slides/slide126.xml"/><Relationship Id="rId5" Type="http://schemas.openxmlformats.org/officeDocument/2006/relationships/slide" Target="../slides/slide4.xml"/><Relationship Id="rId15" Type="http://schemas.openxmlformats.org/officeDocument/2006/relationships/slide" Target="../slides/slide319.xml"/><Relationship Id="rId23" Type="http://schemas.openxmlformats.org/officeDocument/2006/relationships/slide" Target="../slides/slide104.xml"/><Relationship Id="rId28" Type="http://schemas.openxmlformats.org/officeDocument/2006/relationships/slide" Target="../slides/slide109.xml"/><Relationship Id="rId36" Type="http://schemas.openxmlformats.org/officeDocument/2006/relationships/slide" Target="../slides/slide117.xml"/><Relationship Id="rId10" Type="http://schemas.openxmlformats.org/officeDocument/2006/relationships/slide" Target="../slides/slide161.xml"/><Relationship Id="rId19" Type="http://schemas.openxmlformats.org/officeDocument/2006/relationships/slide" Target="../slides/slide100.xml"/><Relationship Id="rId31" Type="http://schemas.openxmlformats.org/officeDocument/2006/relationships/slide" Target="../slides/slide112.xml"/><Relationship Id="rId44" Type="http://schemas.openxmlformats.org/officeDocument/2006/relationships/slide" Target="../slides/slide125.xml"/><Relationship Id="rId4" Type="http://schemas.openxmlformats.org/officeDocument/2006/relationships/image" Target="../media/image2.svg"/><Relationship Id="rId9" Type="http://schemas.openxmlformats.org/officeDocument/2006/relationships/slide" Target="../slides/slide129.xml"/><Relationship Id="rId14" Type="http://schemas.openxmlformats.org/officeDocument/2006/relationships/slide" Target="../slides/slide287.xml"/><Relationship Id="rId22" Type="http://schemas.openxmlformats.org/officeDocument/2006/relationships/slide" Target="../slides/slide103.xml"/><Relationship Id="rId27" Type="http://schemas.openxmlformats.org/officeDocument/2006/relationships/slide" Target="../slides/slide108.xml"/><Relationship Id="rId30" Type="http://schemas.openxmlformats.org/officeDocument/2006/relationships/slide" Target="../slides/slide111.xml"/><Relationship Id="rId35" Type="http://schemas.openxmlformats.org/officeDocument/2006/relationships/slide" Target="../slides/slide116.xml"/><Relationship Id="rId43" Type="http://schemas.openxmlformats.org/officeDocument/2006/relationships/slide" Target="../slides/slide124.xml"/><Relationship Id="rId8" Type="http://schemas.openxmlformats.org/officeDocument/2006/relationships/slide" Target="../slides/slide98.xml"/><Relationship Id="rId3" Type="http://schemas.openxmlformats.org/officeDocument/2006/relationships/image" Target="../media/image1.png"/><Relationship Id="rId12" Type="http://schemas.openxmlformats.org/officeDocument/2006/relationships/slide" Target="../slides/slide224.xml"/><Relationship Id="rId17" Type="http://schemas.openxmlformats.org/officeDocument/2006/relationships/slide" Target="../slides/slide3.xml"/><Relationship Id="rId25" Type="http://schemas.openxmlformats.org/officeDocument/2006/relationships/slide" Target="../slides/slide106.xml"/><Relationship Id="rId33" Type="http://schemas.openxmlformats.org/officeDocument/2006/relationships/slide" Target="../slides/slide114.xml"/><Relationship Id="rId38" Type="http://schemas.openxmlformats.org/officeDocument/2006/relationships/slide" Target="../slides/slide119.xml"/><Relationship Id="rId46" Type="http://schemas.openxmlformats.org/officeDocument/2006/relationships/slide" Target="../slides/slide127.xml"/><Relationship Id="rId20" Type="http://schemas.openxmlformats.org/officeDocument/2006/relationships/slide" Target="../slides/slide101.xml"/><Relationship Id="rId41" Type="http://schemas.openxmlformats.org/officeDocument/2006/relationships/slide" Target="../slides/slide122.xml"/></Relationships>
</file>

<file path=ppt/slideLayouts/_rels/slideLayout8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6.xml"/><Relationship Id="rId18" Type="http://schemas.openxmlformats.org/officeDocument/2006/relationships/slide" Target="../slides/slide130.xml"/><Relationship Id="rId26" Type="http://schemas.openxmlformats.org/officeDocument/2006/relationships/slide" Target="../slides/slide138.xml"/><Relationship Id="rId39" Type="http://schemas.openxmlformats.org/officeDocument/2006/relationships/slide" Target="../slides/slide151.xml"/><Relationship Id="rId21" Type="http://schemas.openxmlformats.org/officeDocument/2006/relationships/slide" Target="../slides/slide133.xml"/><Relationship Id="rId34" Type="http://schemas.openxmlformats.org/officeDocument/2006/relationships/slide" Target="../slides/slide146.xml"/><Relationship Id="rId42" Type="http://schemas.openxmlformats.org/officeDocument/2006/relationships/slide" Target="../slides/slide154.xml"/><Relationship Id="rId47" Type="http://schemas.openxmlformats.org/officeDocument/2006/relationships/slide" Target="../slides/slide159.xml"/><Relationship Id="rId7" Type="http://schemas.openxmlformats.org/officeDocument/2006/relationships/slide" Target="../slides/slide66.xml"/><Relationship Id="rId2" Type="http://schemas.openxmlformats.org/officeDocument/2006/relationships/slide" Target="../slides/slide2.xml"/><Relationship Id="rId16" Type="http://schemas.openxmlformats.org/officeDocument/2006/relationships/slide" Target="../slides/slide350.xml"/><Relationship Id="rId29" Type="http://schemas.openxmlformats.org/officeDocument/2006/relationships/slide" Target="../slides/slide141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2.xml"/><Relationship Id="rId24" Type="http://schemas.openxmlformats.org/officeDocument/2006/relationships/slide" Target="../slides/slide136.xml"/><Relationship Id="rId32" Type="http://schemas.openxmlformats.org/officeDocument/2006/relationships/slide" Target="../slides/slide144.xml"/><Relationship Id="rId37" Type="http://schemas.openxmlformats.org/officeDocument/2006/relationships/slide" Target="../slides/slide149.xml"/><Relationship Id="rId40" Type="http://schemas.openxmlformats.org/officeDocument/2006/relationships/slide" Target="../slides/slide152.xml"/><Relationship Id="rId45" Type="http://schemas.openxmlformats.org/officeDocument/2006/relationships/slide" Target="../slides/slide157.xml"/><Relationship Id="rId5" Type="http://schemas.openxmlformats.org/officeDocument/2006/relationships/slide" Target="../slides/slide4.xml"/><Relationship Id="rId15" Type="http://schemas.openxmlformats.org/officeDocument/2006/relationships/slide" Target="../slides/slide319.xml"/><Relationship Id="rId23" Type="http://schemas.openxmlformats.org/officeDocument/2006/relationships/slide" Target="../slides/slide135.xml"/><Relationship Id="rId28" Type="http://schemas.openxmlformats.org/officeDocument/2006/relationships/slide" Target="../slides/slide140.xml"/><Relationship Id="rId36" Type="http://schemas.openxmlformats.org/officeDocument/2006/relationships/slide" Target="../slides/slide148.xml"/><Relationship Id="rId10" Type="http://schemas.openxmlformats.org/officeDocument/2006/relationships/slide" Target="../slides/slide161.xml"/><Relationship Id="rId19" Type="http://schemas.openxmlformats.org/officeDocument/2006/relationships/slide" Target="../slides/slide131.xml"/><Relationship Id="rId31" Type="http://schemas.openxmlformats.org/officeDocument/2006/relationships/slide" Target="../slides/slide143.xml"/><Relationship Id="rId44" Type="http://schemas.openxmlformats.org/officeDocument/2006/relationships/slide" Target="../slides/slide156.xml"/><Relationship Id="rId4" Type="http://schemas.openxmlformats.org/officeDocument/2006/relationships/image" Target="../media/image2.svg"/><Relationship Id="rId9" Type="http://schemas.openxmlformats.org/officeDocument/2006/relationships/slide" Target="../slides/slide129.xml"/><Relationship Id="rId14" Type="http://schemas.openxmlformats.org/officeDocument/2006/relationships/slide" Target="../slides/slide287.xml"/><Relationship Id="rId22" Type="http://schemas.openxmlformats.org/officeDocument/2006/relationships/slide" Target="../slides/slide134.xml"/><Relationship Id="rId27" Type="http://schemas.openxmlformats.org/officeDocument/2006/relationships/slide" Target="../slides/slide139.xml"/><Relationship Id="rId30" Type="http://schemas.openxmlformats.org/officeDocument/2006/relationships/slide" Target="../slides/slide142.xml"/><Relationship Id="rId35" Type="http://schemas.openxmlformats.org/officeDocument/2006/relationships/slide" Target="../slides/slide147.xml"/><Relationship Id="rId43" Type="http://schemas.openxmlformats.org/officeDocument/2006/relationships/slide" Target="../slides/slide155.xml"/><Relationship Id="rId48" Type="http://schemas.openxmlformats.org/officeDocument/2006/relationships/slide" Target="../slides/slide160.xml"/><Relationship Id="rId8" Type="http://schemas.openxmlformats.org/officeDocument/2006/relationships/slide" Target="../slides/slide98.xml"/><Relationship Id="rId3" Type="http://schemas.openxmlformats.org/officeDocument/2006/relationships/image" Target="../media/image1.png"/><Relationship Id="rId12" Type="http://schemas.openxmlformats.org/officeDocument/2006/relationships/slide" Target="../slides/slide224.xml"/><Relationship Id="rId17" Type="http://schemas.openxmlformats.org/officeDocument/2006/relationships/slide" Target="../slides/slide3.xml"/><Relationship Id="rId25" Type="http://schemas.openxmlformats.org/officeDocument/2006/relationships/slide" Target="../slides/slide137.xml"/><Relationship Id="rId33" Type="http://schemas.openxmlformats.org/officeDocument/2006/relationships/slide" Target="../slides/slide145.xml"/><Relationship Id="rId38" Type="http://schemas.openxmlformats.org/officeDocument/2006/relationships/slide" Target="../slides/slide150.xml"/><Relationship Id="rId46" Type="http://schemas.openxmlformats.org/officeDocument/2006/relationships/slide" Target="../slides/slide158.xml"/><Relationship Id="rId20" Type="http://schemas.openxmlformats.org/officeDocument/2006/relationships/slide" Target="../slides/slide132.xml"/><Relationship Id="rId41" Type="http://schemas.openxmlformats.org/officeDocument/2006/relationships/slide" Target="../slides/slide153.xml"/></Relationships>
</file>

<file path=ppt/slideLayouts/_rels/slideLayout9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6.xml"/><Relationship Id="rId18" Type="http://schemas.openxmlformats.org/officeDocument/2006/relationships/slide" Target="../slides/slide162.xml"/><Relationship Id="rId26" Type="http://schemas.openxmlformats.org/officeDocument/2006/relationships/slide" Target="../slides/slide170.xml"/><Relationship Id="rId39" Type="http://schemas.openxmlformats.org/officeDocument/2006/relationships/slide" Target="../slides/slide183.xml"/><Relationship Id="rId21" Type="http://schemas.openxmlformats.org/officeDocument/2006/relationships/slide" Target="../slides/slide165.xml"/><Relationship Id="rId34" Type="http://schemas.openxmlformats.org/officeDocument/2006/relationships/slide" Target="../slides/slide178.xml"/><Relationship Id="rId42" Type="http://schemas.openxmlformats.org/officeDocument/2006/relationships/slide" Target="../slides/slide186.xml"/><Relationship Id="rId47" Type="http://schemas.openxmlformats.org/officeDocument/2006/relationships/slide" Target="../slides/slide191.xml"/><Relationship Id="rId7" Type="http://schemas.openxmlformats.org/officeDocument/2006/relationships/slide" Target="../slides/slide66.xml"/><Relationship Id="rId2" Type="http://schemas.openxmlformats.org/officeDocument/2006/relationships/slide" Target="../slides/slide2.xml"/><Relationship Id="rId16" Type="http://schemas.openxmlformats.org/officeDocument/2006/relationships/slide" Target="../slides/slide350.xml"/><Relationship Id="rId29" Type="http://schemas.openxmlformats.org/officeDocument/2006/relationships/slide" Target="../slides/slide17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2.xml"/><Relationship Id="rId24" Type="http://schemas.openxmlformats.org/officeDocument/2006/relationships/slide" Target="../slides/slide168.xml"/><Relationship Id="rId32" Type="http://schemas.openxmlformats.org/officeDocument/2006/relationships/slide" Target="../slides/slide176.xml"/><Relationship Id="rId37" Type="http://schemas.openxmlformats.org/officeDocument/2006/relationships/slide" Target="../slides/slide181.xml"/><Relationship Id="rId40" Type="http://schemas.openxmlformats.org/officeDocument/2006/relationships/slide" Target="../slides/slide184.xml"/><Relationship Id="rId45" Type="http://schemas.openxmlformats.org/officeDocument/2006/relationships/slide" Target="../slides/slide189.xml"/><Relationship Id="rId5" Type="http://schemas.openxmlformats.org/officeDocument/2006/relationships/slide" Target="../slides/slide4.xml"/><Relationship Id="rId15" Type="http://schemas.openxmlformats.org/officeDocument/2006/relationships/slide" Target="../slides/slide319.xml"/><Relationship Id="rId23" Type="http://schemas.openxmlformats.org/officeDocument/2006/relationships/slide" Target="../slides/slide167.xml"/><Relationship Id="rId28" Type="http://schemas.openxmlformats.org/officeDocument/2006/relationships/slide" Target="../slides/slide172.xml"/><Relationship Id="rId36" Type="http://schemas.openxmlformats.org/officeDocument/2006/relationships/slide" Target="../slides/slide180.xml"/><Relationship Id="rId10" Type="http://schemas.openxmlformats.org/officeDocument/2006/relationships/slide" Target="../slides/slide161.xml"/><Relationship Id="rId19" Type="http://schemas.openxmlformats.org/officeDocument/2006/relationships/slide" Target="../slides/slide163.xml"/><Relationship Id="rId31" Type="http://schemas.openxmlformats.org/officeDocument/2006/relationships/slide" Target="../slides/slide175.xml"/><Relationship Id="rId44" Type="http://schemas.openxmlformats.org/officeDocument/2006/relationships/slide" Target="../slides/slide188.xml"/><Relationship Id="rId4" Type="http://schemas.openxmlformats.org/officeDocument/2006/relationships/image" Target="../media/image2.svg"/><Relationship Id="rId9" Type="http://schemas.openxmlformats.org/officeDocument/2006/relationships/slide" Target="../slides/slide129.xml"/><Relationship Id="rId14" Type="http://schemas.openxmlformats.org/officeDocument/2006/relationships/slide" Target="../slides/slide287.xml"/><Relationship Id="rId22" Type="http://schemas.openxmlformats.org/officeDocument/2006/relationships/slide" Target="../slides/slide166.xml"/><Relationship Id="rId27" Type="http://schemas.openxmlformats.org/officeDocument/2006/relationships/slide" Target="../slides/slide171.xml"/><Relationship Id="rId30" Type="http://schemas.openxmlformats.org/officeDocument/2006/relationships/slide" Target="../slides/slide174.xml"/><Relationship Id="rId35" Type="http://schemas.openxmlformats.org/officeDocument/2006/relationships/slide" Target="../slides/slide179.xml"/><Relationship Id="rId43" Type="http://schemas.openxmlformats.org/officeDocument/2006/relationships/slide" Target="../slides/slide187.xml"/><Relationship Id="rId8" Type="http://schemas.openxmlformats.org/officeDocument/2006/relationships/slide" Target="../slides/slide98.xml"/><Relationship Id="rId3" Type="http://schemas.openxmlformats.org/officeDocument/2006/relationships/image" Target="../media/image1.png"/><Relationship Id="rId12" Type="http://schemas.openxmlformats.org/officeDocument/2006/relationships/slide" Target="../slides/slide224.xml"/><Relationship Id="rId17" Type="http://schemas.openxmlformats.org/officeDocument/2006/relationships/slide" Target="../slides/slide3.xml"/><Relationship Id="rId25" Type="http://schemas.openxmlformats.org/officeDocument/2006/relationships/slide" Target="../slides/slide169.xml"/><Relationship Id="rId33" Type="http://schemas.openxmlformats.org/officeDocument/2006/relationships/slide" Target="../slides/slide177.xml"/><Relationship Id="rId38" Type="http://schemas.openxmlformats.org/officeDocument/2006/relationships/slide" Target="../slides/slide182.xml"/><Relationship Id="rId46" Type="http://schemas.openxmlformats.org/officeDocument/2006/relationships/slide" Target="../slides/slide190.xml"/><Relationship Id="rId20" Type="http://schemas.openxmlformats.org/officeDocument/2006/relationships/slide" Target="../slides/slide164.xml"/><Relationship Id="rId41" Type="http://schemas.openxmlformats.org/officeDocument/2006/relationships/slide" Target="../slides/slide18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B1B4A12-25F3-AB04-61C4-5B7ADC27CD83}"/>
              </a:ext>
            </a:extLst>
          </p:cNvPr>
          <p:cNvGrpSpPr/>
          <p:nvPr userDrawn="1"/>
        </p:nvGrpSpPr>
        <p:grpSpPr>
          <a:xfrm>
            <a:off x="723053" y="682451"/>
            <a:ext cx="1129960" cy="885743"/>
            <a:chOff x="3360210" y="369282"/>
            <a:chExt cx="1129960" cy="88574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56E7F3-26CE-2509-BE74-8F6406675FEA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15C2CC-DB74-4019-741B-E68AB30F8872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C758BC-4C66-6F26-5E64-3342E8538AF0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715C39-58F3-AE5E-4AEB-D032E1DA5526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5489C8-E396-140A-62C9-3ACD9AABD9F8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B15D00B-8C90-4551-B3F7-FEA3706DD5B7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0A9400-7979-108D-3549-98F88878AF8F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26" name="Rectangle 25">
              <a:hlinkClick r:id="rId2" action="ppaction://hlinksldjump"/>
              <a:extLst>
                <a:ext uri="{FF2B5EF4-FFF2-40B4-BE49-F238E27FC236}">
                  <a16:creationId xmlns:a16="http://schemas.microsoft.com/office/drawing/2014/main" id="{8629C877-5C11-3779-0C6E-23C186333AD9}"/>
                </a:ext>
              </a:extLst>
            </p:cNvPr>
            <p:cNvSpPr/>
            <p:nvPr userDrawn="1"/>
          </p:nvSpPr>
          <p:spPr>
            <a:xfrm>
              <a:off x="3522922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Rectangle 26">
              <a:hlinkClick r:id="rId3" action="ppaction://hlinksldjump"/>
              <a:extLst>
                <a:ext uri="{FF2B5EF4-FFF2-40B4-BE49-F238E27FC236}">
                  <a16:creationId xmlns:a16="http://schemas.microsoft.com/office/drawing/2014/main" id="{03B38C40-D329-D996-8D34-34C133F0C416}"/>
                </a:ext>
              </a:extLst>
            </p:cNvPr>
            <p:cNvSpPr/>
            <p:nvPr userDrawn="1"/>
          </p:nvSpPr>
          <p:spPr>
            <a:xfrm>
              <a:off x="3687995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8" name="Rectangle 27">
              <a:hlinkClick r:id="rId4" action="ppaction://hlinksldjump"/>
              <a:extLst>
                <a:ext uri="{FF2B5EF4-FFF2-40B4-BE49-F238E27FC236}">
                  <a16:creationId xmlns:a16="http://schemas.microsoft.com/office/drawing/2014/main" id="{F8C09DD5-2805-F564-659A-DC2A2EDE6B04}"/>
                </a:ext>
              </a:extLst>
            </p:cNvPr>
            <p:cNvSpPr/>
            <p:nvPr userDrawn="1"/>
          </p:nvSpPr>
          <p:spPr>
            <a:xfrm>
              <a:off x="3854089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9" name="Rectangle 28">
              <a:hlinkClick r:id="rId5" action="ppaction://hlinksldjump"/>
              <a:extLst>
                <a:ext uri="{FF2B5EF4-FFF2-40B4-BE49-F238E27FC236}">
                  <a16:creationId xmlns:a16="http://schemas.microsoft.com/office/drawing/2014/main" id="{DA2797F4-7835-DC53-F501-78D441D159A3}"/>
                </a:ext>
              </a:extLst>
            </p:cNvPr>
            <p:cNvSpPr/>
            <p:nvPr userDrawn="1"/>
          </p:nvSpPr>
          <p:spPr>
            <a:xfrm>
              <a:off x="4016786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0" name="Rectangle 29">
              <a:hlinkClick r:id="rId6" action="ppaction://hlinksldjump"/>
              <a:extLst>
                <a:ext uri="{FF2B5EF4-FFF2-40B4-BE49-F238E27FC236}">
                  <a16:creationId xmlns:a16="http://schemas.microsoft.com/office/drawing/2014/main" id="{D7DBCA88-8862-1EAD-6AAC-630F271B7E48}"/>
                </a:ext>
              </a:extLst>
            </p:cNvPr>
            <p:cNvSpPr/>
            <p:nvPr userDrawn="1"/>
          </p:nvSpPr>
          <p:spPr>
            <a:xfrm>
              <a:off x="4180519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1" name="Rectangle 30">
              <a:hlinkClick r:id="rId7" action="ppaction://hlinksldjump"/>
              <a:extLst>
                <a:ext uri="{FF2B5EF4-FFF2-40B4-BE49-F238E27FC236}">
                  <a16:creationId xmlns:a16="http://schemas.microsoft.com/office/drawing/2014/main" id="{4FA9216D-38B3-8C24-CCB5-27FA957FB90B}"/>
                </a:ext>
              </a:extLst>
            </p:cNvPr>
            <p:cNvSpPr/>
            <p:nvPr userDrawn="1"/>
          </p:nvSpPr>
          <p:spPr>
            <a:xfrm>
              <a:off x="4345402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2" name="Rectangle 31">
              <a:hlinkClick r:id="rId8" action="ppaction://hlinksldjump"/>
              <a:extLst>
                <a:ext uri="{FF2B5EF4-FFF2-40B4-BE49-F238E27FC236}">
                  <a16:creationId xmlns:a16="http://schemas.microsoft.com/office/drawing/2014/main" id="{8BE02B18-0541-7F2B-D643-890013780DAE}"/>
                </a:ext>
              </a:extLst>
            </p:cNvPr>
            <p:cNvSpPr/>
            <p:nvPr userDrawn="1"/>
          </p:nvSpPr>
          <p:spPr>
            <a:xfrm>
              <a:off x="3360210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3" name="Rectangle 32">
              <a:hlinkClick r:id="rId9" action="ppaction://hlinksldjump"/>
              <a:extLst>
                <a:ext uri="{FF2B5EF4-FFF2-40B4-BE49-F238E27FC236}">
                  <a16:creationId xmlns:a16="http://schemas.microsoft.com/office/drawing/2014/main" id="{7163B2D4-003D-F164-17B9-659BF735D8DE}"/>
                </a:ext>
              </a:extLst>
            </p:cNvPr>
            <p:cNvSpPr/>
            <p:nvPr userDrawn="1"/>
          </p:nvSpPr>
          <p:spPr>
            <a:xfrm>
              <a:off x="3522922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4" name="Rectangle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E8BF0A30-B8DC-6EA0-C702-448B7440084F}"/>
                </a:ext>
              </a:extLst>
            </p:cNvPr>
            <p:cNvSpPr/>
            <p:nvPr userDrawn="1"/>
          </p:nvSpPr>
          <p:spPr>
            <a:xfrm>
              <a:off x="3687995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5" name="Rectangle 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DA46AB49-6478-B716-BA16-82C56864A96B}"/>
                </a:ext>
              </a:extLst>
            </p:cNvPr>
            <p:cNvSpPr/>
            <p:nvPr userDrawn="1"/>
          </p:nvSpPr>
          <p:spPr>
            <a:xfrm>
              <a:off x="3854089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6" name="Rectangle 35">
              <a:hlinkClick r:id="rId12" action="ppaction://hlinksldjump"/>
              <a:extLst>
                <a:ext uri="{FF2B5EF4-FFF2-40B4-BE49-F238E27FC236}">
                  <a16:creationId xmlns:a16="http://schemas.microsoft.com/office/drawing/2014/main" id="{07A3E623-85D4-1C63-7A7B-65898A8817C5}"/>
                </a:ext>
              </a:extLst>
            </p:cNvPr>
            <p:cNvSpPr/>
            <p:nvPr userDrawn="1"/>
          </p:nvSpPr>
          <p:spPr>
            <a:xfrm>
              <a:off x="4016786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7" name="Rectangle 36">
              <a:hlinkClick r:id="rId13" action="ppaction://hlinksldjump"/>
              <a:extLst>
                <a:ext uri="{FF2B5EF4-FFF2-40B4-BE49-F238E27FC236}">
                  <a16:creationId xmlns:a16="http://schemas.microsoft.com/office/drawing/2014/main" id="{CC0D0D76-21D2-B19C-446E-08F2AC0724D0}"/>
                </a:ext>
              </a:extLst>
            </p:cNvPr>
            <p:cNvSpPr/>
            <p:nvPr userDrawn="1"/>
          </p:nvSpPr>
          <p:spPr>
            <a:xfrm>
              <a:off x="4180519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8" name="Rectangle 37">
              <a:hlinkClick r:id="rId14" action="ppaction://hlinksldjump"/>
              <a:extLst>
                <a:ext uri="{FF2B5EF4-FFF2-40B4-BE49-F238E27FC236}">
                  <a16:creationId xmlns:a16="http://schemas.microsoft.com/office/drawing/2014/main" id="{FB179E7B-539D-D3BB-3F2E-6A41856E6FA5}"/>
                </a:ext>
              </a:extLst>
            </p:cNvPr>
            <p:cNvSpPr/>
            <p:nvPr userDrawn="1"/>
          </p:nvSpPr>
          <p:spPr>
            <a:xfrm>
              <a:off x="4345402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9" name="Rectangle 38">
              <a:hlinkClick r:id="rId15" action="ppaction://hlinksldjump"/>
              <a:extLst>
                <a:ext uri="{FF2B5EF4-FFF2-40B4-BE49-F238E27FC236}">
                  <a16:creationId xmlns:a16="http://schemas.microsoft.com/office/drawing/2014/main" id="{6909E458-C54F-437A-E9F8-C324FE61393E}"/>
                </a:ext>
              </a:extLst>
            </p:cNvPr>
            <p:cNvSpPr/>
            <p:nvPr userDrawn="1"/>
          </p:nvSpPr>
          <p:spPr>
            <a:xfrm>
              <a:off x="3360210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u="none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0" name="Rectangle 39">
              <a:hlinkClick r:id="rId16" action="ppaction://hlinksldjump"/>
              <a:extLst>
                <a:ext uri="{FF2B5EF4-FFF2-40B4-BE49-F238E27FC236}">
                  <a16:creationId xmlns:a16="http://schemas.microsoft.com/office/drawing/2014/main" id="{E29FDBA7-5748-AED6-20BD-325791A26F90}"/>
                </a:ext>
              </a:extLst>
            </p:cNvPr>
            <p:cNvSpPr/>
            <p:nvPr userDrawn="1"/>
          </p:nvSpPr>
          <p:spPr>
            <a:xfrm>
              <a:off x="3522922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1" name="Rectangle 40">
              <a:hlinkClick r:id="rId17" action="ppaction://hlinksldjump"/>
              <a:extLst>
                <a:ext uri="{FF2B5EF4-FFF2-40B4-BE49-F238E27FC236}">
                  <a16:creationId xmlns:a16="http://schemas.microsoft.com/office/drawing/2014/main" id="{ABE56739-CCDD-C009-22A4-35E0447FB2AC}"/>
                </a:ext>
              </a:extLst>
            </p:cNvPr>
            <p:cNvSpPr/>
            <p:nvPr userDrawn="1"/>
          </p:nvSpPr>
          <p:spPr>
            <a:xfrm>
              <a:off x="3687995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2" name="Rectangle 41">
              <a:hlinkClick r:id="rId18" action="ppaction://hlinksldjump"/>
              <a:extLst>
                <a:ext uri="{FF2B5EF4-FFF2-40B4-BE49-F238E27FC236}">
                  <a16:creationId xmlns:a16="http://schemas.microsoft.com/office/drawing/2014/main" id="{A81918DA-76AC-4409-18C1-F096E5C27C1F}"/>
                </a:ext>
              </a:extLst>
            </p:cNvPr>
            <p:cNvSpPr/>
            <p:nvPr userDrawn="1"/>
          </p:nvSpPr>
          <p:spPr>
            <a:xfrm>
              <a:off x="3854089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3" name="Rectangle 42">
              <a:hlinkClick r:id="rId19" action="ppaction://hlinksldjump"/>
              <a:extLst>
                <a:ext uri="{FF2B5EF4-FFF2-40B4-BE49-F238E27FC236}">
                  <a16:creationId xmlns:a16="http://schemas.microsoft.com/office/drawing/2014/main" id="{085A9711-0F93-200B-5F51-C9099A3AA2F3}"/>
                </a:ext>
              </a:extLst>
            </p:cNvPr>
            <p:cNvSpPr/>
            <p:nvPr userDrawn="1"/>
          </p:nvSpPr>
          <p:spPr>
            <a:xfrm>
              <a:off x="4016786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4" name="Rectangle 43">
              <a:hlinkClick r:id="rId20" action="ppaction://hlinksldjump"/>
              <a:extLst>
                <a:ext uri="{FF2B5EF4-FFF2-40B4-BE49-F238E27FC236}">
                  <a16:creationId xmlns:a16="http://schemas.microsoft.com/office/drawing/2014/main" id="{7B8DBF34-F85D-7B5C-692C-048D5298F8F3}"/>
                </a:ext>
              </a:extLst>
            </p:cNvPr>
            <p:cNvSpPr/>
            <p:nvPr userDrawn="1"/>
          </p:nvSpPr>
          <p:spPr>
            <a:xfrm>
              <a:off x="4180519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5" name="Rectangle 44">
              <a:hlinkClick r:id="rId21" action="ppaction://hlinksldjump"/>
              <a:extLst>
                <a:ext uri="{FF2B5EF4-FFF2-40B4-BE49-F238E27FC236}">
                  <a16:creationId xmlns:a16="http://schemas.microsoft.com/office/drawing/2014/main" id="{6001B3BF-FC8C-4A8C-89F0-250BA94ADED4}"/>
                </a:ext>
              </a:extLst>
            </p:cNvPr>
            <p:cNvSpPr/>
            <p:nvPr userDrawn="1"/>
          </p:nvSpPr>
          <p:spPr>
            <a:xfrm>
              <a:off x="4345402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6" name="Rectangle 45">
              <a:hlinkClick r:id="rId22" action="ppaction://hlinksldjump"/>
              <a:extLst>
                <a:ext uri="{FF2B5EF4-FFF2-40B4-BE49-F238E27FC236}">
                  <a16:creationId xmlns:a16="http://schemas.microsoft.com/office/drawing/2014/main" id="{4C1FE3AA-0511-BF34-19F3-FCD8C3535945}"/>
                </a:ext>
              </a:extLst>
            </p:cNvPr>
            <p:cNvSpPr/>
            <p:nvPr userDrawn="1"/>
          </p:nvSpPr>
          <p:spPr>
            <a:xfrm>
              <a:off x="3360210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7" name="Rectangle 46">
              <a:hlinkClick r:id="rId23" action="ppaction://hlinksldjump"/>
              <a:extLst>
                <a:ext uri="{FF2B5EF4-FFF2-40B4-BE49-F238E27FC236}">
                  <a16:creationId xmlns:a16="http://schemas.microsoft.com/office/drawing/2014/main" id="{655AB5E9-26C0-9B0E-A098-7C9D9EABDA87}"/>
                </a:ext>
              </a:extLst>
            </p:cNvPr>
            <p:cNvSpPr/>
            <p:nvPr userDrawn="1"/>
          </p:nvSpPr>
          <p:spPr>
            <a:xfrm>
              <a:off x="3522922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8" name="Rectangle 47">
              <a:hlinkClick r:id="rId24" action="ppaction://hlinksldjump"/>
              <a:extLst>
                <a:ext uri="{FF2B5EF4-FFF2-40B4-BE49-F238E27FC236}">
                  <a16:creationId xmlns:a16="http://schemas.microsoft.com/office/drawing/2014/main" id="{FB33531F-F044-C17A-8C75-2EC74BD067AE}"/>
                </a:ext>
              </a:extLst>
            </p:cNvPr>
            <p:cNvSpPr/>
            <p:nvPr userDrawn="1"/>
          </p:nvSpPr>
          <p:spPr>
            <a:xfrm>
              <a:off x="3687995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9" name="Rectangle 48">
              <a:hlinkClick r:id="rId25" action="ppaction://hlinksldjump"/>
              <a:extLst>
                <a:ext uri="{FF2B5EF4-FFF2-40B4-BE49-F238E27FC236}">
                  <a16:creationId xmlns:a16="http://schemas.microsoft.com/office/drawing/2014/main" id="{627D2A81-7E87-5E5B-F0D1-611590D68361}"/>
                </a:ext>
              </a:extLst>
            </p:cNvPr>
            <p:cNvSpPr/>
            <p:nvPr userDrawn="1"/>
          </p:nvSpPr>
          <p:spPr>
            <a:xfrm>
              <a:off x="3854089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0" name="Rectangle 49">
              <a:hlinkClick r:id="rId26" action="ppaction://hlinksldjump"/>
              <a:extLst>
                <a:ext uri="{FF2B5EF4-FFF2-40B4-BE49-F238E27FC236}">
                  <a16:creationId xmlns:a16="http://schemas.microsoft.com/office/drawing/2014/main" id="{EDCECDAF-14C2-5271-8463-DBD47FA0AC82}"/>
                </a:ext>
              </a:extLst>
            </p:cNvPr>
            <p:cNvSpPr/>
            <p:nvPr userDrawn="1"/>
          </p:nvSpPr>
          <p:spPr>
            <a:xfrm>
              <a:off x="4016786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1" name="Rectangle 50">
              <a:hlinkClick r:id="rId27" action="ppaction://hlinksldjump"/>
              <a:extLst>
                <a:ext uri="{FF2B5EF4-FFF2-40B4-BE49-F238E27FC236}">
                  <a16:creationId xmlns:a16="http://schemas.microsoft.com/office/drawing/2014/main" id="{E8DC928E-C783-9AB2-EE82-2911D6BFB3BC}"/>
                </a:ext>
              </a:extLst>
            </p:cNvPr>
            <p:cNvSpPr/>
            <p:nvPr userDrawn="1"/>
          </p:nvSpPr>
          <p:spPr>
            <a:xfrm>
              <a:off x="4180519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2" name="Rectangle 51">
              <a:hlinkClick r:id="rId28" action="ppaction://hlinksldjump"/>
              <a:extLst>
                <a:ext uri="{FF2B5EF4-FFF2-40B4-BE49-F238E27FC236}">
                  <a16:creationId xmlns:a16="http://schemas.microsoft.com/office/drawing/2014/main" id="{7AA85DDE-1E6E-8616-48EE-16F50A172B31}"/>
                </a:ext>
              </a:extLst>
            </p:cNvPr>
            <p:cNvSpPr/>
            <p:nvPr userDrawn="1"/>
          </p:nvSpPr>
          <p:spPr>
            <a:xfrm>
              <a:off x="4345402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3" name="Rectangle 52">
              <a:hlinkClick r:id="rId29" action="ppaction://hlinksldjump"/>
              <a:extLst>
                <a:ext uri="{FF2B5EF4-FFF2-40B4-BE49-F238E27FC236}">
                  <a16:creationId xmlns:a16="http://schemas.microsoft.com/office/drawing/2014/main" id="{7AD7DC29-F83C-1EF1-D54F-05114ED5403B}"/>
                </a:ext>
              </a:extLst>
            </p:cNvPr>
            <p:cNvSpPr/>
            <p:nvPr userDrawn="1"/>
          </p:nvSpPr>
          <p:spPr>
            <a:xfrm>
              <a:off x="3360210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4" name="Rectangle 53">
              <a:hlinkClick r:id="rId30" action="ppaction://hlinksldjump"/>
              <a:extLst>
                <a:ext uri="{FF2B5EF4-FFF2-40B4-BE49-F238E27FC236}">
                  <a16:creationId xmlns:a16="http://schemas.microsoft.com/office/drawing/2014/main" id="{819381D7-82EB-1C8F-B4BE-A93C4AD41920}"/>
                </a:ext>
              </a:extLst>
            </p:cNvPr>
            <p:cNvSpPr/>
            <p:nvPr userDrawn="1"/>
          </p:nvSpPr>
          <p:spPr>
            <a:xfrm>
              <a:off x="3522922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5" name="Rectangle 54">
              <a:hlinkClick r:id="rId31" action="ppaction://hlinksldjump"/>
              <a:extLst>
                <a:ext uri="{FF2B5EF4-FFF2-40B4-BE49-F238E27FC236}">
                  <a16:creationId xmlns:a16="http://schemas.microsoft.com/office/drawing/2014/main" id="{6BBC73B5-1139-2754-9DC6-B0E7CDD18838}"/>
                </a:ext>
              </a:extLst>
            </p:cNvPr>
            <p:cNvSpPr/>
            <p:nvPr userDrawn="1"/>
          </p:nvSpPr>
          <p:spPr>
            <a:xfrm>
              <a:off x="3687995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6" name="Rectangle 55">
              <a:hlinkClick r:id="rId32" action="ppaction://hlinksldjump"/>
              <a:extLst>
                <a:ext uri="{FF2B5EF4-FFF2-40B4-BE49-F238E27FC236}">
                  <a16:creationId xmlns:a16="http://schemas.microsoft.com/office/drawing/2014/main" id="{D8F7D325-E5D8-211C-BCE0-040868927D1A}"/>
                </a:ext>
              </a:extLst>
            </p:cNvPr>
            <p:cNvSpPr/>
            <p:nvPr userDrawn="1"/>
          </p:nvSpPr>
          <p:spPr>
            <a:xfrm>
              <a:off x="3854089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18CB720-9998-CFEE-6B64-2E951A234569}"/>
                </a:ext>
              </a:extLst>
            </p:cNvPr>
            <p:cNvSpPr/>
            <p:nvPr userDrawn="1"/>
          </p:nvSpPr>
          <p:spPr>
            <a:xfrm>
              <a:off x="4016786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AC228F-EA2E-3069-2717-8DBBCABB6226}"/>
                </a:ext>
              </a:extLst>
            </p:cNvPr>
            <p:cNvSpPr/>
            <p:nvPr userDrawn="1"/>
          </p:nvSpPr>
          <p:spPr>
            <a:xfrm>
              <a:off x="4180519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83E35E8-5DFA-B978-9531-93CCFC189EAC}"/>
                </a:ext>
              </a:extLst>
            </p:cNvPr>
            <p:cNvSpPr/>
            <p:nvPr userDrawn="1"/>
          </p:nvSpPr>
          <p:spPr>
            <a:xfrm>
              <a:off x="4345402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8A220C0-FADC-45CC-0D96-9ABFDA6AD19B}"/>
                </a:ext>
              </a:extLst>
            </p:cNvPr>
            <p:cNvSpPr/>
            <p:nvPr userDrawn="1"/>
          </p:nvSpPr>
          <p:spPr>
            <a:xfrm>
              <a:off x="3360210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1F164AFD-7E20-53D1-345D-98850E8B4393}"/>
              </a:ext>
            </a:extLst>
          </p:cNvPr>
          <p:cNvGrpSpPr/>
          <p:nvPr userDrawn="1"/>
        </p:nvGrpSpPr>
        <p:grpSpPr>
          <a:xfrm>
            <a:off x="1996152" y="682451"/>
            <a:ext cx="1129960" cy="887081"/>
            <a:chOff x="3360210" y="369282"/>
            <a:chExt cx="1129960" cy="887081"/>
          </a:xfrm>
        </p:grpSpPr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63C34A96-465F-D30C-BA25-8822A85983D2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96827EB0-4A68-06AF-3728-27C6ED31D396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DE0CDA18-1FB1-8E2F-2C19-6AED404B844C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52" name="Rectangle 451">
              <a:hlinkClick r:id="rId33" action="ppaction://hlinksldjump"/>
              <a:extLst>
                <a:ext uri="{FF2B5EF4-FFF2-40B4-BE49-F238E27FC236}">
                  <a16:creationId xmlns:a16="http://schemas.microsoft.com/office/drawing/2014/main" id="{B0FFB624-50B3-CFF7-3BAD-7E1DD8B36FEA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3" name="Rectangle 452">
              <a:hlinkClick r:id="rId34" action="ppaction://hlinksldjump"/>
              <a:extLst>
                <a:ext uri="{FF2B5EF4-FFF2-40B4-BE49-F238E27FC236}">
                  <a16:creationId xmlns:a16="http://schemas.microsoft.com/office/drawing/2014/main" id="{9DB9E25C-3241-1F25-6BC5-F0A9C0398EAA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54" name="Rectangle 453">
              <a:hlinkClick r:id="rId35" action="ppaction://hlinksldjump"/>
              <a:extLst>
                <a:ext uri="{FF2B5EF4-FFF2-40B4-BE49-F238E27FC236}">
                  <a16:creationId xmlns:a16="http://schemas.microsoft.com/office/drawing/2014/main" id="{A96D76F1-AA41-49CC-4F9A-D2736A45FA51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55" name="Rectangle 454">
              <a:hlinkClick r:id="rId36" action="ppaction://hlinksldjump"/>
              <a:extLst>
                <a:ext uri="{FF2B5EF4-FFF2-40B4-BE49-F238E27FC236}">
                  <a16:creationId xmlns:a16="http://schemas.microsoft.com/office/drawing/2014/main" id="{1B9638CA-5EED-907B-05A1-1ABB68838527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56" name="Rectangle 455">
              <a:hlinkClick r:id="rId37" action="ppaction://hlinksldjump"/>
              <a:extLst>
                <a:ext uri="{FF2B5EF4-FFF2-40B4-BE49-F238E27FC236}">
                  <a16:creationId xmlns:a16="http://schemas.microsoft.com/office/drawing/2014/main" id="{7A39CC66-7B3E-7571-BE90-484659ACD858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57" name="Rectangle 456">
              <a:hlinkClick r:id="rId38" action="ppaction://hlinksldjump"/>
              <a:extLst>
                <a:ext uri="{FF2B5EF4-FFF2-40B4-BE49-F238E27FC236}">
                  <a16:creationId xmlns:a16="http://schemas.microsoft.com/office/drawing/2014/main" id="{34F55105-C547-EE4E-757C-4D1795421226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58" name="Rectangle 457">
              <a:hlinkClick r:id="rId39" action="ppaction://hlinksldjump"/>
              <a:extLst>
                <a:ext uri="{FF2B5EF4-FFF2-40B4-BE49-F238E27FC236}">
                  <a16:creationId xmlns:a16="http://schemas.microsoft.com/office/drawing/2014/main" id="{01CA18F2-43F4-1D41-5DD5-7131A1D429C8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59" name="Rectangle 458">
              <a:hlinkClick r:id="rId40" action="ppaction://hlinksldjump"/>
              <a:extLst>
                <a:ext uri="{FF2B5EF4-FFF2-40B4-BE49-F238E27FC236}">
                  <a16:creationId xmlns:a16="http://schemas.microsoft.com/office/drawing/2014/main" id="{D16EE1F0-CC69-6CA9-E7A6-8138E010D2BE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60" name="Rectangle 459">
              <a:hlinkClick r:id="rId41" action="ppaction://hlinksldjump"/>
              <a:extLst>
                <a:ext uri="{FF2B5EF4-FFF2-40B4-BE49-F238E27FC236}">
                  <a16:creationId xmlns:a16="http://schemas.microsoft.com/office/drawing/2014/main" id="{46863F44-144F-3EAE-D644-33AE01148BBE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61" name="Rectangle 460">
              <a:hlinkClick r:id="rId42" action="ppaction://hlinksldjump"/>
              <a:extLst>
                <a:ext uri="{FF2B5EF4-FFF2-40B4-BE49-F238E27FC236}">
                  <a16:creationId xmlns:a16="http://schemas.microsoft.com/office/drawing/2014/main" id="{7BA98E15-D40A-0EAF-3210-3B5C52DBFD14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62" name="Rectangle 461">
              <a:hlinkClick r:id="rId43" action="ppaction://hlinksldjump"/>
              <a:extLst>
                <a:ext uri="{FF2B5EF4-FFF2-40B4-BE49-F238E27FC236}">
                  <a16:creationId xmlns:a16="http://schemas.microsoft.com/office/drawing/2014/main" id="{356BE74C-0F5E-90DB-6449-0D07B43DBEF2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463" name="Rectangle 462">
              <a:hlinkClick r:id="rId44" action="ppaction://hlinksldjump"/>
              <a:extLst>
                <a:ext uri="{FF2B5EF4-FFF2-40B4-BE49-F238E27FC236}">
                  <a16:creationId xmlns:a16="http://schemas.microsoft.com/office/drawing/2014/main" id="{7E440AF1-4CDD-8EEA-D899-49851D58B5AE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64" name="Rectangle 463">
              <a:hlinkClick r:id="rId45" action="ppaction://hlinksldjump"/>
              <a:extLst>
                <a:ext uri="{FF2B5EF4-FFF2-40B4-BE49-F238E27FC236}">
                  <a16:creationId xmlns:a16="http://schemas.microsoft.com/office/drawing/2014/main" id="{7C6D3BF0-0160-6193-92FA-AC55C2DD71FE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65" name="Rectangle 464">
              <a:hlinkClick r:id="rId46" action="ppaction://hlinksldjump"/>
              <a:extLst>
                <a:ext uri="{FF2B5EF4-FFF2-40B4-BE49-F238E27FC236}">
                  <a16:creationId xmlns:a16="http://schemas.microsoft.com/office/drawing/2014/main" id="{7B01A5ED-0F22-1274-C924-FC8AA84AF4B2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66" name="Rectangle 465">
              <a:hlinkClick r:id="rId47" action="ppaction://hlinksldjump"/>
              <a:extLst>
                <a:ext uri="{FF2B5EF4-FFF2-40B4-BE49-F238E27FC236}">
                  <a16:creationId xmlns:a16="http://schemas.microsoft.com/office/drawing/2014/main" id="{CE0A572D-4A44-E272-5B21-8B009A26AC4A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67" name="Rectangle 466">
              <a:hlinkClick r:id="rId48" action="ppaction://hlinksldjump"/>
              <a:extLst>
                <a:ext uri="{FF2B5EF4-FFF2-40B4-BE49-F238E27FC236}">
                  <a16:creationId xmlns:a16="http://schemas.microsoft.com/office/drawing/2014/main" id="{F2CFFED9-3177-D521-B68B-A159E070E232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68" name="Rectangle 467">
              <a:hlinkClick r:id="rId49" action="ppaction://hlinksldjump"/>
              <a:extLst>
                <a:ext uri="{FF2B5EF4-FFF2-40B4-BE49-F238E27FC236}">
                  <a16:creationId xmlns:a16="http://schemas.microsoft.com/office/drawing/2014/main" id="{511D8D75-DEDD-6442-9E21-65434F841021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69" name="Rectangle 468">
              <a:hlinkClick r:id="rId50" action="ppaction://hlinksldjump"/>
              <a:extLst>
                <a:ext uri="{FF2B5EF4-FFF2-40B4-BE49-F238E27FC236}">
                  <a16:creationId xmlns:a16="http://schemas.microsoft.com/office/drawing/2014/main" id="{DBDAD34B-97A8-21FA-7EDF-838CEE00DD2D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70" name="Rectangle 469">
              <a:hlinkClick r:id="rId51" action="ppaction://hlinksldjump"/>
              <a:extLst>
                <a:ext uri="{FF2B5EF4-FFF2-40B4-BE49-F238E27FC236}">
                  <a16:creationId xmlns:a16="http://schemas.microsoft.com/office/drawing/2014/main" id="{5F5213C1-FC04-1E41-E9D3-F5EEB62892B2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71" name="Rectangle 470">
              <a:hlinkClick r:id="rId52" action="ppaction://hlinksldjump"/>
              <a:extLst>
                <a:ext uri="{FF2B5EF4-FFF2-40B4-BE49-F238E27FC236}">
                  <a16:creationId xmlns:a16="http://schemas.microsoft.com/office/drawing/2014/main" id="{F58C43D8-E274-C460-F7FD-60F832F4D4F4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72" name="Rectangle 471">
              <a:hlinkClick r:id="rId53" action="ppaction://hlinksldjump"/>
              <a:extLst>
                <a:ext uri="{FF2B5EF4-FFF2-40B4-BE49-F238E27FC236}">
                  <a16:creationId xmlns:a16="http://schemas.microsoft.com/office/drawing/2014/main" id="{3AE1CABF-121D-460B-6047-FADC3192850D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73" name="Rectangle 472">
              <a:hlinkClick r:id="rId54" action="ppaction://hlinksldjump"/>
              <a:extLst>
                <a:ext uri="{FF2B5EF4-FFF2-40B4-BE49-F238E27FC236}">
                  <a16:creationId xmlns:a16="http://schemas.microsoft.com/office/drawing/2014/main" id="{32C43454-49FF-5BBD-A435-509F4B6FB43F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74" name="Rectangle 473">
              <a:hlinkClick r:id="rId55" action="ppaction://hlinksldjump"/>
              <a:extLst>
                <a:ext uri="{FF2B5EF4-FFF2-40B4-BE49-F238E27FC236}">
                  <a16:creationId xmlns:a16="http://schemas.microsoft.com/office/drawing/2014/main" id="{AA1BB95D-3967-1044-F2E9-581992A6CC9B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75" name="Rectangle 474">
              <a:hlinkClick r:id="rId56" action="ppaction://hlinksldjump"/>
              <a:extLst>
                <a:ext uri="{FF2B5EF4-FFF2-40B4-BE49-F238E27FC236}">
                  <a16:creationId xmlns:a16="http://schemas.microsoft.com/office/drawing/2014/main" id="{BA449877-977D-2AD6-F122-2F28F221A6BC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76" name="Rectangle 475">
              <a:hlinkClick r:id="rId57" action="ppaction://hlinksldjump"/>
              <a:extLst>
                <a:ext uri="{FF2B5EF4-FFF2-40B4-BE49-F238E27FC236}">
                  <a16:creationId xmlns:a16="http://schemas.microsoft.com/office/drawing/2014/main" id="{80E210FC-AC69-7437-BCB0-8EADE89576AE}"/>
                </a:ext>
              </a:extLst>
            </p:cNvPr>
            <p:cNvSpPr/>
            <p:nvPr userDrawn="1"/>
          </p:nvSpPr>
          <p:spPr>
            <a:xfrm>
              <a:off x="3360210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77" name="Rectangle 476">
              <a:hlinkClick r:id="rId58" action="ppaction://hlinksldjump"/>
              <a:extLst>
                <a:ext uri="{FF2B5EF4-FFF2-40B4-BE49-F238E27FC236}">
                  <a16:creationId xmlns:a16="http://schemas.microsoft.com/office/drawing/2014/main" id="{F25CD2CB-5B12-EC71-B8E3-792BFD8A8801}"/>
                </a:ext>
              </a:extLst>
            </p:cNvPr>
            <p:cNvSpPr/>
            <p:nvPr userDrawn="1"/>
          </p:nvSpPr>
          <p:spPr>
            <a:xfrm>
              <a:off x="3522922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78" name="Rectangle 477">
              <a:hlinkClick r:id="rId59" action="ppaction://hlinksldjump"/>
              <a:extLst>
                <a:ext uri="{FF2B5EF4-FFF2-40B4-BE49-F238E27FC236}">
                  <a16:creationId xmlns:a16="http://schemas.microsoft.com/office/drawing/2014/main" id="{A9EC3737-FBA0-4ACB-9A55-DF7AB8DCCB9C}"/>
                </a:ext>
              </a:extLst>
            </p:cNvPr>
            <p:cNvSpPr/>
            <p:nvPr userDrawn="1"/>
          </p:nvSpPr>
          <p:spPr>
            <a:xfrm>
              <a:off x="3687995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79" name="Rectangle 478">
              <a:hlinkClick r:id="rId60" action="ppaction://hlinksldjump"/>
              <a:extLst>
                <a:ext uri="{FF2B5EF4-FFF2-40B4-BE49-F238E27FC236}">
                  <a16:creationId xmlns:a16="http://schemas.microsoft.com/office/drawing/2014/main" id="{DC88F31F-E0E7-F7B2-752C-64FDED38CFD3}"/>
                </a:ext>
              </a:extLst>
            </p:cNvPr>
            <p:cNvSpPr/>
            <p:nvPr userDrawn="1"/>
          </p:nvSpPr>
          <p:spPr>
            <a:xfrm>
              <a:off x="3854089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80" name="Rectangle 479">
              <a:hlinkClick r:id="rId61" action="ppaction://hlinksldjump"/>
              <a:extLst>
                <a:ext uri="{FF2B5EF4-FFF2-40B4-BE49-F238E27FC236}">
                  <a16:creationId xmlns:a16="http://schemas.microsoft.com/office/drawing/2014/main" id="{E00624DA-E5A7-2A75-7E76-0BD76A942F79}"/>
                </a:ext>
              </a:extLst>
            </p:cNvPr>
            <p:cNvSpPr/>
            <p:nvPr userDrawn="1"/>
          </p:nvSpPr>
          <p:spPr>
            <a:xfrm>
              <a:off x="4016786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53E3D055-81D9-31CF-2BC6-CCCC73FC3795}"/>
                </a:ext>
              </a:extLst>
            </p:cNvPr>
            <p:cNvSpPr/>
            <p:nvPr userDrawn="1"/>
          </p:nvSpPr>
          <p:spPr>
            <a:xfrm>
              <a:off x="4180519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0750CA76-F811-FA29-ECFB-0EA070E52B30}"/>
                </a:ext>
              </a:extLst>
            </p:cNvPr>
            <p:cNvSpPr/>
            <p:nvPr userDrawn="1"/>
          </p:nvSpPr>
          <p:spPr>
            <a:xfrm>
              <a:off x="4345402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35759150-8F2A-F9DA-EB48-6EC84F53A810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C8985C1F-2AC0-2FED-E3E3-A08AC7B183C6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C56D9D4C-6743-568B-7801-6BE3B820D51B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BB937CDC-2578-69CD-2307-D10B7414451D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95B6EB76-1D42-50ED-EAE2-6EA9F3CAF45B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7B9CB868-9594-1953-E813-9F96A9F3E556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CF827016-B133-3AAC-DA88-AD0918153A14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1C8FC38F-D1DC-8480-794D-86A12EBE500E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52E987A9-B4DE-AF83-EFCC-BC0336C1416F}"/>
              </a:ext>
            </a:extLst>
          </p:cNvPr>
          <p:cNvGrpSpPr/>
          <p:nvPr userDrawn="1"/>
        </p:nvGrpSpPr>
        <p:grpSpPr>
          <a:xfrm>
            <a:off x="3285875" y="682451"/>
            <a:ext cx="1129960" cy="1038238"/>
            <a:chOff x="3360210" y="369282"/>
            <a:chExt cx="1129960" cy="1038238"/>
          </a:xfrm>
        </p:grpSpPr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F0206C2D-3937-90D1-5798-100F32681139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07F8DDBB-5653-9A68-347E-08C1260721EE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6F41F917-6FAB-C719-B9EC-22023B33EE41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95" name="Rectangle 494">
              <a:hlinkClick r:id="rId62" action="ppaction://hlinksldjump"/>
              <a:extLst>
                <a:ext uri="{FF2B5EF4-FFF2-40B4-BE49-F238E27FC236}">
                  <a16:creationId xmlns:a16="http://schemas.microsoft.com/office/drawing/2014/main" id="{0876DA24-7AC3-375B-E786-EDDA0490717C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" name="Rectangle 67">
              <a:hlinkClick r:id="rId63" action="ppaction://hlinksldjump"/>
              <a:extLst>
                <a:ext uri="{FF2B5EF4-FFF2-40B4-BE49-F238E27FC236}">
                  <a16:creationId xmlns:a16="http://schemas.microsoft.com/office/drawing/2014/main" id="{0C653CF6-459B-A9BC-A754-48CD8AADBF32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9" name="Rectangle 68">
              <a:hlinkClick r:id="rId64" action="ppaction://hlinksldjump"/>
              <a:extLst>
                <a:ext uri="{FF2B5EF4-FFF2-40B4-BE49-F238E27FC236}">
                  <a16:creationId xmlns:a16="http://schemas.microsoft.com/office/drawing/2014/main" id="{052290C4-C789-DDB3-FAA8-D562A4E59AD6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0" name="Rectangle 69">
              <a:hlinkClick r:id="rId65" action="ppaction://hlinksldjump"/>
              <a:extLst>
                <a:ext uri="{FF2B5EF4-FFF2-40B4-BE49-F238E27FC236}">
                  <a16:creationId xmlns:a16="http://schemas.microsoft.com/office/drawing/2014/main" id="{6F28B814-A8CF-D73A-5E54-4756AD623421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1" name="Rectangle 70">
              <a:hlinkClick r:id="rId66" action="ppaction://hlinksldjump"/>
              <a:extLst>
                <a:ext uri="{FF2B5EF4-FFF2-40B4-BE49-F238E27FC236}">
                  <a16:creationId xmlns:a16="http://schemas.microsoft.com/office/drawing/2014/main" id="{E03AECC0-3689-2CE1-68E1-E39621DA07EF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2" name="Rectangle 71">
              <a:hlinkClick r:id="rId67" action="ppaction://hlinksldjump"/>
              <a:extLst>
                <a:ext uri="{FF2B5EF4-FFF2-40B4-BE49-F238E27FC236}">
                  <a16:creationId xmlns:a16="http://schemas.microsoft.com/office/drawing/2014/main" id="{D4BA5045-A6DB-0E02-5C09-EF464BB44A82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3" name="Rectangle 72">
              <a:hlinkClick r:id="rId68" action="ppaction://hlinksldjump"/>
              <a:extLst>
                <a:ext uri="{FF2B5EF4-FFF2-40B4-BE49-F238E27FC236}">
                  <a16:creationId xmlns:a16="http://schemas.microsoft.com/office/drawing/2014/main" id="{E3E8CD48-0BCA-A704-A567-5B40D3A919A6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4" name="Rectangle 73">
              <a:hlinkClick r:id="rId69" action="ppaction://hlinksldjump"/>
              <a:extLst>
                <a:ext uri="{FF2B5EF4-FFF2-40B4-BE49-F238E27FC236}">
                  <a16:creationId xmlns:a16="http://schemas.microsoft.com/office/drawing/2014/main" id="{D040D374-3590-4FF7-E6C4-415BFFACDEE8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5" name="Rectangle 74">
              <a:hlinkClick r:id="rId70" action="ppaction://hlinksldjump"/>
              <a:extLst>
                <a:ext uri="{FF2B5EF4-FFF2-40B4-BE49-F238E27FC236}">
                  <a16:creationId xmlns:a16="http://schemas.microsoft.com/office/drawing/2014/main" id="{81D7A596-4D75-A149-215D-5D52EB9B697D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6" name="Rectangle 75">
              <a:hlinkClick r:id="rId71" action="ppaction://hlinksldjump"/>
              <a:extLst>
                <a:ext uri="{FF2B5EF4-FFF2-40B4-BE49-F238E27FC236}">
                  <a16:creationId xmlns:a16="http://schemas.microsoft.com/office/drawing/2014/main" id="{CA834D7D-1590-EF4D-2AEC-2726FBCCBBF9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7" name="Rectangle 76">
              <a:hlinkClick r:id="rId72" action="ppaction://hlinksldjump"/>
              <a:extLst>
                <a:ext uri="{FF2B5EF4-FFF2-40B4-BE49-F238E27FC236}">
                  <a16:creationId xmlns:a16="http://schemas.microsoft.com/office/drawing/2014/main" id="{B14D6026-7D1F-EBCB-08BE-B64A9DC51281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8" name="Rectangle 77">
              <a:hlinkClick r:id="rId73" action="ppaction://hlinksldjump"/>
              <a:extLst>
                <a:ext uri="{FF2B5EF4-FFF2-40B4-BE49-F238E27FC236}">
                  <a16:creationId xmlns:a16="http://schemas.microsoft.com/office/drawing/2014/main" id="{87F4BDE2-88BB-5171-9EC7-3C18D44217A9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9" name="Rectangle 78">
              <a:hlinkClick r:id="rId74" action="ppaction://hlinksldjump"/>
              <a:extLst>
                <a:ext uri="{FF2B5EF4-FFF2-40B4-BE49-F238E27FC236}">
                  <a16:creationId xmlns:a16="http://schemas.microsoft.com/office/drawing/2014/main" id="{E9DF881E-CF1F-860D-AD14-EB51D95A9613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0" name="Rectangle 79">
              <a:hlinkClick r:id="rId75" action="ppaction://hlinksldjump"/>
              <a:extLst>
                <a:ext uri="{FF2B5EF4-FFF2-40B4-BE49-F238E27FC236}">
                  <a16:creationId xmlns:a16="http://schemas.microsoft.com/office/drawing/2014/main" id="{9B921AFB-FD77-644F-0DDF-7A788E20AE5B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1" name="Rectangle 80">
              <a:hlinkClick r:id="rId76" action="ppaction://hlinksldjump"/>
              <a:extLst>
                <a:ext uri="{FF2B5EF4-FFF2-40B4-BE49-F238E27FC236}">
                  <a16:creationId xmlns:a16="http://schemas.microsoft.com/office/drawing/2014/main" id="{8C3532E2-4A25-4D5E-1CFA-9089E9676B87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2" name="Rectangle 81">
              <a:hlinkClick r:id="rId77" action="ppaction://hlinksldjump"/>
              <a:extLst>
                <a:ext uri="{FF2B5EF4-FFF2-40B4-BE49-F238E27FC236}">
                  <a16:creationId xmlns:a16="http://schemas.microsoft.com/office/drawing/2014/main" id="{2FA8E6F4-662F-2002-C4DF-97855D41261A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3" name="Rectangle 82">
              <a:hlinkClick r:id="rId78" action="ppaction://hlinksldjump"/>
              <a:extLst>
                <a:ext uri="{FF2B5EF4-FFF2-40B4-BE49-F238E27FC236}">
                  <a16:creationId xmlns:a16="http://schemas.microsoft.com/office/drawing/2014/main" id="{8587B875-A3A8-11CC-25BB-C27F041F6235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4" name="Rectangle 83">
              <a:hlinkClick r:id="rId79" action="ppaction://hlinksldjump"/>
              <a:extLst>
                <a:ext uri="{FF2B5EF4-FFF2-40B4-BE49-F238E27FC236}">
                  <a16:creationId xmlns:a16="http://schemas.microsoft.com/office/drawing/2014/main" id="{5CCF10D8-09D2-7288-D859-6171DB1DE829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5" name="Rectangle 84">
              <a:hlinkClick r:id="rId80" action="ppaction://hlinksldjump"/>
              <a:extLst>
                <a:ext uri="{FF2B5EF4-FFF2-40B4-BE49-F238E27FC236}">
                  <a16:creationId xmlns:a16="http://schemas.microsoft.com/office/drawing/2014/main" id="{F698FC2E-D214-1D30-214C-8EB27D44E6E1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6" name="Rectangle 85">
              <a:hlinkClick r:id="rId81" action="ppaction://hlinksldjump"/>
              <a:extLst>
                <a:ext uri="{FF2B5EF4-FFF2-40B4-BE49-F238E27FC236}">
                  <a16:creationId xmlns:a16="http://schemas.microsoft.com/office/drawing/2014/main" id="{8270EA33-B607-C4B1-F08B-DB2F65EEAE6F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Rectangle 86">
              <a:hlinkClick r:id="rId82" action="ppaction://hlinksldjump"/>
              <a:extLst>
                <a:ext uri="{FF2B5EF4-FFF2-40B4-BE49-F238E27FC236}">
                  <a16:creationId xmlns:a16="http://schemas.microsoft.com/office/drawing/2014/main" id="{B1E1BA8C-00FC-44E5-0A63-C8B8E69321F0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8" name="Rectangle 87">
              <a:hlinkClick r:id="rId83" action="ppaction://hlinksldjump"/>
              <a:extLst>
                <a:ext uri="{FF2B5EF4-FFF2-40B4-BE49-F238E27FC236}">
                  <a16:creationId xmlns:a16="http://schemas.microsoft.com/office/drawing/2014/main" id="{2878EBE9-A3AF-4962-7183-9EB3F8E49DB3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9" name="Rectangle 88">
              <a:hlinkClick r:id="rId84" action="ppaction://hlinksldjump"/>
              <a:extLst>
                <a:ext uri="{FF2B5EF4-FFF2-40B4-BE49-F238E27FC236}">
                  <a16:creationId xmlns:a16="http://schemas.microsoft.com/office/drawing/2014/main" id="{DCA13B7E-7B96-68F8-86AA-52F874E12753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0" name="Rectangle 89">
              <a:hlinkClick r:id="rId85" action="ppaction://hlinksldjump"/>
              <a:extLst>
                <a:ext uri="{FF2B5EF4-FFF2-40B4-BE49-F238E27FC236}">
                  <a16:creationId xmlns:a16="http://schemas.microsoft.com/office/drawing/2014/main" id="{B560F234-4282-D546-23E1-2E0C4330862C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1" name="Rectangle 90">
              <a:hlinkClick r:id="rId86" action="ppaction://hlinksldjump"/>
              <a:extLst>
                <a:ext uri="{FF2B5EF4-FFF2-40B4-BE49-F238E27FC236}">
                  <a16:creationId xmlns:a16="http://schemas.microsoft.com/office/drawing/2014/main" id="{D38CDAD6-9879-1D15-4D92-2A34DFB5210A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2" name="Rectangle 91">
              <a:hlinkClick r:id="rId87" action="ppaction://hlinksldjump"/>
              <a:extLst>
                <a:ext uri="{FF2B5EF4-FFF2-40B4-BE49-F238E27FC236}">
                  <a16:creationId xmlns:a16="http://schemas.microsoft.com/office/drawing/2014/main" id="{0D96DF6F-45AB-ADE6-5C7D-D6D7E31BE301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3" name="Rectangle 92">
              <a:hlinkClick r:id="rId88" action="ppaction://hlinksldjump"/>
              <a:extLst>
                <a:ext uri="{FF2B5EF4-FFF2-40B4-BE49-F238E27FC236}">
                  <a16:creationId xmlns:a16="http://schemas.microsoft.com/office/drawing/2014/main" id="{5913DCC3-0782-1197-D774-8297E420D63B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4" name="Rectangle 93">
              <a:hlinkClick r:id="rId89" action="ppaction://hlinksldjump"/>
              <a:extLst>
                <a:ext uri="{FF2B5EF4-FFF2-40B4-BE49-F238E27FC236}">
                  <a16:creationId xmlns:a16="http://schemas.microsoft.com/office/drawing/2014/main" id="{108415EC-B1BC-6DD2-EA8A-59C1B780ED42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5" name="Rectangle 94">
              <a:hlinkClick r:id="rId90" action="ppaction://hlinksldjump"/>
              <a:extLst>
                <a:ext uri="{FF2B5EF4-FFF2-40B4-BE49-F238E27FC236}">
                  <a16:creationId xmlns:a16="http://schemas.microsoft.com/office/drawing/2014/main" id="{9479D728-6535-8815-F6B6-298ED9344978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6" name="Rectangle 95">
              <a:hlinkClick r:id="rId91" action="ppaction://hlinksldjump"/>
              <a:extLst>
                <a:ext uri="{FF2B5EF4-FFF2-40B4-BE49-F238E27FC236}">
                  <a16:creationId xmlns:a16="http://schemas.microsoft.com/office/drawing/2014/main" id="{5F7B2765-2236-DDB9-C625-C38E1E0B47BF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7" name="Rectangle 96">
              <a:hlinkClick r:id="rId92" action="ppaction://hlinksldjump"/>
              <a:extLst>
                <a:ext uri="{FF2B5EF4-FFF2-40B4-BE49-F238E27FC236}">
                  <a16:creationId xmlns:a16="http://schemas.microsoft.com/office/drawing/2014/main" id="{C332308F-FFE2-A0BC-6725-E7D36BC432E5}"/>
                </a:ext>
              </a:extLst>
            </p:cNvPr>
            <p:cNvSpPr/>
            <p:nvPr userDrawn="1"/>
          </p:nvSpPr>
          <p:spPr>
            <a:xfrm>
              <a:off x="3360210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3360C29-2BBA-D2E0-B688-AA6F010CD0B3}"/>
                </a:ext>
              </a:extLst>
            </p:cNvPr>
            <p:cNvSpPr/>
            <p:nvPr userDrawn="1"/>
          </p:nvSpPr>
          <p:spPr>
            <a:xfrm>
              <a:off x="4345402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166CE48-7707-0B46-7D22-54828AFB147C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A06E3A-F748-41F4-AF6F-861934266F97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D620690-6C14-245A-0294-351EB5E7C88D}"/>
                </a:ext>
              </a:extLst>
            </p:cNvPr>
            <p:cNvSpPr/>
            <p:nvPr userDrawn="1"/>
          </p:nvSpPr>
          <p:spPr>
            <a:xfrm>
              <a:off x="4180519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F7D6BBD-D8A9-0B78-C8B0-3F5B2EFAFC9F}"/>
                </a:ext>
              </a:extLst>
            </p:cNvPr>
            <p:cNvSpPr/>
            <p:nvPr userDrawn="1"/>
          </p:nvSpPr>
          <p:spPr>
            <a:xfrm>
              <a:off x="4016786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2BDF87D-E599-A271-80E1-DDEA9C988DC9}"/>
                </a:ext>
              </a:extLst>
            </p:cNvPr>
            <p:cNvSpPr/>
            <p:nvPr userDrawn="1"/>
          </p:nvSpPr>
          <p:spPr>
            <a:xfrm>
              <a:off x="3854089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DD9537A-DF5B-D878-8A8D-5251D7CDD817}"/>
                </a:ext>
              </a:extLst>
            </p:cNvPr>
            <p:cNvSpPr/>
            <p:nvPr userDrawn="1"/>
          </p:nvSpPr>
          <p:spPr>
            <a:xfrm>
              <a:off x="3687995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13B5B48-01D2-E673-0A67-21095C91C55E}"/>
                </a:ext>
              </a:extLst>
            </p:cNvPr>
            <p:cNvSpPr/>
            <p:nvPr userDrawn="1"/>
          </p:nvSpPr>
          <p:spPr>
            <a:xfrm>
              <a:off x="3522922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FE60DBB-573B-A723-432C-D4A0881A3E32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917311F-16E5-BD67-E996-AE00CE9BCA13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8DE38A5-3A20-7518-466F-07B83462E1D4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8B40E8E-7A37-DE40-514F-34860887A056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84EBFD2-5980-0D84-1D95-8CEA4EB1E89A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BFB8905-E379-6DCA-2952-336A2E1E7ADE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533A01D-36EB-59E2-66B2-69F1155777FF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D75FCDA-E097-7259-A9D8-7256810AC2D6}"/>
              </a:ext>
            </a:extLst>
          </p:cNvPr>
          <p:cNvGrpSpPr/>
          <p:nvPr userDrawn="1"/>
        </p:nvGrpSpPr>
        <p:grpSpPr>
          <a:xfrm>
            <a:off x="723053" y="1992917"/>
            <a:ext cx="1129960" cy="885379"/>
            <a:chOff x="3360210" y="369282"/>
            <a:chExt cx="1129960" cy="885379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46FA8D5-360C-81C2-574B-6EE3C05874B4}"/>
                </a:ext>
              </a:extLst>
            </p:cNvPr>
            <p:cNvSpPr/>
            <p:nvPr userDrawn="1"/>
          </p:nvSpPr>
          <p:spPr>
            <a:xfrm>
              <a:off x="3360210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E069AF4-8B01-01D7-CE90-21348541DCF1}"/>
                </a:ext>
              </a:extLst>
            </p:cNvPr>
            <p:cNvSpPr/>
            <p:nvPr userDrawn="1"/>
          </p:nvSpPr>
          <p:spPr>
            <a:xfrm>
              <a:off x="3854089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7D6B582-92B5-F671-A5BA-067C20103351}"/>
                </a:ext>
              </a:extLst>
            </p:cNvPr>
            <p:cNvSpPr/>
            <p:nvPr userDrawn="1"/>
          </p:nvSpPr>
          <p:spPr>
            <a:xfrm>
              <a:off x="4016786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E1D8327-47B0-4BB6-85D7-CF5361F06F64}"/>
                </a:ext>
              </a:extLst>
            </p:cNvPr>
            <p:cNvSpPr/>
            <p:nvPr userDrawn="1"/>
          </p:nvSpPr>
          <p:spPr>
            <a:xfrm>
              <a:off x="4180519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1D8CCD6-1A30-9973-AC95-47E1CFA70BCD}"/>
                </a:ext>
              </a:extLst>
            </p:cNvPr>
            <p:cNvSpPr/>
            <p:nvPr userDrawn="1"/>
          </p:nvSpPr>
          <p:spPr>
            <a:xfrm>
              <a:off x="4345402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>
              <a:hlinkClick r:id="rId93" action="ppaction://hlinksldjump"/>
              <a:extLst>
                <a:ext uri="{FF2B5EF4-FFF2-40B4-BE49-F238E27FC236}">
                  <a16:creationId xmlns:a16="http://schemas.microsoft.com/office/drawing/2014/main" id="{E793CE39-92EF-C8A6-7FF4-C43EA170C275}"/>
                </a:ext>
              </a:extLst>
            </p:cNvPr>
            <p:cNvSpPr/>
            <p:nvPr userDrawn="1"/>
          </p:nvSpPr>
          <p:spPr>
            <a:xfrm>
              <a:off x="3522922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0" name="Rectangle 119">
              <a:hlinkClick r:id="rId94" action="ppaction://hlinksldjump"/>
              <a:extLst>
                <a:ext uri="{FF2B5EF4-FFF2-40B4-BE49-F238E27FC236}">
                  <a16:creationId xmlns:a16="http://schemas.microsoft.com/office/drawing/2014/main" id="{AD2BC249-DF92-128D-33A4-F6BF7ACB045E}"/>
                </a:ext>
              </a:extLst>
            </p:cNvPr>
            <p:cNvSpPr/>
            <p:nvPr userDrawn="1"/>
          </p:nvSpPr>
          <p:spPr>
            <a:xfrm>
              <a:off x="3687995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1" name="Rectangle 120">
              <a:hlinkClick r:id="rId95" action="ppaction://hlinksldjump"/>
              <a:extLst>
                <a:ext uri="{FF2B5EF4-FFF2-40B4-BE49-F238E27FC236}">
                  <a16:creationId xmlns:a16="http://schemas.microsoft.com/office/drawing/2014/main" id="{18C730E0-54C5-5405-7C85-FD8FE179C8F6}"/>
                </a:ext>
              </a:extLst>
            </p:cNvPr>
            <p:cNvSpPr/>
            <p:nvPr userDrawn="1"/>
          </p:nvSpPr>
          <p:spPr>
            <a:xfrm>
              <a:off x="3854089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2" name="Rectangle 121">
              <a:hlinkClick r:id="rId96" action="ppaction://hlinksldjump"/>
              <a:extLst>
                <a:ext uri="{FF2B5EF4-FFF2-40B4-BE49-F238E27FC236}">
                  <a16:creationId xmlns:a16="http://schemas.microsoft.com/office/drawing/2014/main" id="{BB384E63-0432-6DA1-4A16-CC9AD00DDD76}"/>
                </a:ext>
              </a:extLst>
            </p:cNvPr>
            <p:cNvSpPr/>
            <p:nvPr userDrawn="1"/>
          </p:nvSpPr>
          <p:spPr>
            <a:xfrm>
              <a:off x="4016786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3" name="Rectangle 122">
              <a:hlinkClick r:id="rId97" action="ppaction://hlinksldjump"/>
              <a:extLst>
                <a:ext uri="{FF2B5EF4-FFF2-40B4-BE49-F238E27FC236}">
                  <a16:creationId xmlns:a16="http://schemas.microsoft.com/office/drawing/2014/main" id="{6C80A5E0-4C81-D0DD-89FE-15E592B73785}"/>
                </a:ext>
              </a:extLst>
            </p:cNvPr>
            <p:cNvSpPr/>
            <p:nvPr userDrawn="1"/>
          </p:nvSpPr>
          <p:spPr>
            <a:xfrm>
              <a:off x="4180519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4" name="Rectangle 123">
              <a:hlinkClick r:id="rId98" action="ppaction://hlinksldjump"/>
              <a:extLst>
                <a:ext uri="{FF2B5EF4-FFF2-40B4-BE49-F238E27FC236}">
                  <a16:creationId xmlns:a16="http://schemas.microsoft.com/office/drawing/2014/main" id="{6B67C83F-8AEE-4541-0B73-E0A724118999}"/>
                </a:ext>
              </a:extLst>
            </p:cNvPr>
            <p:cNvSpPr/>
            <p:nvPr userDrawn="1"/>
          </p:nvSpPr>
          <p:spPr>
            <a:xfrm>
              <a:off x="4345402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5" name="Rectangle 124">
              <a:hlinkClick r:id="rId99" action="ppaction://hlinksldjump"/>
              <a:extLst>
                <a:ext uri="{FF2B5EF4-FFF2-40B4-BE49-F238E27FC236}">
                  <a16:creationId xmlns:a16="http://schemas.microsoft.com/office/drawing/2014/main" id="{5EB8294B-A7BB-3E43-B90B-3CB05FAD39C8}"/>
                </a:ext>
              </a:extLst>
            </p:cNvPr>
            <p:cNvSpPr/>
            <p:nvPr userDrawn="1"/>
          </p:nvSpPr>
          <p:spPr>
            <a:xfrm>
              <a:off x="3360210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6" name="Rectangle 125">
              <a:hlinkClick r:id="rId100" action="ppaction://hlinksldjump"/>
              <a:extLst>
                <a:ext uri="{FF2B5EF4-FFF2-40B4-BE49-F238E27FC236}">
                  <a16:creationId xmlns:a16="http://schemas.microsoft.com/office/drawing/2014/main" id="{86B42410-69E1-0BA7-CC30-1A5643AA30F2}"/>
                </a:ext>
              </a:extLst>
            </p:cNvPr>
            <p:cNvSpPr/>
            <p:nvPr userDrawn="1"/>
          </p:nvSpPr>
          <p:spPr>
            <a:xfrm>
              <a:off x="3522922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7" name="Rectangle 126">
              <a:hlinkClick r:id="rId101" action="ppaction://hlinksldjump"/>
              <a:extLst>
                <a:ext uri="{FF2B5EF4-FFF2-40B4-BE49-F238E27FC236}">
                  <a16:creationId xmlns:a16="http://schemas.microsoft.com/office/drawing/2014/main" id="{9687E89C-DAED-DA03-6132-F0B1A927D14F}"/>
                </a:ext>
              </a:extLst>
            </p:cNvPr>
            <p:cNvSpPr/>
            <p:nvPr userDrawn="1"/>
          </p:nvSpPr>
          <p:spPr>
            <a:xfrm>
              <a:off x="3687995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2" name="Rectangle 511">
              <a:hlinkClick r:id="rId102" action="ppaction://hlinksldjump"/>
              <a:extLst>
                <a:ext uri="{FF2B5EF4-FFF2-40B4-BE49-F238E27FC236}">
                  <a16:creationId xmlns:a16="http://schemas.microsoft.com/office/drawing/2014/main" id="{C0E2D629-EBCF-9CF2-98C7-0CA8577C3571}"/>
                </a:ext>
              </a:extLst>
            </p:cNvPr>
            <p:cNvSpPr/>
            <p:nvPr userDrawn="1"/>
          </p:nvSpPr>
          <p:spPr>
            <a:xfrm>
              <a:off x="3854089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13" name="Rectangle 512">
              <a:hlinkClick r:id="rId103" action="ppaction://hlinksldjump"/>
              <a:extLst>
                <a:ext uri="{FF2B5EF4-FFF2-40B4-BE49-F238E27FC236}">
                  <a16:creationId xmlns:a16="http://schemas.microsoft.com/office/drawing/2014/main" id="{EC3DB5D7-08E8-255D-4C5A-6DBFDAB15A69}"/>
                </a:ext>
              </a:extLst>
            </p:cNvPr>
            <p:cNvSpPr/>
            <p:nvPr userDrawn="1"/>
          </p:nvSpPr>
          <p:spPr>
            <a:xfrm>
              <a:off x="4016786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14" name="Rectangle 513">
              <a:hlinkClick r:id="rId104" action="ppaction://hlinksldjump"/>
              <a:extLst>
                <a:ext uri="{FF2B5EF4-FFF2-40B4-BE49-F238E27FC236}">
                  <a16:creationId xmlns:a16="http://schemas.microsoft.com/office/drawing/2014/main" id="{AF1A0D23-93FB-ACFF-6722-1AD380958290}"/>
                </a:ext>
              </a:extLst>
            </p:cNvPr>
            <p:cNvSpPr/>
            <p:nvPr userDrawn="1"/>
          </p:nvSpPr>
          <p:spPr>
            <a:xfrm>
              <a:off x="4180519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15" name="Rectangle 514">
              <a:hlinkClick r:id="rId105" action="ppaction://hlinksldjump"/>
              <a:extLst>
                <a:ext uri="{FF2B5EF4-FFF2-40B4-BE49-F238E27FC236}">
                  <a16:creationId xmlns:a16="http://schemas.microsoft.com/office/drawing/2014/main" id="{12D10992-D717-7D6A-F04A-007F9AD39CD5}"/>
                </a:ext>
              </a:extLst>
            </p:cNvPr>
            <p:cNvSpPr/>
            <p:nvPr userDrawn="1"/>
          </p:nvSpPr>
          <p:spPr>
            <a:xfrm>
              <a:off x="4345402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516" name="Rectangle 515">
              <a:hlinkClick r:id="rId106" action="ppaction://hlinksldjump"/>
              <a:extLst>
                <a:ext uri="{FF2B5EF4-FFF2-40B4-BE49-F238E27FC236}">
                  <a16:creationId xmlns:a16="http://schemas.microsoft.com/office/drawing/2014/main" id="{4F5458CE-1667-3AEB-8262-E2261549ED3B}"/>
                </a:ext>
              </a:extLst>
            </p:cNvPr>
            <p:cNvSpPr/>
            <p:nvPr userDrawn="1"/>
          </p:nvSpPr>
          <p:spPr>
            <a:xfrm>
              <a:off x="3360210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17" name="Rectangle 516">
              <a:hlinkClick r:id="rId107" action="ppaction://hlinksldjump"/>
              <a:extLst>
                <a:ext uri="{FF2B5EF4-FFF2-40B4-BE49-F238E27FC236}">
                  <a16:creationId xmlns:a16="http://schemas.microsoft.com/office/drawing/2014/main" id="{6B57FC3A-96F6-28A0-BA18-A0049D3DDC03}"/>
                </a:ext>
              </a:extLst>
            </p:cNvPr>
            <p:cNvSpPr/>
            <p:nvPr userDrawn="1"/>
          </p:nvSpPr>
          <p:spPr>
            <a:xfrm>
              <a:off x="3522922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18" name="Rectangle 517">
              <a:hlinkClick r:id="rId108" action="ppaction://hlinksldjump"/>
              <a:extLst>
                <a:ext uri="{FF2B5EF4-FFF2-40B4-BE49-F238E27FC236}">
                  <a16:creationId xmlns:a16="http://schemas.microsoft.com/office/drawing/2014/main" id="{80169911-373D-C082-8CB7-35837985BC31}"/>
                </a:ext>
              </a:extLst>
            </p:cNvPr>
            <p:cNvSpPr/>
            <p:nvPr userDrawn="1"/>
          </p:nvSpPr>
          <p:spPr>
            <a:xfrm>
              <a:off x="3687995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19" name="Rectangle 518">
              <a:hlinkClick r:id="rId109" action="ppaction://hlinksldjump"/>
              <a:extLst>
                <a:ext uri="{FF2B5EF4-FFF2-40B4-BE49-F238E27FC236}">
                  <a16:creationId xmlns:a16="http://schemas.microsoft.com/office/drawing/2014/main" id="{ECDA3009-9F63-DF55-C039-D0BB5254B31D}"/>
                </a:ext>
              </a:extLst>
            </p:cNvPr>
            <p:cNvSpPr/>
            <p:nvPr userDrawn="1"/>
          </p:nvSpPr>
          <p:spPr>
            <a:xfrm>
              <a:off x="3854089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20" name="Rectangle 519">
              <a:hlinkClick r:id="rId110" action="ppaction://hlinksldjump"/>
              <a:extLst>
                <a:ext uri="{FF2B5EF4-FFF2-40B4-BE49-F238E27FC236}">
                  <a16:creationId xmlns:a16="http://schemas.microsoft.com/office/drawing/2014/main" id="{F4D1CC4E-13F0-6AB1-9C9C-13D87BBAB495}"/>
                </a:ext>
              </a:extLst>
            </p:cNvPr>
            <p:cNvSpPr/>
            <p:nvPr userDrawn="1"/>
          </p:nvSpPr>
          <p:spPr>
            <a:xfrm>
              <a:off x="4016786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521" name="Rectangle 520">
              <a:hlinkClick r:id="rId111" action="ppaction://hlinksldjump"/>
              <a:extLst>
                <a:ext uri="{FF2B5EF4-FFF2-40B4-BE49-F238E27FC236}">
                  <a16:creationId xmlns:a16="http://schemas.microsoft.com/office/drawing/2014/main" id="{56325730-2AA8-7A9C-7150-6BEE6D84F01A}"/>
                </a:ext>
              </a:extLst>
            </p:cNvPr>
            <p:cNvSpPr/>
            <p:nvPr userDrawn="1"/>
          </p:nvSpPr>
          <p:spPr>
            <a:xfrm>
              <a:off x="4180519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22" name="Rectangle 521">
              <a:hlinkClick r:id="rId112" action="ppaction://hlinksldjump"/>
              <a:extLst>
                <a:ext uri="{FF2B5EF4-FFF2-40B4-BE49-F238E27FC236}">
                  <a16:creationId xmlns:a16="http://schemas.microsoft.com/office/drawing/2014/main" id="{B9E963D6-4394-72ED-59BB-65962CF3C95E}"/>
                </a:ext>
              </a:extLst>
            </p:cNvPr>
            <p:cNvSpPr/>
            <p:nvPr userDrawn="1"/>
          </p:nvSpPr>
          <p:spPr>
            <a:xfrm>
              <a:off x="4345402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23" name="Rectangle 522">
              <a:hlinkClick r:id="rId113" action="ppaction://hlinksldjump"/>
              <a:extLst>
                <a:ext uri="{FF2B5EF4-FFF2-40B4-BE49-F238E27FC236}">
                  <a16:creationId xmlns:a16="http://schemas.microsoft.com/office/drawing/2014/main" id="{D5805A38-8299-830A-3E3B-16EA3080C3FD}"/>
                </a:ext>
              </a:extLst>
            </p:cNvPr>
            <p:cNvSpPr/>
            <p:nvPr userDrawn="1"/>
          </p:nvSpPr>
          <p:spPr>
            <a:xfrm>
              <a:off x="3360210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524" name="Rectangle 523">
              <a:hlinkClick r:id="rId114" action="ppaction://hlinksldjump"/>
              <a:extLst>
                <a:ext uri="{FF2B5EF4-FFF2-40B4-BE49-F238E27FC236}">
                  <a16:creationId xmlns:a16="http://schemas.microsoft.com/office/drawing/2014/main" id="{BCD87B89-2CEC-6D62-54BF-87F4A1ECD014}"/>
                </a:ext>
              </a:extLst>
            </p:cNvPr>
            <p:cNvSpPr/>
            <p:nvPr userDrawn="1"/>
          </p:nvSpPr>
          <p:spPr>
            <a:xfrm>
              <a:off x="3522922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525" name="Rectangle 524">
              <a:hlinkClick r:id="rId115" action="ppaction://hlinksldjump"/>
              <a:extLst>
                <a:ext uri="{FF2B5EF4-FFF2-40B4-BE49-F238E27FC236}">
                  <a16:creationId xmlns:a16="http://schemas.microsoft.com/office/drawing/2014/main" id="{73148BBB-13B5-4B2A-09DC-8A7FF741DE0A}"/>
                </a:ext>
              </a:extLst>
            </p:cNvPr>
            <p:cNvSpPr/>
            <p:nvPr userDrawn="1"/>
          </p:nvSpPr>
          <p:spPr>
            <a:xfrm>
              <a:off x="3687995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26" name="Rectangle 525">
              <a:hlinkClick r:id="rId116" action="ppaction://hlinksldjump"/>
              <a:extLst>
                <a:ext uri="{FF2B5EF4-FFF2-40B4-BE49-F238E27FC236}">
                  <a16:creationId xmlns:a16="http://schemas.microsoft.com/office/drawing/2014/main" id="{9F4C29C4-3F39-A7B7-5DD2-317CA312E241}"/>
                </a:ext>
              </a:extLst>
            </p:cNvPr>
            <p:cNvSpPr/>
            <p:nvPr userDrawn="1"/>
          </p:nvSpPr>
          <p:spPr>
            <a:xfrm>
              <a:off x="3854089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27" name="Rectangle 526">
              <a:hlinkClick r:id="rId117" action="ppaction://hlinksldjump"/>
              <a:extLst>
                <a:ext uri="{FF2B5EF4-FFF2-40B4-BE49-F238E27FC236}">
                  <a16:creationId xmlns:a16="http://schemas.microsoft.com/office/drawing/2014/main" id="{2E960B6A-C944-01B5-0FE1-52E29CFE7821}"/>
                </a:ext>
              </a:extLst>
            </p:cNvPr>
            <p:cNvSpPr/>
            <p:nvPr userDrawn="1"/>
          </p:nvSpPr>
          <p:spPr>
            <a:xfrm>
              <a:off x="4016786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28" name="Rectangle 527">
              <a:hlinkClick r:id="rId118" action="ppaction://hlinksldjump"/>
              <a:extLst>
                <a:ext uri="{FF2B5EF4-FFF2-40B4-BE49-F238E27FC236}">
                  <a16:creationId xmlns:a16="http://schemas.microsoft.com/office/drawing/2014/main" id="{D5CF2B2A-2737-8249-67FD-997AD58CC37E}"/>
                </a:ext>
              </a:extLst>
            </p:cNvPr>
            <p:cNvSpPr/>
            <p:nvPr userDrawn="1"/>
          </p:nvSpPr>
          <p:spPr>
            <a:xfrm>
              <a:off x="4180519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29" name="Rectangle 528">
              <a:hlinkClick r:id="rId119" action="ppaction://hlinksldjump"/>
              <a:extLst>
                <a:ext uri="{FF2B5EF4-FFF2-40B4-BE49-F238E27FC236}">
                  <a16:creationId xmlns:a16="http://schemas.microsoft.com/office/drawing/2014/main" id="{49B321C5-7D59-B995-F281-35993CCBFE63}"/>
                </a:ext>
              </a:extLst>
            </p:cNvPr>
            <p:cNvSpPr/>
            <p:nvPr userDrawn="1"/>
          </p:nvSpPr>
          <p:spPr>
            <a:xfrm>
              <a:off x="4345402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30" name="Rectangle 529">
              <a:hlinkClick r:id="rId120" action="ppaction://hlinksldjump"/>
              <a:extLst>
                <a:ext uri="{FF2B5EF4-FFF2-40B4-BE49-F238E27FC236}">
                  <a16:creationId xmlns:a16="http://schemas.microsoft.com/office/drawing/2014/main" id="{FFFC55CF-C529-B6BB-1D7C-CCFF122275AC}"/>
                </a:ext>
              </a:extLst>
            </p:cNvPr>
            <p:cNvSpPr/>
            <p:nvPr userDrawn="1"/>
          </p:nvSpPr>
          <p:spPr>
            <a:xfrm>
              <a:off x="3360210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31" name="Rectangle 530">
              <a:hlinkClick r:id="rId121" action="ppaction://hlinksldjump"/>
              <a:extLst>
                <a:ext uri="{FF2B5EF4-FFF2-40B4-BE49-F238E27FC236}">
                  <a16:creationId xmlns:a16="http://schemas.microsoft.com/office/drawing/2014/main" id="{E359B9B9-C349-3C68-39CD-5FEEF0DDAB34}"/>
                </a:ext>
              </a:extLst>
            </p:cNvPr>
            <p:cNvSpPr/>
            <p:nvPr userDrawn="1"/>
          </p:nvSpPr>
          <p:spPr>
            <a:xfrm>
              <a:off x="3522922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32" name="Rectangle 531">
              <a:hlinkClick r:id="rId122" action="ppaction://hlinksldjump"/>
              <a:extLst>
                <a:ext uri="{FF2B5EF4-FFF2-40B4-BE49-F238E27FC236}">
                  <a16:creationId xmlns:a16="http://schemas.microsoft.com/office/drawing/2014/main" id="{BE4036AF-BFB7-0943-8F47-AAFBAC927919}"/>
                </a:ext>
              </a:extLst>
            </p:cNvPr>
            <p:cNvSpPr/>
            <p:nvPr userDrawn="1"/>
          </p:nvSpPr>
          <p:spPr>
            <a:xfrm>
              <a:off x="3687995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7D001E8D-E9A3-CF1E-A2F1-33A430E033BA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26013DED-D139-8CAB-26F2-6B78558287B1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DC29F398-05ED-9358-E10B-A840D880484B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EABC03E6-2DB1-4901-C825-34B8A40E8B04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76730476-4E1F-0128-D434-6FF27E80CBD7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FFD62358-66A0-25D7-515C-5AA68085D32D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C62C7098-F753-FEC0-FABF-D916C6743AB4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540" name="Group 539">
            <a:extLst>
              <a:ext uri="{FF2B5EF4-FFF2-40B4-BE49-F238E27FC236}">
                <a16:creationId xmlns:a16="http://schemas.microsoft.com/office/drawing/2014/main" id="{60EC725A-C9A8-8264-160C-99FF1C7A3D12}"/>
              </a:ext>
            </a:extLst>
          </p:cNvPr>
          <p:cNvGrpSpPr/>
          <p:nvPr userDrawn="1"/>
        </p:nvGrpSpPr>
        <p:grpSpPr>
          <a:xfrm>
            <a:off x="1996152" y="1996035"/>
            <a:ext cx="1129960" cy="887082"/>
            <a:chOff x="3360210" y="369282"/>
            <a:chExt cx="1129960" cy="887082"/>
          </a:xfrm>
        </p:grpSpPr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9250751-0DE5-4BF1-E4F4-2DA404796278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42" name="Rectangle 541">
              <a:hlinkClick r:id="rId123" action="ppaction://hlinksldjump"/>
              <a:extLst>
                <a:ext uri="{FF2B5EF4-FFF2-40B4-BE49-F238E27FC236}">
                  <a16:creationId xmlns:a16="http://schemas.microsoft.com/office/drawing/2014/main" id="{751E32AF-9F02-C79C-F430-D43D9A91F35C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43" name="Rectangle 542">
              <a:hlinkClick r:id="rId124" action="ppaction://hlinksldjump"/>
              <a:extLst>
                <a:ext uri="{FF2B5EF4-FFF2-40B4-BE49-F238E27FC236}">
                  <a16:creationId xmlns:a16="http://schemas.microsoft.com/office/drawing/2014/main" id="{06CD2A5B-6369-DB2D-03E9-EED03B424255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44" name="Rectangle 543">
              <a:hlinkClick r:id="rId125" action="ppaction://hlinksldjump"/>
              <a:extLst>
                <a:ext uri="{FF2B5EF4-FFF2-40B4-BE49-F238E27FC236}">
                  <a16:creationId xmlns:a16="http://schemas.microsoft.com/office/drawing/2014/main" id="{ACB8E357-588C-3035-7B44-A926915589E7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5" name="Rectangle 544">
              <a:hlinkClick r:id="rId126" action="ppaction://hlinksldjump"/>
              <a:extLst>
                <a:ext uri="{FF2B5EF4-FFF2-40B4-BE49-F238E27FC236}">
                  <a16:creationId xmlns:a16="http://schemas.microsoft.com/office/drawing/2014/main" id="{87688FE4-75F8-3171-204C-3F0FAA7F2017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46" name="Rectangle 545">
              <a:hlinkClick r:id="rId127" action="ppaction://hlinksldjump"/>
              <a:extLst>
                <a:ext uri="{FF2B5EF4-FFF2-40B4-BE49-F238E27FC236}">
                  <a16:creationId xmlns:a16="http://schemas.microsoft.com/office/drawing/2014/main" id="{21134DF3-0435-859A-21D6-7664108D496B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47" name="Rectangle 546">
              <a:hlinkClick r:id="rId128" action="ppaction://hlinksldjump"/>
              <a:extLst>
                <a:ext uri="{FF2B5EF4-FFF2-40B4-BE49-F238E27FC236}">
                  <a16:creationId xmlns:a16="http://schemas.microsoft.com/office/drawing/2014/main" id="{427B2B97-D967-F1D1-53BD-FB9A54DBFED5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8" name="Rectangle 547">
              <a:hlinkClick r:id="rId129" action="ppaction://hlinksldjump"/>
              <a:extLst>
                <a:ext uri="{FF2B5EF4-FFF2-40B4-BE49-F238E27FC236}">
                  <a16:creationId xmlns:a16="http://schemas.microsoft.com/office/drawing/2014/main" id="{20E6472B-6279-7EB0-0E21-B16BCC8C35F7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49" name="Rectangle 548">
              <a:hlinkClick r:id="rId130" action="ppaction://hlinksldjump"/>
              <a:extLst>
                <a:ext uri="{FF2B5EF4-FFF2-40B4-BE49-F238E27FC236}">
                  <a16:creationId xmlns:a16="http://schemas.microsoft.com/office/drawing/2014/main" id="{F65E4976-4423-900A-5E52-7AADE8926DD7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0" name="Rectangle 549">
              <a:hlinkClick r:id="rId131" action="ppaction://hlinksldjump"/>
              <a:extLst>
                <a:ext uri="{FF2B5EF4-FFF2-40B4-BE49-F238E27FC236}">
                  <a16:creationId xmlns:a16="http://schemas.microsoft.com/office/drawing/2014/main" id="{4A7D2E7A-AAAE-C0B5-AD9C-8F1CDC239319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51" name="Rectangle 550">
              <a:hlinkClick r:id="rId132" action="ppaction://hlinksldjump"/>
              <a:extLst>
                <a:ext uri="{FF2B5EF4-FFF2-40B4-BE49-F238E27FC236}">
                  <a16:creationId xmlns:a16="http://schemas.microsoft.com/office/drawing/2014/main" id="{41CDDF49-D51F-FE98-9047-A8B178476411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2" name="Rectangle 551">
              <a:hlinkClick r:id="rId133" action="ppaction://hlinksldjump"/>
              <a:extLst>
                <a:ext uri="{FF2B5EF4-FFF2-40B4-BE49-F238E27FC236}">
                  <a16:creationId xmlns:a16="http://schemas.microsoft.com/office/drawing/2014/main" id="{03E8B605-5562-85B2-EC7E-4D6B0F9BD8CC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53" name="Rectangle 552">
              <a:hlinkClick r:id="rId134" action="ppaction://hlinksldjump"/>
              <a:extLst>
                <a:ext uri="{FF2B5EF4-FFF2-40B4-BE49-F238E27FC236}">
                  <a16:creationId xmlns:a16="http://schemas.microsoft.com/office/drawing/2014/main" id="{4411FF4A-FA07-FA3C-8727-070F4CC04A34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4" name="Rectangle 553">
              <a:hlinkClick r:id="rId135" action="ppaction://hlinksldjump"/>
              <a:extLst>
                <a:ext uri="{FF2B5EF4-FFF2-40B4-BE49-F238E27FC236}">
                  <a16:creationId xmlns:a16="http://schemas.microsoft.com/office/drawing/2014/main" id="{10D4800E-85F0-7834-0773-E95E21820C40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555" name="Rectangle 554">
              <a:hlinkClick r:id="rId136" action="ppaction://hlinksldjump"/>
              <a:extLst>
                <a:ext uri="{FF2B5EF4-FFF2-40B4-BE49-F238E27FC236}">
                  <a16:creationId xmlns:a16="http://schemas.microsoft.com/office/drawing/2014/main" id="{81C10D4E-6538-3006-E276-63ECF3E4BA95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56" name="Rectangle 555">
              <a:hlinkClick r:id="rId137" action="ppaction://hlinksldjump"/>
              <a:extLst>
                <a:ext uri="{FF2B5EF4-FFF2-40B4-BE49-F238E27FC236}">
                  <a16:creationId xmlns:a16="http://schemas.microsoft.com/office/drawing/2014/main" id="{852D9384-9A0E-828F-3C9A-14202BD5E268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57" name="Rectangle 556">
              <a:hlinkClick r:id="rId138" action="ppaction://hlinksldjump"/>
              <a:extLst>
                <a:ext uri="{FF2B5EF4-FFF2-40B4-BE49-F238E27FC236}">
                  <a16:creationId xmlns:a16="http://schemas.microsoft.com/office/drawing/2014/main" id="{B5F2B00A-88C5-C3D0-464D-B33292FC82B9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58" name="Rectangle 557">
              <a:hlinkClick r:id="rId139" action="ppaction://hlinksldjump"/>
              <a:extLst>
                <a:ext uri="{FF2B5EF4-FFF2-40B4-BE49-F238E27FC236}">
                  <a16:creationId xmlns:a16="http://schemas.microsoft.com/office/drawing/2014/main" id="{ED7B8F40-7B15-33A8-8246-B5829DE4D967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59" name="Rectangle 558">
              <a:hlinkClick r:id="rId140" action="ppaction://hlinksldjump"/>
              <a:extLst>
                <a:ext uri="{FF2B5EF4-FFF2-40B4-BE49-F238E27FC236}">
                  <a16:creationId xmlns:a16="http://schemas.microsoft.com/office/drawing/2014/main" id="{147C625F-B7F0-0E56-6A67-079EE97536C2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560" name="Rectangle 559">
              <a:hlinkClick r:id="rId141" action="ppaction://hlinksldjump"/>
              <a:extLst>
                <a:ext uri="{FF2B5EF4-FFF2-40B4-BE49-F238E27FC236}">
                  <a16:creationId xmlns:a16="http://schemas.microsoft.com/office/drawing/2014/main" id="{175A879D-C851-F40B-65D7-99B33215B3C6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61" name="Rectangle 560">
              <a:hlinkClick r:id="rId142" action="ppaction://hlinksldjump"/>
              <a:extLst>
                <a:ext uri="{FF2B5EF4-FFF2-40B4-BE49-F238E27FC236}">
                  <a16:creationId xmlns:a16="http://schemas.microsoft.com/office/drawing/2014/main" id="{5FB56E96-7182-DBDE-DE13-38EC0DCCCC3C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62" name="Rectangle 561">
              <a:hlinkClick r:id="rId143" action="ppaction://hlinksldjump"/>
              <a:extLst>
                <a:ext uri="{FF2B5EF4-FFF2-40B4-BE49-F238E27FC236}">
                  <a16:creationId xmlns:a16="http://schemas.microsoft.com/office/drawing/2014/main" id="{1C29A40A-B4C0-C38D-5153-49E9429B84D1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563" name="Rectangle 562">
              <a:hlinkClick r:id="rId144" action="ppaction://hlinksldjump"/>
              <a:extLst>
                <a:ext uri="{FF2B5EF4-FFF2-40B4-BE49-F238E27FC236}">
                  <a16:creationId xmlns:a16="http://schemas.microsoft.com/office/drawing/2014/main" id="{3693642F-A260-5081-C6F3-2BFE825E6411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564" name="Rectangle 563">
              <a:hlinkClick r:id="rId145" action="ppaction://hlinksldjump"/>
              <a:extLst>
                <a:ext uri="{FF2B5EF4-FFF2-40B4-BE49-F238E27FC236}">
                  <a16:creationId xmlns:a16="http://schemas.microsoft.com/office/drawing/2014/main" id="{99643501-25EC-1795-A2B2-7D0262294FBB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65" name="Rectangle 564">
              <a:hlinkClick r:id="rId146" action="ppaction://hlinksldjump"/>
              <a:extLst>
                <a:ext uri="{FF2B5EF4-FFF2-40B4-BE49-F238E27FC236}">
                  <a16:creationId xmlns:a16="http://schemas.microsoft.com/office/drawing/2014/main" id="{7B7160B3-45DC-F8D5-F461-DC9DE4A5E5B1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66" name="Rectangle 565">
              <a:hlinkClick r:id="rId147" action="ppaction://hlinksldjump"/>
              <a:extLst>
                <a:ext uri="{FF2B5EF4-FFF2-40B4-BE49-F238E27FC236}">
                  <a16:creationId xmlns:a16="http://schemas.microsoft.com/office/drawing/2014/main" id="{F7B432AB-924D-2BFF-70B5-FDA2C947E186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67" name="Rectangle 566">
              <a:hlinkClick r:id="rId148" action="ppaction://hlinksldjump"/>
              <a:extLst>
                <a:ext uri="{FF2B5EF4-FFF2-40B4-BE49-F238E27FC236}">
                  <a16:creationId xmlns:a16="http://schemas.microsoft.com/office/drawing/2014/main" id="{CAD84132-4C6C-7527-BC1B-DB394AA612C3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68" name="Rectangle 567">
              <a:hlinkClick r:id="rId149" action="ppaction://hlinksldjump"/>
              <a:extLst>
                <a:ext uri="{FF2B5EF4-FFF2-40B4-BE49-F238E27FC236}">
                  <a16:creationId xmlns:a16="http://schemas.microsoft.com/office/drawing/2014/main" id="{FDFDAA5D-BADD-380C-73FE-993A653080D5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69" name="Rectangle 568">
              <a:hlinkClick r:id="rId150" action="ppaction://hlinksldjump"/>
              <a:extLst>
                <a:ext uri="{FF2B5EF4-FFF2-40B4-BE49-F238E27FC236}">
                  <a16:creationId xmlns:a16="http://schemas.microsoft.com/office/drawing/2014/main" id="{1D86CFCB-F1CE-AE6C-77B4-1C8732AB734B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70" name="Rectangle 569">
              <a:hlinkClick r:id="rId151" action="ppaction://hlinksldjump"/>
              <a:extLst>
                <a:ext uri="{FF2B5EF4-FFF2-40B4-BE49-F238E27FC236}">
                  <a16:creationId xmlns:a16="http://schemas.microsoft.com/office/drawing/2014/main" id="{B04C5E5D-EFF2-324F-CAEC-A42EAA35E532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71" name="Rectangle 570">
              <a:hlinkClick r:id="rId152" action="ppaction://hlinksldjump"/>
              <a:extLst>
                <a:ext uri="{FF2B5EF4-FFF2-40B4-BE49-F238E27FC236}">
                  <a16:creationId xmlns:a16="http://schemas.microsoft.com/office/drawing/2014/main" id="{6301F487-55A9-18F6-642D-3764128343A5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72" name="Rectangle 571">
              <a:hlinkClick r:id="rId153" action="ppaction://hlinksldjump"/>
              <a:extLst>
                <a:ext uri="{FF2B5EF4-FFF2-40B4-BE49-F238E27FC236}">
                  <a16:creationId xmlns:a16="http://schemas.microsoft.com/office/drawing/2014/main" id="{A19402D7-EB4A-123B-BCEA-4F2375B63264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7374A0B2-ECC2-FBBB-87EF-FDEC2A61E801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8FD484E7-8942-21E6-51B5-EC3206812264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5C51F591-B8BA-EB99-7D62-77E50D3D06EC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91086732-7D15-8F67-DB1F-E0A8EF3AC4AD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C13F59A0-5F0A-D7E4-DF4C-00720E3C4CEB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028AEDFE-6363-5E13-86F5-961AC6733FF3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D7FF5092-3907-363F-1452-C26BD6A29E25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8B71D60F-394D-DE32-836A-E0DC701C1745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E8C86B53-4FE5-8B49-EEEB-28B4714F6032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65A73852-9CC8-342F-B556-97421E4BDAEE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97362D71-8ACA-EF37-D045-BE4C1D61A421}"/>
              </a:ext>
            </a:extLst>
          </p:cNvPr>
          <p:cNvGrpSpPr/>
          <p:nvPr userDrawn="1"/>
        </p:nvGrpSpPr>
        <p:grpSpPr>
          <a:xfrm>
            <a:off x="3285875" y="1999704"/>
            <a:ext cx="1129960" cy="1041413"/>
            <a:chOff x="3360210" y="369282"/>
            <a:chExt cx="1129960" cy="1041413"/>
          </a:xfrm>
        </p:grpSpPr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C3FC5660-3407-FCEB-C2E9-5E8372A0AE3C}"/>
                </a:ext>
              </a:extLst>
            </p:cNvPr>
            <p:cNvSpPr/>
            <p:nvPr userDrawn="1"/>
          </p:nvSpPr>
          <p:spPr>
            <a:xfrm>
              <a:off x="3687995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DC9C1740-D745-8902-1318-385BB28F07FC}"/>
                </a:ext>
              </a:extLst>
            </p:cNvPr>
            <p:cNvSpPr/>
            <p:nvPr userDrawn="1"/>
          </p:nvSpPr>
          <p:spPr>
            <a:xfrm>
              <a:off x="3854089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DD39D387-DE2D-F2E1-FAE6-478A56ECAE1D}"/>
                </a:ext>
              </a:extLst>
            </p:cNvPr>
            <p:cNvSpPr/>
            <p:nvPr userDrawn="1"/>
          </p:nvSpPr>
          <p:spPr>
            <a:xfrm>
              <a:off x="4016786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CB65F50B-2641-A076-519E-F3C9F4074AF9}"/>
                </a:ext>
              </a:extLst>
            </p:cNvPr>
            <p:cNvSpPr/>
            <p:nvPr userDrawn="1"/>
          </p:nvSpPr>
          <p:spPr>
            <a:xfrm>
              <a:off x="4180519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8" name="Rectangle 587">
              <a:hlinkClick r:id="rId154" action="ppaction://hlinksldjump"/>
              <a:extLst>
                <a:ext uri="{FF2B5EF4-FFF2-40B4-BE49-F238E27FC236}">
                  <a16:creationId xmlns:a16="http://schemas.microsoft.com/office/drawing/2014/main" id="{90617486-017E-F882-3BAD-CBC1599E20DB}"/>
                </a:ext>
              </a:extLst>
            </p:cNvPr>
            <p:cNvSpPr/>
            <p:nvPr userDrawn="1"/>
          </p:nvSpPr>
          <p:spPr>
            <a:xfrm>
              <a:off x="4345402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89" name="Rectangle 588">
              <a:hlinkClick r:id="rId155" action="ppaction://hlinksldjump"/>
              <a:extLst>
                <a:ext uri="{FF2B5EF4-FFF2-40B4-BE49-F238E27FC236}">
                  <a16:creationId xmlns:a16="http://schemas.microsoft.com/office/drawing/2014/main" id="{8A911F1D-A42F-CB6C-B890-DF525B5884D0}"/>
                </a:ext>
              </a:extLst>
            </p:cNvPr>
            <p:cNvSpPr/>
            <p:nvPr userDrawn="1"/>
          </p:nvSpPr>
          <p:spPr>
            <a:xfrm>
              <a:off x="3360210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0" name="Rectangle 589">
              <a:hlinkClick r:id="rId156" action="ppaction://hlinksldjump"/>
              <a:extLst>
                <a:ext uri="{FF2B5EF4-FFF2-40B4-BE49-F238E27FC236}">
                  <a16:creationId xmlns:a16="http://schemas.microsoft.com/office/drawing/2014/main" id="{5FE3D0F5-D80A-0962-BF94-D3EAF23DFAE4}"/>
                </a:ext>
              </a:extLst>
            </p:cNvPr>
            <p:cNvSpPr/>
            <p:nvPr userDrawn="1"/>
          </p:nvSpPr>
          <p:spPr>
            <a:xfrm>
              <a:off x="3522922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91" name="Rectangle 590">
              <a:hlinkClick r:id="rId157" action="ppaction://hlinksldjump"/>
              <a:extLst>
                <a:ext uri="{FF2B5EF4-FFF2-40B4-BE49-F238E27FC236}">
                  <a16:creationId xmlns:a16="http://schemas.microsoft.com/office/drawing/2014/main" id="{D6142CB4-C2DC-070B-A3DE-E6AB5C5C45BB}"/>
                </a:ext>
              </a:extLst>
            </p:cNvPr>
            <p:cNvSpPr/>
            <p:nvPr userDrawn="1"/>
          </p:nvSpPr>
          <p:spPr>
            <a:xfrm>
              <a:off x="3687995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92" name="Rectangle 591">
              <a:hlinkClick r:id="rId158" action="ppaction://hlinksldjump"/>
              <a:extLst>
                <a:ext uri="{FF2B5EF4-FFF2-40B4-BE49-F238E27FC236}">
                  <a16:creationId xmlns:a16="http://schemas.microsoft.com/office/drawing/2014/main" id="{DA8A6C5E-A38E-CED0-2772-F74E8F3081CA}"/>
                </a:ext>
              </a:extLst>
            </p:cNvPr>
            <p:cNvSpPr/>
            <p:nvPr userDrawn="1"/>
          </p:nvSpPr>
          <p:spPr>
            <a:xfrm>
              <a:off x="3854089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93" name="Rectangle 592">
              <a:hlinkClick r:id="rId159" action="ppaction://hlinksldjump"/>
              <a:extLst>
                <a:ext uri="{FF2B5EF4-FFF2-40B4-BE49-F238E27FC236}">
                  <a16:creationId xmlns:a16="http://schemas.microsoft.com/office/drawing/2014/main" id="{A3FA0158-8970-1615-7EB0-E9263395E434}"/>
                </a:ext>
              </a:extLst>
            </p:cNvPr>
            <p:cNvSpPr/>
            <p:nvPr userDrawn="1"/>
          </p:nvSpPr>
          <p:spPr>
            <a:xfrm>
              <a:off x="4016786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4" name="Rectangle 593">
              <a:hlinkClick r:id="rId160" action="ppaction://hlinksldjump"/>
              <a:extLst>
                <a:ext uri="{FF2B5EF4-FFF2-40B4-BE49-F238E27FC236}">
                  <a16:creationId xmlns:a16="http://schemas.microsoft.com/office/drawing/2014/main" id="{19685A52-D300-516F-0A02-ACDA36DE871A}"/>
                </a:ext>
              </a:extLst>
            </p:cNvPr>
            <p:cNvSpPr/>
            <p:nvPr userDrawn="1"/>
          </p:nvSpPr>
          <p:spPr>
            <a:xfrm>
              <a:off x="4180519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95" name="Rectangle 594">
              <a:hlinkClick r:id="rId161" action="ppaction://hlinksldjump"/>
              <a:extLst>
                <a:ext uri="{FF2B5EF4-FFF2-40B4-BE49-F238E27FC236}">
                  <a16:creationId xmlns:a16="http://schemas.microsoft.com/office/drawing/2014/main" id="{6AECA549-B929-3C3B-A3B2-30E9670FDFE9}"/>
                </a:ext>
              </a:extLst>
            </p:cNvPr>
            <p:cNvSpPr/>
            <p:nvPr userDrawn="1"/>
          </p:nvSpPr>
          <p:spPr>
            <a:xfrm>
              <a:off x="4345402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96" name="Rectangle 595">
              <a:hlinkClick r:id="rId162" action="ppaction://hlinksldjump"/>
              <a:extLst>
                <a:ext uri="{FF2B5EF4-FFF2-40B4-BE49-F238E27FC236}">
                  <a16:creationId xmlns:a16="http://schemas.microsoft.com/office/drawing/2014/main" id="{7486BCCB-8AAD-3E8E-B0ED-CBFFB5CAEFB3}"/>
                </a:ext>
              </a:extLst>
            </p:cNvPr>
            <p:cNvSpPr/>
            <p:nvPr userDrawn="1"/>
          </p:nvSpPr>
          <p:spPr>
            <a:xfrm>
              <a:off x="3360210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97" name="Rectangle 596">
              <a:hlinkClick r:id="rId163" action="ppaction://hlinksldjump"/>
              <a:extLst>
                <a:ext uri="{FF2B5EF4-FFF2-40B4-BE49-F238E27FC236}">
                  <a16:creationId xmlns:a16="http://schemas.microsoft.com/office/drawing/2014/main" id="{3B4DE0B8-B122-2352-8F25-6AAFE4BA82D4}"/>
                </a:ext>
              </a:extLst>
            </p:cNvPr>
            <p:cNvSpPr/>
            <p:nvPr userDrawn="1"/>
          </p:nvSpPr>
          <p:spPr>
            <a:xfrm>
              <a:off x="3522922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98" name="Rectangle 597">
              <a:hlinkClick r:id="rId164" action="ppaction://hlinksldjump"/>
              <a:extLst>
                <a:ext uri="{FF2B5EF4-FFF2-40B4-BE49-F238E27FC236}">
                  <a16:creationId xmlns:a16="http://schemas.microsoft.com/office/drawing/2014/main" id="{D893B7DC-7771-A8C4-2840-A4DA2C078486}"/>
                </a:ext>
              </a:extLst>
            </p:cNvPr>
            <p:cNvSpPr/>
            <p:nvPr userDrawn="1"/>
          </p:nvSpPr>
          <p:spPr>
            <a:xfrm>
              <a:off x="3687995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99" name="Rectangle 598">
              <a:hlinkClick r:id="rId165" action="ppaction://hlinksldjump"/>
              <a:extLst>
                <a:ext uri="{FF2B5EF4-FFF2-40B4-BE49-F238E27FC236}">
                  <a16:creationId xmlns:a16="http://schemas.microsoft.com/office/drawing/2014/main" id="{F1EDF45D-7CB6-7782-1E93-55D0C06A9DA9}"/>
                </a:ext>
              </a:extLst>
            </p:cNvPr>
            <p:cNvSpPr/>
            <p:nvPr userDrawn="1"/>
          </p:nvSpPr>
          <p:spPr>
            <a:xfrm>
              <a:off x="3854089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00" name="Rectangle 599">
              <a:hlinkClick r:id="rId166" action="ppaction://hlinksldjump"/>
              <a:extLst>
                <a:ext uri="{FF2B5EF4-FFF2-40B4-BE49-F238E27FC236}">
                  <a16:creationId xmlns:a16="http://schemas.microsoft.com/office/drawing/2014/main" id="{60DBA8B2-B83F-B6A4-4971-4EAB8D253623}"/>
                </a:ext>
              </a:extLst>
            </p:cNvPr>
            <p:cNvSpPr/>
            <p:nvPr userDrawn="1"/>
          </p:nvSpPr>
          <p:spPr>
            <a:xfrm>
              <a:off x="4016786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601" name="Rectangle 600">
              <a:hlinkClick r:id="rId167" action="ppaction://hlinksldjump"/>
              <a:extLst>
                <a:ext uri="{FF2B5EF4-FFF2-40B4-BE49-F238E27FC236}">
                  <a16:creationId xmlns:a16="http://schemas.microsoft.com/office/drawing/2014/main" id="{F3659FE7-372B-ECA7-7691-D8B603F12260}"/>
                </a:ext>
              </a:extLst>
            </p:cNvPr>
            <p:cNvSpPr/>
            <p:nvPr userDrawn="1"/>
          </p:nvSpPr>
          <p:spPr>
            <a:xfrm>
              <a:off x="4180519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602" name="Rectangle 601">
              <a:hlinkClick r:id="rId168" action="ppaction://hlinksldjump"/>
              <a:extLst>
                <a:ext uri="{FF2B5EF4-FFF2-40B4-BE49-F238E27FC236}">
                  <a16:creationId xmlns:a16="http://schemas.microsoft.com/office/drawing/2014/main" id="{B2496A79-A1F9-4738-28E4-16BDB80DE852}"/>
                </a:ext>
              </a:extLst>
            </p:cNvPr>
            <p:cNvSpPr/>
            <p:nvPr userDrawn="1"/>
          </p:nvSpPr>
          <p:spPr>
            <a:xfrm>
              <a:off x="4345402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03" name="Rectangle 602">
              <a:hlinkClick r:id="rId169" action="ppaction://hlinksldjump"/>
              <a:extLst>
                <a:ext uri="{FF2B5EF4-FFF2-40B4-BE49-F238E27FC236}">
                  <a16:creationId xmlns:a16="http://schemas.microsoft.com/office/drawing/2014/main" id="{F2C9B6C3-1944-EF5A-B45C-4A6D8F6EE46B}"/>
                </a:ext>
              </a:extLst>
            </p:cNvPr>
            <p:cNvSpPr/>
            <p:nvPr userDrawn="1"/>
          </p:nvSpPr>
          <p:spPr>
            <a:xfrm>
              <a:off x="3360210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04" name="Rectangle 603">
              <a:hlinkClick r:id="rId170" action="ppaction://hlinksldjump"/>
              <a:extLst>
                <a:ext uri="{FF2B5EF4-FFF2-40B4-BE49-F238E27FC236}">
                  <a16:creationId xmlns:a16="http://schemas.microsoft.com/office/drawing/2014/main" id="{7F468A56-0D43-49A7-1D04-F4D2E0694EF7}"/>
                </a:ext>
              </a:extLst>
            </p:cNvPr>
            <p:cNvSpPr/>
            <p:nvPr userDrawn="1"/>
          </p:nvSpPr>
          <p:spPr>
            <a:xfrm>
              <a:off x="3522922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05" name="Rectangle 604">
              <a:hlinkClick r:id="rId171" action="ppaction://hlinksldjump"/>
              <a:extLst>
                <a:ext uri="{FF2B5EF4-FFF2-40B4-BE49-F238E27FC236}">
                  <a16:creationId xmlns:a16="http://schemas.microsoft.com/office/drawing/2014/main" id="{DC16E63D-658B-8A36-3F17-4F2C0095C68D}"/>
                </a:ext>
              </a:extLst>
            </p:cNvPr>
            <p:cNvSpPr/>
            <p:nvPr userDrawn="1"/>
          </p:nvSpPr>
          <p:spPr>
            <a:xfrm>
              <a:off x="3687995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06" name="Rectangle 605">
              <a:hlinkClick r:id="rId172" action="ppaction://hlinksldjump"/>
              <a:extLst>
                <a:ext uri="{FF2B5EF4-FFF2-40B4-BE49-F238E27FC236}">
                  <a16:creationId xmlns:a16="http://schemas.microsoft.com/office/drawing/2014/main" id="{CB02DBA6-CBA8-EC5E-7E18-964B75BCBBD2}"/>
                </a:ext>
              </a:extLst>
            </p:cNvPr>
            <p:cNvSpPr/>
            <p:nvPr userDrawn="1"/>
          </p:nvSpPr>
          <p:spPr>
            <a:xfrm>
              <a:off x="3854089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07" name="Rectangle 606">
              <a:hlinkClick r:id="rId173" action="ppaction://hlinksldjump"/>
              <a:extLst>
                <a:ext uri="{FF2B5EF4-FFF2-40B4-BE49-F238E27FC236}">
                  <a16:creationId xmlns:a16="http://schemas.microsoft.com/office/drawing/2014/main" id="{CD7D95DF-9E48-2EA5-FE56-634076E7D3A1}"/>
                </a:ext>
              </a:extLst>
            </p:cNvPr>
            <p:cNvSpPr/>
            <p:nvPr userDrawn="1"/>
          </p:nvSpPr>
          <p:spPr>
            <a:xfrm>
              <a:off x="4016786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08" name="Rectangle 607">
              <a:hlinkClick r:id="rId174" action="ppaction://hlinksldjump"/>
              <a:extLst>
                <a:ext uri="{FF2B5EF4-FFF2-40B4-BE49-F238E27FC236}">
                  <a16:creationId xmlns:a16="http://schemas.microsoft.com/office/drawing/2014/main" id="{5C34F143-3DA3-D738-069A-2144FE44D159}"/>
                </a:ext>
              </a:extLst>
            </p:cNvPr>
            <p:cNvSpPr/>
            <p:nvPr userDrawn="1"/>
          </p:nvSpPr>
          <p:spPr>
            <a:xfrm>
              <a:off x="4180519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609" name="Rectangle 608">
              <a:hlinkClick r:id="rId175" action="ppaction://hlinksldjump"/>
              <a:extLst>
                <a:ext uri="{FF2B5EF4-FFF2-40B4-BE49-F238E27FC236}">
                  <a16:creationId xmlns:a16="http://schemas.microsoft.com/office/drawing/2014/main" id="{298F1907-D348-72E9-637A-33026072EFF2}"/>
                </a:ext>
              </a:extLst>
            </p:cNvPr>
            <p:cNvSpPr/>
            <p:nvPr userDrawn="1"/>
          </p:nvSpPr>
          <p:spPr>
            <a:xfrm>
              <a:off x="4345402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10" name="Rectangle 609">
              <a:hlinkClick r:id="rId176" action="ppaction://hlinksldjump"/>
              <a:extLst>
                <a:ext uri="{FF2B5EF4-FFF2-40B4-BE49-F238E27FC236}">
                  <a16:creationId xmlns:a16="http://schemas.microsoft.com/office/drawing/2014/main" id="{6F96E7E6-8C52-32E1-3817-80360D6D58B2}"/>
                </a:ext>
              </a:extLst>
            </p:cNvPr>
            <p:cNvSpPr/>
            <p:nvPr userDrawn="1"/>
          </p:nvSpPr>
          <p:spPr>
            <a:xfrm>
              <a:off x="3360210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611" name="Rectangle 610">
              <a:hlinkClick r:id="rId177" action="ppaction://hlinksldjump"/>
              <a:extLst>
                <a:ext uri="{FF2B5EF4-FFF2-40B4-BE49-F238E27FC236}">
                  <a16:creationId xmlns:a16="http://schemas.microsoft.com/office/drawing/2014/main" id="{15F974DB-892A-8861-33FC-F80AA6F2FA31}"/>
                </a:ext>
              </a:extLst>
            </p:cNvPr>
            <p:cNvSpPr/>
            <p:nvPr userDrawn="1"/>
          </p:nvSpPr>
          <p:spPr>
            <a:xfrm>
              <a:off x="3522922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612" name="Rectangle 611">
              <a:hlinkClick r:id="rId178" action="ppaction://hlinksldjump"/>
              <a:extLst>
                <a:ext uri="{FF2B5EF4-FFF2-40B4-BE49-F238E27FC236}">
                  <a16:creationId xmlns:a16="http://schemas.microsoft.com/office/drawing/2014/main" id="{F4C6E8E4-7072-2B39-B9E4-740F1367E24A}"/>
                </a:ext>
              </a:extLst>
            </p:cNvPr>
            <p:cNvSpPr/>
            <p:nvPr userDrawn="1"/>
          </p:nvSpPr>
          <p:spPr>
            <a:xfrm>
              <a:off x="3687995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613" name="Rectangle 612">
              <a:hlinkClick r:id="rId179" action="ppaction://hlinksldjump"/>
              <a:extLst>
                <a:ext uri="{FF2B5EF4-FFF2-40B4-BE49-F238E27FC236}">
                  <a16:creationId xmlns:a16="http://schemas.microsoft.com/office/drawing/2014/main" id="{2363246A-FEDA-F533-9DEE-2B06817203AE}"/>
                </a:ext>
              </a:extLst>
            </p:cNvPr>
            <p:cNvSpPr/>
            <p:nvPr userDrawn="1"/>
          </p:nvSpPr>
          <p:spPr>
            <a:xfrm>
              <a:off x="3854089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614" name="Rectangle 613">
              <a:hlinkClick r:id="rId180" action="ppaction://hlinksldjump"/>
              <a:extLst>
                <a:ext uri="{FF2B5EF4-FFF2-40B4-BE49-F238E27FC236}">
                  <a16:creationId xmlns:a16="http://schemas.microsoft.com/office/drawing/2014/main" id="{DBE3D132-5DF6-B050-9C38-1472863C77B2}"/>
                </a:ext>
              </a:extLst>
            </p:cNvPr>
            <p:cNvSpPr/>
            <p:nvPr userDrawn="1"/>
          </p:nvSpPr>
          <p:spPr>
            <a:xfrm>
              <a:off x="4016786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615" name="Rectangle 614">
              <a:hlinkClick r:id="rId181" action="ppaction://hlinksldjump"/>
              <a:extLst>
                <a:ext uri="{FF2B5EF4-FFF2-40B4-BE49-F238E27FC236}">
                  <a16:creationId xmlns:a16="http://schemas.microsoft.com/office/drawing/2014/main" id="{A7A725D1-FDC9-A362-1E52-6B5E36934317}"/>
                </a:ext>
              </a:extLst>
            </p:cNvPr>
            <p:cNvSpPr/>
            <p:nvPr userDrawn="1"/>
          </p:nvSpPr>
          <p:spPr>
            <a:xfrm>
              <a:off x="4180519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616" name="Rectangle 615">
              <a:hlinkClick r:id="rId182" action="ppaction://hlinksldjump"/>
              <a:extLst>
                <a:ext uri="{FF2B5EF4-FFF2-40B4-BE49-F238E27FC236}">
                  <a16:creationId xmlns:a16="http://schemas.microsoft.com/office/drawing/2014/main" id="{C801FA54-101A-5756-79BA-130D820456B0}"/>
                </a:ext>
              </a:extLst>
            </p:cNvPr>
            <p:cNvSpPr/>
            <p:nvPr userDrawn="1"/>
          </p:nvSpPr>
          <p:spPr>
            <a:xfrm>
              <a:off x="4345402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617" name="Rectangle 616">
              <a:hlinkClick r:id="rId183" action="ppaction://hlinksldjump"/>
              <a:extLst>
                <a:ext uri="{FF2B5EF4-FFF2-40B4-BE49-F238E27FC236}">
                  <a16:creationId xmlns:a16="http://schemas.microsoft.com/office/drawing/2014/main" id="{BC014E74-0C5E-7ACC-876A-E788A2B67C9B}"/>
                </a:ext>
              </a:extLst>
            </p:cNvPr>
            <p:cNvSpPr/>
            <p:nvPr userDrawn="1"/>
          </p:nvSpPr>
          <p:spPr>
            <a:xfrm>
              <a:off x="3360210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18" name="Rectangle 617">
              <a:extLst>
                <a:ext uri="{FF2B5EF4-FFF2-40B4-BE49-F238E27FC236}">
                  <a16:creationId xmlns:a16="http://schemas.microsoft.com/office/drawing/2014/main" id="{88BDAEC5-0993-CD29-20FD-C580912D4D13}"/>
                </a:ext>
              </a:extLst>
            </p:cNvPr>
            <p:cNvSpPr/>
            <p:nvPr userDrawn="1"/>
          </p:nvSpPr>
          <p:spPr>
            <a:xfrm>
              <a:off x="3360210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98D3892A-63FE-B590-56C3-9796819754A8}"/>
                </a:ext>
              </a:extLst>
            </p:cNvPr>
            <p:cNvSpPr/>
            <p:nvPr userDrawn="1"/>
          </p:nvSpPr>
          <p:spPr>
            <a:xfrm>
              <a:off x="352292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E5579536-7659-65DC-E29F-9C447788576F}"/>
                </a:ext>
              </a:extLst>
            </p:cNvPr>
            <p:cNvSpPr/>
            <p:nvPr userDrawn="1"/>
          </p:nvSpPr>
          <p:spPr>
            <a:xfrm>
              <a:off x="3687995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D8D318FE-37E2-09FD-86DE-953F2BB99735}"/>
                </a:ext>
              </a:extLst>
            </p:cNvPr>
            <p:cNvSpPr/>
            <p:nvPr userDrawn="1"/>
          </p:nvSpPr>
          <p:spPr>
            <a:xfrm>
              <a:off x="385408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6DD0DF17-DFF6-7572-6D03-0E6F541BF114}"/>
                </a:ext>
              </a:extLst>
            </p:cNvPr>
            <p:cNvSpPr/>
            <p:nvPr userDrawn="1"/>
          </p:nvSpPr>
          <p:spPr>
            <a:xfrm>
              <a:off x="401678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23" name="Rectangle 622">
              <a:extLst>
                <a:ext uri="{FF2B5EF4-FFF2-40B4-BE49-F238E27FC236}">
                  <a16:creationId xmlns:a16="http://schemas.microsoft.com/office/drawing/2014/main" id="{FFF7E9B9-3F5A-ED59-C6E1-233E57405828}"/>
                </a:ext>
              </a:extLst>
            </p:cNvPr>
            <p:cNvSpPr/>
            <p:nvPr userDrawn="1"/>
          </p:nvSpPr>
          <p:spPr>
            <a:xfrm>
              <a:off x="418051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4354090D-E698-A7A0-446B-151D14C7F688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5D534844-E5A8-8EF2-2AAA-5D2F22B40B82}"/>
                </a:ext>
              </a:extLst>
            </p:cNvPr>
            <p:cNvSpPr/>
            <p:nvPr userDrawn="1"/>
          </p:nvSpPr>
          <p:spPr>
            <a:xfrm>
              <a:off x="3522922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5EA2F20A-F5D7-3E14-2FE0-8274443BCB73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0E5CDD7B-41B1-0B61-E3B2-2D95DD84A488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AA574BAE-2210-C97F-A85C-ABC59F57D7E3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9A49A79E-101D-0977-28EC-1F95F24CA698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2DB5D0AF-AC1D-1831-E1D5-0E6D4C321521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365F0B36-7084-0B06-C218-10F3DC2B68DC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C41DCABA-A633-B3A1-5649-DEB860AF19CD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633" name="Group 632">
            <a:extLst>
              <a:ext uri="{FF2B5EF4-FFF2-40B4-BE49-F238E27FC236}">
                <a16:creationId xmlns:a16="http://schemas.microsoft.com/office/drawing/2014/main" id="{0C94CF0B-4D8F-35B7-828D-7D2B3426D95B}"/>
              </a:ext>
            </a:extLst>
          </p:cNvPr>
          <p:cNvGrpSpPr/>
          <p:nvPr userDrawn="1"/>
        </p:nvGrpSpPr>
        <p:grpSpPr>
          <a:xfrm>
            <a:off x="723053" y="3297844"/>
            <a:ext cx="1129960" cy="887082"/>
            <a:chOff x="3360210" y="369282"/>
            <a:chExt cx="1129960" cy="887082"/>
          </a:xfrm>
        </p:grpSpPr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131CE88B-CBEB-3024-0E35-92459118E4A4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846361AC-A69F-5357-59E5-D132C404B35E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91990D44-0342-76C8-0FBC-9E1C277245D3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26A3355B-C33B-E791-F3C0-D7D405B9EC31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38" name="Rectangle 637">
              <a:hlinkClick r:id="rId184" action="ppaction://hlinksldjump"/>
              <a:extLst>
                <a:ext uri="{FF2B5EF4-FFF2-40B4-BE49-F238E27FC236}">
                  <a16:creationId xmlns:a16="http://schemas.microsoft.com/office/drawing/2014/main" id="{56C85BBE-3C89-E617-C8B1-53E9F2330979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9" name="Rectangle 638">
              <a:hlinkClick r:id="rId185" action="ppaction://hlinksldjump"/>
              <a:extLst>
                <a:ext uri="{FF2B5EF4-FFF2-40B4-BE49-F238E27FC236}">
                  <a16:creationId xmlns:a16="http://schemas.microsoft.com/office/drawing/2014/main" id="{82DDEB66-6846-4DE5-1D3F-A0D02361D7EE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40" name="Rectangle 639">
              <a:hlinkClick r:id="rId186" action="ppaction://hlinksldjump"/>
              <a:extLst>
                <a:ext uri="{FF2B5EF4-FFF2-40B4-BE49-F238E27FC236}">
                  <a16:creationId xmlns:a16="http://schemas.microsoft.com/office/drawing/2014/main" id="{F6140045-4ED1-80D0-E4F6-BC1640EAA48A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41" name="Rectangle 640">
              <a:hlinkClick r:id="rId187" action="ppaction://hlinksldjump"/>
              <a:extLst>
                <a:ext uri="{FF2B5EF4-FFF2-40B4-BE49-F238E27FC236}">
                  <a16:creationId xmlns:a16="http://schemas.microsoft.com/office/drawing/2014/main" id="{68CDAE5E-B5A1-6E5F-2722-8AC3919292DE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42" name="Rectangle 641">
              <a:hlinkClick r:id="rId188" action="ppaction://hlinksldjump"/>
              <a:extLst>
                <a:ext uri="{FF2B5EF4-FFF2-40B4-BE49-F238E27FC236}">
                  <a16:creationId xmlns:a16="http://schemas.microsoft.com/office/drawing/2014/main" id="{4B79298B-5584-6AB8-FF72-5E630C5B788E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43" name="Rectangle 642">
              <a:hlinkClick r:id="rId189" action="ppaction://hlinksldjump"/>
              <a:extLst>
                <a:ext uri="{FF2B5EF4-FFF2-40B4-BE49-F238E27FC236}">
                  <a16:creationId xmlns:a16="http://schemas.microsoft.com/office/drawing/2014/main" id="{B314DB5F-6F0B-F18A-94E3-78A187269330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44" name="Rectangle 643">
              <a:hlinkClick r:id="rId190" action="ppaction://hlinksldjump"/>
              <a:extLst>
                <a:ext uri="{FF2B5EF4-FFF2-40B4-BE49-F238E27FC236}">
                  <a16:creationId xmlns:a16="http://schemas.microsoft.com/office/drawing/2014/main" id="{5CC3C58C-01C2-B390-0D6C-4A70684639E9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45" name="Rectangle 644">
              <a:hlinkClick r:id="rId191" action="ppaction://hlinksldjump"/>
              <a:extLst>
                <a:ext uri="{FF2B5EF4-FFF2-40B4-BE49-F238E27FC236}">
                  <a16:creationId xmlns:a16="http://schemas.microsoft.com/office/drawing/2014/main" id="{24E3C8AA-92DD-5FE0-0C5C-9514A17D2703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46" name="Rectangle 645">
              <a:hlinkClick r:id="rId192" action="ppaction://hlinksldjump"/>
              <a:extLst>
                <a:ext uri="{FF2B5EF4-FFF2-40B4-BE49-F238E27FC236}">
                  <a16:creationId xmlns:a16="http://schemas.microsoft.com/office/drawing/2014/main" id="{0952E63C-1486-ADFE-2A39-09E505F23F4C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47" name="Rectangle 646">
              <a:hlinkClick r:id="rId193" action="ppaction://hlinksldjump"/>
              <a:extLst>
                <a:ext uri="{FF2B5EF4-FFF2-40B4-BE49-F238E27FC236}">
                  <a16:creationId xmlns:a16="http://schemas.microsoft.com/office/drawing/2014/main" id="{6CCD4940-0414-442B-B02B-4E224EAD0C18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48" name="Rectangle 647">
              <a:hlinkClick r:id="rId194" action="ppaction://hlinksldjump"/>
              <a:extLst>
                <a:ext uri="{FF2B5EF4-FFF2-40B4-BE49-F238E27FC236}">
                  <a16:creationId xmlns:a16="http://schemas.microsoft.com/office/drawing/2014/main" id="{46F89E54-C17B-D66C-A8E2-B4ADEEDE9656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49" name="Rectangle 648">
              <a:hlinkClick r:id="rId195" action="ppaction://hlinksldjump"/>
              <a:extLst>
                <a:ext uri="{FF2B5EF4-FFF2-40B4-BE49-F238E27FC236}">
                  <a16:creationId xmlns:a16="http://schemas.microsoft.com/office/drawing/2014/main" id="{91B2DC5E-941A-BF13-D5D3-0FC9DB2BC13E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50" name="Rectangle 649">
              <a:hlinkClick r:id="rId196" action="ppaction://hlinksldjump"/>
              <a:extLst>
                <a:ext uri="{FF2B5EF4-FFF2-40B4-BE49-F238E27FC236}">
                  <a16:creationId xmlns:a16="http://schemas.microsoft.com/office/drawing/2014/main" id="{D8C7FC68-1BC0-107D-478B-89E02CDCAC4F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651" name="Rectangle 650">
              <a:hlinkClick r:id="rId197" action="ppaction://hlinksldjump"/>
              <a:extLst>
                <a:ext uri="{FF2B5EF4-FFF2-40B4-BE49-F238E27FC236}">
                  <a16:creationId xmlns:a16="http://schemas.microsoft.com/office/drawing/2014/main" id="{FC0C4431-EFA5-1160-791F-90866E1789CD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652" name="Rectangle 651">
              <a:hlinkClick r:id="rId198" action="ppaction://hlinksldjump"/>
              <a:extLst>
                <a:ext uri="{FF2B5EF4-FFF2-40B4-BE49-F238E27FC236}">
                  <a16:creationId xmlns:a16="http://schemas.microsoft.com/office/drawing/2014/main" id="{41B4B24B-E372-8501-F111-04A268C13691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53" name="Rectangle 652">
              <a:hlinkClick r:id="rId199" action="ppaction://hlinksldjump"/>
              <a:extLst>
                <a:ext uri="{FF2B5EF4-FFF2-40B4-BE49-F238E27FC236}">
                  <a16:creationId xmlns:a16="http://schemas.microsoft.com/office/drawing/2014/main" id="{734A4F76-FD20-E2B5-2F1B-32D1DBFDB79E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54" name="Rectangle 653">
              <a:hlinkClick r:id="rId200" action="ppaction://hlinksldjump"/>
              <a:extLst>
                <a:ext uri="{FF2B5EF4-FFF2-40B4-BE49-F238E27FC236}">
                  <a16:creationId xmlns:a16="http://schemas.microsoft.com/office/drawing/2014/main" id="{1E16D9B3-4447-42F5-A330-3F2E86E596E8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55" name="Rectangle 654">
              <a:hlinkClick r:id="rId201" action="ppaction://hlinksldjump"/>
              <a:extLst>
                <a:ext uri="{FF2B5EF4-FFF2-40B4-BE49-F238E27FC236}">
                  <a16:creationId xmlns:a16="http://schemas.microsoft.com/office/drawing/2014/main" id="{5D5D4C71-37FA-3165-F003-5E6DF660B791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56" name="Rectangle 655">
              <a:hlinkClick r:id="rId202" action="ppaction://hlinksldjump"/>
              <a:extLst>
                <a:ext uri="{FF2B5EF4-FFF2-40B4-BE49-F238E27FC236}">
                  <a16:creationId xmlns:a16="http://schemas.microsoft.com/office/drawing/2014/main" id="{F9CDB55C-B91E-7FF1-1890-E90DEE66DB56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57" name="Rectangle 656">
              <a:hlinkClick r:id="rId203" action="ppaction://hlinksldjump"/>
              <a:extLst>
                <a:ext uri="{FF2B5EF4-FFF2-40B4-BE49-F238E27FC236}">
                  <a16:creationId xmlns:a16="http://schemas.microsoft.com/office/drawing/2014/main" id="{22F34452-49F9-FBA1-5D89-1CB5F9BA2899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58" name="Rectangle 657">
              <a:hlinkClick r:id="rId204" action="ppaction://hlinksldjump"/>
              <a:extLst>
                <a:ext uri="{FF2B5EF4-FFF2-40B4-BE49-F238E27FC236}">
                  <a16:creationId xmlns:a16="http://schemas.microsoft.com/office/drawing/2014/main" id="{DCD78024-DFF8-F11F-E797-8B81419FBBC3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659" name="Rectangle 658">
              <a:hlinkClick r:id="rId205" action="ppaction://hlinksldjump"/>
              <a:extLst>
                <a:ext uri="{FF2B5EF4-FFF2-40B4-BE49-F238E27FC236}">
                  <a16:creationId xmlns:a16="http://schemas.microsoft.com/office/drawing/2014/main" id="{1A090AFB-5FCD-BC3A-2E0F-CB152263ABC6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60" name="Rectangle 659">
              <a:hlinkClick r:id="rId206" action="ppaction://hlinksldjump"/>
              <a:extLst>
                <a:ext uri="{FF2B5EF4-FFF2-40B4-BE49-F238E27FC236}">
                  <a16:creationId xmlns:a16="http://schemas.microsoft.com/office/drawing/2014/main" id="{5B36DAB9-6747-4CD6-F797-06634A618005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661" name="Rectangle 660">
              <a:hlinkClick r:id="rId207" action="ppaction://hlinksldjump"/>
              <a:extLst>
                <a:ext uri="{FF2B5EF4-FFF2-40B4-BE49-F238E27FC236}">
                  <a16:creationId xmlns:a16="http://schemas.microsoft.com/office/drawing/2014/main" id="{207D3928-830B-644A-4313-F3F87D1CB834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662" name="Rectangle 661">
              <a:hlinkClick r:id="rId208" action="ppaction://hlinksldjump"/>
              <a:extLst>
                <a:ext uri="{FF2B5EF4-FFF2-40B4-BE49-F238E27FC236}">
                  <a16:creationId xmlns:a16="http://schemas.microsoft.com/office/drawing/2014/main" id="{A87388C6-7F76-BA0B-3510-32F4862C5EA9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663" name="Rectangle 662">
              <a:hlinkClick r:id="rId209" action="ppaction://hlinksldjump"/>
              <a:extLst>
                <a:ext uri="{FF2B5EF4-FFF2-40B4-BE49-F238E27FC236}">
                  <a16:creationId xmlns:a16="http://schemas.microsoft.com/office/drawing/2014/main" id="{6F790B97-D09A-BDBB-A112-7792F689A7A2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664" name="Rectangle 663">
              <a:hlinkClick r:id="rId210" action="ppaction://hlinksldjump"/>
              <a:extLst>
                <a:ext uri="{FF2B5EF4-FFF2-40B4-BE49-F238E27FC236}">
                  <a16:creationId xmlns:a16="http://schemas.microsoft.com/office/drawing/2014/main" id="{CD5439CB-6424-984B-520B-2015C2FF439F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665" name="Rectangle 664">
              <a:hlinkClick r:id="rId211" action="ppaction://hlinksldjump"/>
              <a:extLst>
                <a:ext uri="{FF2B5EF4-FFF2-40B4-BE49-F238E27FC236}">
                  <a16:creationId xmlns:a16="http://schemas.microsoft.com/office/drawing/2014/main" id="{0167DFB0-6DB2-04E4-78E6-B2DDE51C8ECE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666" name="Rectangle 665">
              <a:hlinkClick r:id="rId212" action="ppaction://hlinksldjump"/>
              <a:extLst>
                <a:ext uri="{FF2B5EF4-FFF2-40B4-BE49-F238E27FC236}">
                  <a16:creationId xmlns:a16="http://schemas.microsoft.com/office/drawing/2014/main" id="{3267B994-80C6-00C8-616C-1A721F5A3049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667" name="Rectangle 666">
              <a:hlinkClick r:id="rId213" action="ppaction://hlinksldjump"/>
              <a:extLst>
                <a:ext uri="{FF2B5EF4-FFF2-40B4-BE49-F238E27FC236}">
                  <a16:creationId xmlns:a16="http://schemas.microsoft.com/office/drawing/2014/main" id="{1058F497-A114-F90D-29BF-DA4535ACCC59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68" name="Rectangle 667">
              <a:hlinkClick r:id="rId214" action="ppaction://hlinksldjump"/>
              <a:extLst>
                <a:ext uri="{FF2B5EF4-FFF2-40B4-BE49-F238E27FC236}">
                  <a16:creationId xmlns:a16="http://schemas.microsoft.com/office/drawing/2014/main" id="{AEA72F3A-600F-17C1-B979-F31AAF60C1D7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88A227AA-F395-5FA4-A60F-9B8DF9DFA1D7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35E2B21E-06CD-9A51-F5CA-61C46589E13A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71" name="Rectangle 670">
              <a:extLst>
                <a:ext uri="{FF2B5EF4-FFF2-40B4-BE49-F238E27FC236}">
                  <a16:creationId xmlns:a16="http://schemas.microsoft.com/office/drawing/2014/main" id="{D17542FE-98BC-72D2-D230-32A992ACF610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2CDC0878-EDB6-FAAD-C1D4-07AD7625C949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6C77228A-A715-D35D-2467-41ABE966D42C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D0648230-22DC-5EB6-C9CD-E43CFF753F58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DF9F20B6-2864-3572-FCFC-C3F385AA2896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76BA14BF-6236-9047-C8E8-49AF2BF15631}"/>
              </a:ext>
            </a:extLst>
          </p:cNvPr>
          <p:cNvGrpSpPr/>
          <p:nvPr userDrawn="1"/>
        </p:nvGrpSpPr>
        <p:grpSpPr>
          <a:xfrm>
            <a:off x="1996152" y="3297844"/>
            <a:ext cx="1129960" cy="887082"/>
            <a:chOff x="3360210" y="369282"/>
            <a:chExt cx="1129960" cy="887082"/>
          </a:xfrm>
        </p:grpSpPr>
        <p:sp>
          <p:nvSpPr>
            <p:cNvPr id="677" name="Rectangle 676">
              <a:extLst>
                <a:ext uri="{FF2B5EF4-FFF2-40B4-BE49-F238E27FC236}">
                  <a16:creationId xmlns:a16="http://schemas.microsoft.com/office/drawing/2014/main" id="{C06A870C-7EAC-0907-3C98-BCFBE40105F6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2897D57E-1AA9-E6B7-D9FA-0412A3A5A462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79" name="Rectangle 678">
              <a:hlinkClick r:id="rId215" action="ppaction://hlinksldjump"/>
              <a:extLst>
                <a:ext uri="{FF2B5EF4-FFF2-40B4-BE49-F238E27FC236}">
                  <a16:creationId xmlns:a16="http://schemas.microsoft.com/office/drawing/2014/main" id="{F12104A2-328A-7BA8-6232-D4546F470CF3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0" name="Rectangle 679">
              <a:hlinkClick r:id="rId216" action="ppaction://hlinksldjump"/>
              <a:extLst>
                <a:ext uri="{FF2B5EF4-FFF2-40B4-BE49-F238E27FC236}">
                  <a16:creationId xmlns:a16="http://schemas.microsoft.com/office/drawing/2014/main" id="{10E04F08-A982-4C81-C700-A36E84502F91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81" name="Rectangle 680">
              <a:hlinkClick r:id="rId217" action="ppaction://hlinksldjump"/>
              <a:extLst>
                <a:ext uri="{FF2B5EF4-FFF2-40B4-BE49-F238E27FC236}">
                  <a16:creationId xmlns:a16="http://schemas.microsoft.com/office/drawing/2014/main" id="{4FAB147C-E62A-68D3-D2E2-C1C96DA4B4D7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2" name="Rectangle 681">
              <a:hlinkClick r:id="rId218" action="ppaction://hlinksldjump"/>
              <a:extLst>
                <a:ext uri="{FF2B5EF4-FFF2-40B4-BE49-F238E27FC236}">
                  <a16:creationId xmlns:a16="http://schemas.microsoft.com/office/drawing/2014/main" id="{5B10AF67-0F51-3985-11E5-9F5C1B9A51EE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83" name="Rectangle 682">
              <a:hlinkClick r:id="rId219" action="ppaction://hlinksldjump"/>
              <a:extLst>
                <a:ext uri="{FF2B5EF4-FFF2-40B4-BE49-F238E27FC236}">
                  <a16:creationId xmlns:a16="http://schemas.microsoft.com/office/drawing/2014/main" id="{39D58CC6-E197-A414-DAE6-397D1DCE68B2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84" name="Rectangle 683">
              <a:hlinkClick r:id="rId220" action="ppaction://hlinksldjump"/>
              <a:extLst>
                <a:ext uri="{FF2B5EF4-FFF2-40B4-BE49-F238E27FC236}">
                  <a16:creationId xmlns:a16="http://schemas.microsoft.com/office/drawing/2014/main" id="{AC99281D-ABC3-6856-E1EE-CB0A1240AFAF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85" name="Rectangle 684">
              <a:hlinkClick r:id="rId221" action="ppaction://hlinksldjump"/>
              <a:extLst>
                <a:ext uri="{FF2B5EF4-FFF2-40B4-BE49-F238E27FC236}">
                  <a16:creationId xmlns:a16="http://schemas.microsoft.com/office/drawing/2014/main" id="{7278A114-9101-EDCE-F4B7-9093A2BA1FFF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86" name="Rectangle 685">
              <a:hlinkClick r:id="rId222" action="ppaction://hlinksldjump"/>
              <a:extLst>
                <a:ext uri="{FF2B5EF4-FFF2-40B4-BE49-F238E27FC236}">
                  <a16:creationId xmlns:a16="http://schemas.microsoft.com/office/drawing/2014/main" id="{5DDA6981-F96D-D98F-B2F4-13A7D92DADEF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87" name="Rectangle 686">
              <a:hlinkClick r:id="rId223" action="ppaction://hlinksldjump"/>
              <a:extLst>
                <a:ext uri="{FF2B5EF4-FFF2-40B4-BE49-F238E27FC236}">
                  <a16:creationId xmlns:a16="http://schemas.microsoft.com/office/drawing/2014/main" id="{6C86361B-B2B7-4192-4BC2-2223DE7060F7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88" name="Rectangle 687">
              <a:hlinkClick r:id="rId224" action="ppaction://hlinksldjump"/>
              <a:extLst>
                <a:ext uri="{FF2B5EF4-FFF2-40B4-BE49-F238E27FC236}">
                  <a16:creationId xmlns:a16="http://schemas.microsoft.com/office/drawing/2014/main" id="{92A9E855-35EB-5227-4B30-8A75AA6D42B8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89" name="Rectangle 688">
              <a:hlinkClick r:id="rId225" action="ppaction://hlinksldjump"/>
              <a:extLst>
                <a:ext uri="{FF2B5EF4-FFF2-40B4-BE49-F238E27FC236}">
                  <a16:creationId xmlns:a16="http://schemas.microsoft.com/office/drawing/2014/main" id="{6CAB80D5-9702-5A6D-BD21-3C5A11F810E4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90" name="Rectangle 689">
              <a:hlinkClick r:id="rId226" action="ppaction://hlinksldjump"/>
              <a:extLst>
                <a:ext uri="{FF2B5EF4-FFF2-40B4-BE49-F238E27FC236}">
                  <a16:creationId xmlns:a16="http://schemas.microsoft.com/office/drawing/2014/main" id="{A2064EE1-CEBB-EC1E-A33E-67D65E83E0D6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91" name="Rectangle 690">
              <a:hlinkClick r:id="rId227" action="ppaction://hlinksldjump"/>
              <a:extLst>
                <a:ext uri="{FF2B5EF4-FFF2-40B4-BE49-F238E27FC236}">
                  <a16:creationId xmlns:a16="http://schemas.microsoft.com/office/drawing/2014/main" id="{2B4C0392-0867-1BA4-37D4-347A5014F9DF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692" name="Rectangle 691">
              <a:hlinkClick r:id="rId228" action="ppaction://hlinksldjump"/>
              <a:extLst>
                <a:ext uri="{FF2B5EF4-FFF2-40B4-BE49-F238E27FC236}">
                  <a16:creationId xmlns:a16="http://schemas.microsoft.com/office/drawing/2014/main" id="{5EA3E878-69A4-8A3D-681A-B3BD61FB95F6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693" name="Rectangle 692">
              <a:hlinkClick r:id="rId229" action="ppaction://hlinksldjump"/>
              <a:extLst>
                <a:ext uri="{FF2B5EF4-FFF2-40B4-BE49-F238E27FC236}">
                  <a16:creationId xmlns:a16="http://schemas.microsoft.com/office/drawing/2014/main" id="{1E024052-22D5-5364-53D2-E314F8D40642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94" name="Rectangle 693">
              <a:hlinkClick r:id="rId230" action="ppaction://hlinksldjump"/>
              <a:extLst>
                <a:ext uri="{FF2B5EF4-FFF2-40B4-BE49-F238E27FC236}">
                  <a16:creationId xmlns:a16="http://schemas.microsoft.com/office/drawing/2014/main" id="{0251D3DD-0A95-F3F4-5D81-E3E96934D7DA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95" name="Rectangle 694">
              <a:hlinkClick r:id="rId231" action="ppaction://hlinksldjump"/>
              <a:extLst>
                <a:ext uri="{FF2B5EF4-FFF2-40B4-BE49-F238E27FC236}">
                  <a16:creationId xmlns:a16="http://schemas.microsoft.com/office/drawing/2014/main" id="{E81F367D-1510-7D28-2BF4-831B3EEC1F4C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96" name="Rectangle 695">
              <a:hlinkClick r:id="rId232" action="ppaction://hlinksldjump"/>
              <a:extLst>
                <a:ext uri="{FF2B5EF4-FFF2-40B4-BE49-F238E27FC236}">
                  <a16:creationId xmlns:a16="http://schemas.microsoft.com/office/drawing/2014/main" id="{5DE610D7-E71E-C009-D8B6-3040905A391D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97" name="Rectangle 696">
              <a:hlinkClick r:id="rId233" action="ppaction://hlinksldjump"/>
              <a:extLst>
                <a:ext uri="{FF2B5EF4-FFF2-40B4-BE49-F238E27FC236}">
                  <a16:creationId xmlns:a16="http://schemas.microsoft.com/office/drawing/2014/main" id="{9A76F596-A0CE-6D6B-905F-172C33CA110D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98" name="Rectangle 697">
              <a:hlinkClick r:id="rId234" action="ppaction://hlinksldjump"/>
              <a:extLst>
                <a:ext uri="{FF2B5EF4-FFF2-40B4-BE49-F238E27FC236}">
                  <a16:creationId xmlns:a16="http://schemas.microsoft.com/office/drawing/2014/main" id="{00784D1E-3206-1165-A266-CEC0E046D273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99" name="Rectangle 698">
              <a:hlinkClick r:id="rId235" action="ppaction://hlinksldjump"/>
              <a:extLst>
                <a:ext uri="{FF2B5EF4-FFF2-40B4-BE49-F238E27FC236}">
                  <a16:creationId xmlns:a16="http://schemas.microsoft.com/office/drawing/2014/main" id="{CFB28A59-7362-7AEF-88F2-018C19A7C1EA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700" name="Rectangle 699">
              <a:hlinkClick r:id="rId236" action="ppaction://hlinksldjump"/>
              <a:extLst>
                <a:ext uri="{FF2B5EF4-FFF2-40B4-BE49-F238E27FC236}">
                  <a16:creationId xmlns:a16="http://schemas.microsoft.com/office/drawing/2014/main" id="{DBE22006-8F5A-46F7-203A-68D978D60714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01" name="Rectangle 700">
              <a:hlinkClick r:id="rId237" action="ppaction://hlinksldjump"/>
              <a:extLst>
                <a:ext uri="{FF2B5EF4-FFF2-40B4-BE49-F238E27FC236}">
                  <a16:creationId xmlns:a16="http://schemas.microsoft.com/office/drawing/2014/main" id="{CFF17D33-AD65-0E4B-BB28-C027E1AE8202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702" name="Rectangle 701">
              <a:hlinkClick r:id="rId238" action="ppaction://hlinksldjump"/>
              <a:extLst>
                <a:ext uri="{FF2B5EF4-FFF2-40B4-BE49-F238E27FC236}">
                  <a16:creationId xmlns:a16="http://schemas.microsoft.com/office/drawing/2014/main" id="{225B7CB0-A1CC-7CA5-FF05-3FCBEA69058B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703" name="Rectangle 702">
              <a:hlinkClick r:id="rId239" action="ppaction://hlinksldjump"/>
              <a:extLst>
                <a:ext uri="{FF2B5EF4-FFF2-40B4-BE49-F238E27FC236}">
                  <a16:creationId xmlns:a16="http://schemas.microsoft.com/office/drawing/2014/main" id="{A7B6A551-AB60-1CEF-0989-7BD7297DB628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04" name="Rectangle 703">
              <a:hlinkClick r:id="rId240" action="ppaction://hlinksldjump"/>
              <a:extLst>
                <a:ext uri="{FF2B5EF4-FFF2-40B4-BE49-F238E27FC236}">
                  <a16:creationId xmlns:a16="http://schemas.microsoft.com/office/drawing/2014/main" id="{9881C1E1-5165-B90E-71DA-DD49B2880394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705" name="Rectangle 704">
              <a:hlinkClick r:id="rId241" action="ppaction://hlinksldjump"/>
              <a:extLst>
                <a:ext uri="{FF2B5EF4-FFF2-40B4-BE49-F238E27FC236}">
                  <a16:creationId xmlns:a16="http://schemas.microsoft.com/office/drawing/2014/main" id="{4A0413CE-21BE-E06B-F512-45AAB053535C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706" name="Rectangle 705">
              <a:hlinkClick r:id="rId242" action="ppaction://hlinksldjump"/>
              <a:extLst>
                <a:ext uri="{FF2B5EF4-FFF2-40B4-BE49-F238E27FC236}">
                  <a16:creationId xmlns:a16="http://schemas.microsoft.com/office/drawing/2014/main" id="{84CE804E-A0ED-97B7-7CCB-23AD773E12C6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707" name="Rectangle 706">
              <a:hlinkClick r:id="rId243" action="ppaction://hlinksldjump"/>
              <a:extLst>
                <a:ext uri="{FF2B5EF4-FFF2-40B4-BE49-F238E27FC236}">
                  <a16:creationId xmlns:a16="http://schemas.microsoft.com/office/drawing/2014/main" id="{6F194F36-49DE-CF92-781D-179432C06F91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708" name="Rectangle 707">
              <a:hlinkClick r:id="rId244" action="ppaction://hlinksldjump"/>
              <a:extLst>
                <a:ext uri="{FF2B5EF4-FFF2-40B4-BE49-F238E27FC236}">
                  <a16:creationId xmlns:a16="http://schemas.microsoft.com/office/drawing/2014/main" id="{E91038D8-5187-9761-C340-75FCA3647C40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09" name="Rectangle 708">
              <a:hlinkClick r:id="rId245" action="ppaction://hlinksldjump"/>
              <a:extLst>
                <a:ext uri="{FF2B5EF4-FFF2-40B4-BE49-F238E27FC236}">
                  <a16:creationId xmlns:a16="http://schemas.microsoft.com/office/drawing/2014/main" id="{F7986E62-753D-9C8A-BB2A-0B4AF4D034F5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A8C11287-7FC7-1F3F-A739-059972B112A9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9A4EC1D2-205E-69A7-C44A-19C730A33EC0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id="{05366077-C023-89FC-1BC1-23B472EFA589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id="{61781BF6-1F55-01F3-D1C6-D1E771DB14B9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7720B55A-496F-14FC-D065-DB5EB5A52BFB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E245878B-9F9E-35AA-226A-69FB89D5E698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2E6A0136-47C3-F107-3122-A5EBA69CDE6E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FE52FEA7-4C82-7A4A-8597-7BC6AAE20B88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F9EFA083-B14B-97F7-0E0B-268097E58608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719" name="Group 718">
            <a:extLst>
              <a:ext uri="{FF2B5EF4-FFF2-40B4-BE49-F238E27FC236}">
                <a16:creationId xmlns:a16="http://schemas.microsoft.com/office/drawing/2014/main" id="{CAE74B3A-4550-DFE3-50ED-1A1963D736B8}"/>
              </a:ext>
            </a:extLst>
          </p:cNvPr>
          <p:cNvGrpSpPr/>
          <p:nvPr userDrawn="1"/>
        </p:nvGrpSpPr>
        <p:grpSpPr>
          <a:xfrm>
            <a:off x="723053" y="4602060"/>
            <a:ext cx="1129960" cy="887082"/>
            <a:chOff x="3360210" y="369282"/>
            <a:chExt cx="1129960" cy="887082"/>
          </a:xfrm>
        </p:grpSpPr>
        <p:sp>
          <p:nvSpPr>
            <p:cNvPr id="720" name="Rectangle 719">
              <a:hlinkClick r:id="rId246" action="ppaction://hlinksldjump"/>
              <a:extLst>
                <a:ext uri="{FF2B5EF4-FFF2-40B4-BE49-F238E27FC236}">
                  <a16:creationId xmlns:a16="http://schemas.microsoft.com/office/drawing/2014/main" id="{033FF36E-C95E-ACC8-DA41-C22E0C0E2149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21" name="Rectangle 720">
              <a:hlinkClick r:id="rId247" action="ppaction://hlinksldjump"/>
              <a:extLst>
                <a:ext uri="{FF2B5EF4-FFF2-40B4-BE49-F238E27FC236}">
                  <a16:creationId xmlns:a16="http://schemas.microsoft.com/office/drawing/2014/main" id="{62851962-3241-1F4A-5E52-3579FF4258B2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2" name="Rectangle 721">
              <a:hlinkClick r:id="rId248" action="ppaction://hlinksldjump"/>
              <a:extLst>
                <a:ext uri="{FF2B5EF4-FFF2-40B4-BE49-F238E27FC236}">
                  <a16:creationId xmlns:a16="http://schemas.microsoft.com/office/drawing/2014/main" id="{9843A3D0-81E1-4EF7-AD75-17727351CD70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3" name="Rectangle 722">
              <a:hlinkClick r:id="rId249" action="ppaction://hlinksldjump"/>
              <a:extLst>
                <a:ext uri="{FF2B5EF4-FFF2-40B4-BE49-F238E27FC236}">
                  <a16:creationId xmlns:a16="http://schemas.microsoft.com/office/drawing/2014/main" id="{BCD9DD23-9DA5-0214-3D3B-A97DA613FD2A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24" name="Rectangle 723">
              <a:hlinkClick r:id="rId250" action="ppaction://hlinksldjump"/>
              <a:extLst>
                <a:ext uri="{FF2B5EF4-FFF2-40B4-BE49-F238E27FC236}">
                  <a16:creationId xmlns:a16="http://schemas.microsoft.com/office/drawing/2014/main" id="{2187D0EA-748A-E3D9-7B6F-47D0AB4D21EE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25" name="Rectangle 724">
              <a:hlinkClick r:id="rId251" action="ppaction://hlinksldjump"/>
              <a:extLst>
                <a:ext uri="{FF2B5EF4-FFF2-40B4-BE49-F238E27FC236}">
                  <a16:creationId xmlns:a16="http://schemas.microsoft.com/office/drawing/2014/main" id="{44FD8E18-8A0D-5077-CEFA-76DD85FB3E0B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26" name="Rectangle 725">
              <a:hlinkClick r:id="rId252" action="ppaction://hlinksldjump"/>
              <a:extLst>
                <a:ext uri="{FF2B5EF4-FFF2-40B4-BE49-F238E27FC236}">
                  <a16:creationId xmlns:a16="http://schemas.microsoft.com/office/drawing/2014/main" id="{72FC2A4F-5BA1-D058-CDF2-763B80B5CD6B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27" name="Rectangle 726">
              <a:hlinkClick r:id="rId253" action="ppaction://hlinksldjump"/>
              <a:extLst>
                <a:ext uri="{FF2B5EF4-FFF2-40B4-BE49-F238E27FC236}">
                  <a16:creationId xmlns:a16="http://schemas.microsoft.com/office/drawing/2014/main" id="{6A88DDEA-F146-0070-9E33-1F04F86CA112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28" name="Rectangle 727">
              <a:hlinkClick r:id="rId254" action="ppaction://hlinksldjump"/>
              <a:extLst>
                <a:ext uri="{FF2B5EF4-FFF2-40B4-BE49-F238E27FC236}">
                  <a16:creationId xmlns:a16="http://schemas.microsoft.com/office/drawing/2014/main" id="{BE9DFFCB-C899-C040-433E-C536F9ABDAFB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29" name="Rectangle 728">
              <a:hlinkClick r:id="rId255" action="ppaction://hlinksldjump"/>
              <a:extLst>
                <a:ext uri="{FF2B5EF4-FFF2-40B4-BE49-F238E27FC236}">
                  <a16:creationId xmlns:a16="http://schemas.microsoft.com/office/drawing/2014/main" id="{5269BCC2-0FD5-8048-2B51-F640FD65E4D6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30" name="Rectangle 729">
              <a:hlinkClick r:id="rId256" action="ppaction://hlinksldjump"/>
              <a:extLst>
                <a:ext uri="{FF2B5EF4-FFF2-40B4-BE49-F238E27FC236}">
                  <a16:creationId xmlns:a16="http://schemas.microsoft.com/office/drawing/2014/main" id="{F149C31F-E176-B4B0-5284-F14B69E6CF1E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31" name="Rectangle 730">
              <a:hlinkClick r:id="rId257" action="ppaction://hlinksldjump"/>
              <a:extLst>
                <a:ext uri="{FF2B5EF4-FFF2-40B4-BE49-F238E27FC236}">
                  <a16:creationId xmlns:a16="http://schemas.microsoft.com/office/drawing/2014/main" id="{537BAEF8-0934-6CF6-FCAC-1B0D2016C20C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32" name="Rectangle 731">
              <a:hlinkClick r:id="rId258" action="ppaction://hlinksldjump"/>
              <a:extLst>
                <a:ext uri="{FF2B5EF4-FFF2-40B4-BE49-F238E27FC236}">
                  <a16:creationId xmlns:a16="http://schemas.microsoft.com/office/drawing/2014/main" id="{61551025-2708-1F66-1251-58AE87483042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733" name="Rectangle 732">
              <a:hlinkClick r:id="rId259" action="ppaction://hlinksldjump"/>
              <a:extLst>
                <a:ext uri="{FF2B5EF4-FFF2-40B4-BE49-F238E27FC236}">
                  <a16:creationId xmlns:a16="http://schemas.microsoft.com/office/drawing/2014/main" id="{4076DD66-5531-606A-22D3-AF8676635783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34" name="Rectangle 733">
              <a:hlinkClick r:id="rId260" action="ppaction://hlinksldjump"/>
              <a:extLst>
                <a:ext uri="{FF2B5EF4-FFF2-40B4-BE49-F238E27FC236}">
                  <a16:creationId xmlns:a16="http://schemas.microsoft.com/office/drawing/2014/main" id="{DDB2D340-5EB4-848A-ED1B-8EF2D019982A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35" name="Rectangle 734">
              <a:hlinkClick r:id="rId261" action="ppaction://hlinksldjump"/>
              <a:extLst>
                <a:ext uri="{FF2B5EF4-FFF2-40B4-BE49-F238E27FC236}">
                  <a16:creationId xmlns:a16="http://schemas.microsoft.com/office/drawing/2014/main" id="{4723447B-0B16-64F8-8FAC-4FC92AC35E8D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36" name="Rectangle 735">
              <a:hlinkClick r:id="rId262" action="ppaction://hlinksldjump"/>
              <a:extLst>
                <a:ext uri="{FF2B5EF4-FFF2-40B4-BE49-F238E27FC236}">
                  <a16:creationId xmlns:a16="http://schemas.microsoft.com/office/drawing/2014/main" id="{8849EF07-9D23-0DA3-B559-FBD62439A9B6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37" name="Rectangle 736">
              <a:hlinkClick r:id="rId263" action="ppaction://hlinksldjump"/>
              <a:extLst>
                <a:ext uri="{FF2B5EF4-FFF2-40B4-BE49-F238E27FC236}">
                  <a16:creationId xmlns:a16="http://schemas.microsoft.com/office/drawing/2014/main" id="{6733DB65-C1A6-2AB6-4287-63541BC8EEC3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738" name="Rectangle 737">
              <a:hlinkClick r:id="rId264" action="ppaction://hlinksldjump"/>
              <a:extLst>
                <a:ext uri="{FF2B5EF4-FFF2-40B4-BE49-F238E27FC236}">
                  <a16:creationId xmlns:a16="http://schemas.microsoft.com/office/drawing/2014/main" id="{812AEB75-EF6E-7DBC-40D3-CF73CD5F5713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739" name="Rectangle 738">
              <a:hlinkClick r:id="rId265" action="ppaction://hlinksldjump"/>
              <a:extLst>
                <a:ext uri="{FF2B5EF4-FFF2-40B4-BE49-F238E27FC236}">
                  <a16:creationId xmlns:a16="http://schemas.microsoft.com/office/drawing/2014/main" id="{1625639C-8497-5B2C-2144-CC6D9AA0BDFB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740" name="Rectangle 739">
              <a:hlinkClick r:id="rId266" action="ppaction://hlinksldjump"/>
              <a:extLst>
                <a:ext uri="{FF2B5EF4-FFF2-40B4-BE49-F238E27FC236}">
                  <a16:creationId xmlns:a16="http://schemas.microsoft.com/office/drawing/2014/main" id="{9BD84B9B-328F-907F-054B-48ADCE19AF2A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741" name="Rectangle 740">
              <a:hlinkClick r:id="rId267" action="ppaction://hlinksldjump"/>
              <a:extLst>
                <a:ext uri="{FF2B5EF4-FFF2-40B4-BE49-F238E27FC236}">
                  <a16:creationId xmlns:a16="http://schemas.microsoft.com/office/drawing/2014/main" id="{492388AF-EDC2-C2F0-F715-B5602263307A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42" name="Rectangle 741">
              <a:hlinkClick r:id="rId268" action="ppaction://hlinksldjump"/>
              <a:extLst>
                <a:ext uri="{FF2B5EF4-FFF2-40B4-BE49-F238E27FC236}">
                  <a16:creationId xmlns:a16="http://schemas.microsoft.com/office/drawing/2014/main" id="{13AB6B1F-8A95-13B4-B552-DE861EDDA7C7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743" name="Rectangle 742">
              <a:hlinkClick r:id="rId269" action="ppaction://hlinksldjump"/>
              <a:extLst>
                <a:ext uri="{FF2B5EF4-FFF2-40B4-BE49-F238E27FC236}">
                  <a16:creationId xmlns:a16="http://schemas.microsoft.com/office/drawing/2014/main" id="{0C6F8B49-8FAE-91BF-A32A-1084B0126732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744" name="Rectangle 743">
              <a:hlinkClick r:id="rId270" action="ppaction://hlinksldjump"/>
              <a:extLst>
                <a:ext uri="{FF2B5EF4-FFF2-40B4-BE49-F238E27FC236}">
                  <a16:creationId xmlns:a16="http://schemas.microsoft.com/office/drawing/2014/main" id="{F79BEFCB-6633-574E-B42F-F1A6DAFF5BE4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45" name="Rectangle 744">
              <a:hlinkClick r:id="rId271" action="ppaction://hlinksldjump"/>
              <a:extLst>
                <a:ext uri="{FF2B5EF4-FFF2-40B4-BE49-F238E27FC236}">
                  <a16:creationId xmlns:a16="http://schemas.microsoft.com/office/drawing/2014/main" id="{5E20C01A-7E6E-012E-4FE7-FEDDB5ECCEBF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746" name="Rectangle 745">
              <a:hlinkClick r:id="rId272" action="ppaction://hlinksldjump"/>
              <a:extLst>
                <a:ext uri="{FF2B5EF4-FFF2-40B4-BE49-F238E27FC236}">
                  <a16:creationId xmlns:a16="http://schemas.microsoft.com/office/drawing/2014/main" id="{9581DEC0-813C-4913-0F14-5FAB9286A7D0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747" name="Rectangle 746">
              <a:hlinkClick r:id="rId273" action="ppaction://hlinksldjump"/>
              <a:extLst>
                <a:ext uri="{FF2B5EF4-FFF2-40B4-BE49-F238E27FC236}">
                  <a16:creationId xmlns:a16="http://schemas.microsoft.com/office/drawing/2014/main" id="{6F04B624-93FE-C79A-4907-9701DE728935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748" name="Rectangle 747">
              <a:hlinkClick r:id="rId274" action="ppaction://hlinksldjump"/>
              <a:extLst>
                <a:ext uri="{FF2B5EF4-FFF2-40B4-BE49-F238E27FC236}">
                  <a16:creationId xmlns:a16="http://schemas.microsoft.com/office/drawing/2014/main" id="{7CC11586-4302-0C73-EDA6-C1B86E93C589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749" name="Rectangle 748">
              <a:hlinkClick r:id="rId275" action="ppaction://hlinksldjump"/>
              <a:extLst>
                <a:ext uri="{FF2B5EF4-FFF2-40B4-BE49-F238E27FC236}">
                  <a16:creationId xmlns:a16="http://schemas.microsoft.com/office/drawing/2014/main" id="{7C02824B-87C2-1700-DCF7-3C6A761CA33B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50" name="Rectangle 749">
              <a:hlinkClick r:id="rId276" action="ppaction://hlinksldjump"/>
              <a:extLst>
                <a:ext uri="{FF2B5EF4-FFF2-40B4-BE49-F238E27FC236}">
                  <a16:creationId xmlns:a16="http://schemas.microsoft.com/office/drawing/2014/main" id="{C1511D04-0350-253F-5500-C051C5D6A306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751" name="Rectangle 750">
              <a:extLst>
                <a:ext uri="{FF2B5EF4-FFF2-40B4-BE49-F238E27FC236}">
                  <a16:creationId xmlns:a16="http://schemas.microsoft.com/office/drawing/2014/main" id="{C4168ED7-D1C2-C92D-054C-C847A4C332A2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2" name="Rectangle 751">
              <a:extLst>
                <a:ext uri="{FF2B5EF4-FFF2-40B4-BE49-F238E27FC236}">
                  <a16:creationId xmlns:a16="http://schemas.microsoft.com/office/drawing/2014/main" id="{508E7ED6-0AF6-B6CD-6895-4D970A89974A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3" name="Rectangle 752">
              <a:extLst>
                <a:ext uri="{FF2B5EF4-FFF2-40B4-BE49-F238E27FC236}">
                  <a16:creationId xmlns:a16="http://schemas.microsoft.com/office/drawing/2014/main" id="{4B41AA95-72DE-8224-B3C9-108B510B3498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4" name="Rectangle 753">
              <a:extLst>
                <a:ext uri="{FF2B5EF4-FFF2-40B4-BE49-F238E27FC236}">
                  <a16:creationId xmlns:a16="http://schemas.microsoft.com/office/drawing/2014/main" id="{5D7FAF5A-6F27-B56E-881B-7C43A2D6D646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5" name="Rectangle 754">
              <a:extLst>
                <a:ext uri="{FF2B5EF4-FFF2-40B4-BE49-F238E27FC236}">
                  <a16:creationId xmlns:a16="http://schemas.microsoft.com/office/drawing/2014/main" id="{ED43C703-F7A3-F961-929A-0C973FBDD208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756" name="Rectangle 755">
              <a:extLst>
                <a:ext uri="{FF2B5EF4-FFF2-40B4-BE49-F238E27FC236}">
                  <a16:creationId xmlns:a16="http://schemas.microsoft.com/office/drawing/2014/main" id="{62193062-7CFB-D7B1-977D-3A62B63A9D46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757" name="Rectangle 756">
              <a:extLst>
                <a:ext uri="{FF2B5EF4-FFF2-40B4-BE49-F238E27FC236}">
                  <a16:creationId xmlns:a16="http://schemas.microsoft.com/office/drawing/2014/main" id="{911A385B-0203-B1F7-A21A-A6CFC31C4520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EB1C95DB-F301-382E-3C7C-FA4462BD87D0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759" name="Rectangle 758">
              <a:extLst>
                <a:ext uri="{FF2B5EF4-FFF2-40B4-BE49-F238E27FC236}">
                  <a16:creationId xmlns:a16="http://schemas.microsoft.com/office/drawing/2014/main" id="{09637C16-5951-934A-81A1-A7C20D1AB3F5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760" name="Rectangle 759">
              <a:extLst>
                <a:ext uri="{FF2B5EF4-FFF2-40B4-BE49-F238E27FC236}">
                  <a16:creationId xmlns:a16="http://schemas.microsoft.com/office/drawing/2014/main" id="{14CF95F8-1B30-BB54-134A-1F2E51F35EAC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3D2D5C94-ED72-5BDF-0CB8-10F2AC770AD4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6DDCF853-0C7C-18CD-DF92-06F8A0A2AD05}"/>
              </a:ext>
            </a:extLst>
          </p:cNvPr>
          <p:cNvGrpSpPr/>
          <p:nvPr userDrawn="1"/>
        </p:nvGrpSpPr>
        <p:grpSpPr>
          <a:xfrm>
            <a:off x="3285875" y="3297844"/>
            <a:ext cx="1129960" cy="887082"/>
            <a:chOff x="3360210" y="369282"/>
            <a:chExt cx="1129960" cy="887082"/>
          </a:xfrm>
        </p:grpSpPr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7F9545AE-192C-C60B-03C4-BE131FE1B592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64" name="Rectangle 763">
              <a:extLst>
                <a:ext uri="{FF2B5EF4-FFF2-40B4-BE49-F238E27FC236}">
                  <a16:creationId xmlns:a16="http://schemas.microsoft.com/office/drawing/2014/main" id="{30A0F2CB-8890-78D5-6F4E-BB3D3F2C2C83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65" name="Rectangle 764">
              <a:extLst>
                <a:ext uri="{FF2B5EF4-FFF2-40B4-BE49-F238E27FC236}">
                  <a16:creationId xmlns:a16="http://schemas.microsoft.com/office/drawing/2014/main" id="{88C894D3-FF8A-5FBB-8EA5-8B7A2C614E5B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66" name="Rectangle 765">
              <a:extLst>
                <a:ext uri="{FF2B5EF4-FFF2-40B4-BE49-F238E27FC236}">
                  <a16:creationId xmlns:a16="http://schemas.microsoft.com/office/drawing/2014/main" id="{9907EF08-5656-66FC-744F-DF9221C55B4F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44D88466-9354-D50C-23AF-82421FC0D358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68" name="Rectangle 767">
              <a:hlinkClick r:id="rId277" action="ppaction://hlinksldjump"/>
              <a:extLst>
                <a:ext uri="{FF2B5EF4-FFF2-40B4-BE49-F238E27FC236}">
                  <a16:creationId xmlns:a16="http://schemas.microsoft.com/office/drawing/2014/main" id="{4761EB90-634A-EA7B-A211-5E5427774BF2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69" name="Rectangle 768">
              <a:hlinkClick r:id="rId278" action="ppaction://hlinksldjump"/>
              <a:extLst>
                <a:ext uri="{FF2B5EF4-FFF2-40B4-BE49-F238E27FC236}">
                  <a16:creationId xmlns:a16="http://schemas.microsoft.com/office/drawing/2014/main" id="{6C045623-360B-4983-CF20-E09C3B427878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0" name="Rectangle 769">
              <a:hlinkClick r:id="rId279" action="ppaction://hlinksldjump"/>
              <a:extLst>
                <a:ext uri="{FF2B5EF4-FFF2-40B4-BE49-F238E27FC236}">
                  <a16:creationId xmlns:a16="http://schemas.microsoft.com/office/drawing/2014/main" id="{F14E0BCD-0F04-B0B5-72F0-109A977A084E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71" name="Rectangle 770">
              <a:hlinkClick r:id="rId280" action="ppaction://hlinksldjump"/>
              <a:extLst>
                <a:ext uri="{FF2B5EF4-FFF2-40B4-BE49-F238E27FC236}">
                  <a16:creationId xmlns:a16="http://schemas.microsoft.com/office/drawing/2014/main" id="{3B3B4187-920C-C3D8-3F2E-2527D18A7AC3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72" name="Rectangle 771">
              <a:hlinkClick r:id="rId281" action="ppaction://hlinksldjump"/>
              <a:extLst>
                <a:ext uri="{FF2B5EF4-FFF2-40B4-BE49-F238E27FC236}">
                  <a16:creationId xmlns:a16="http://schemas.microsoft.com/office/drawing/2014/main" id="{529F2D20-66BE-AFAA-9D3E-167C233A5213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73" name="Rectangle 772">
              <a:hlinkClick r:id="rId282" action="ppaction://hlinksldjump"/>
              <a:extLst>
                <a:ext uri="{FF2B5EF4-FFF2-40B4-BE49-F238E27FC236}">
                  <a16:creationId xmlns:a16="http://schemas.microsoft.com/office/drawing/2014/main" id="{3D6A6F39-2E71-B2BC-0839-74400B36A119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74" name="Rectangle 773">
              <a:hlinkClick r:id="rId283" action="ppaction://hlinksldjump"/>
              <a:extLst>
                <a:ext uri="{FF2B5EF4-FFF2-40B4-BE49-F238E27FC236}">
                  <a16:creationId xmlns:a16="http://schemas.microsoft.com/office/drawing/2014/main" id="{BFA2E2A7-BF58-C67C-7C3D-9A9D91C5481B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5" name="Rectangle 774">
              <a:hlinkClick r:id="rId284" action="ppaction://hlinksldjump"/>
              <a:extLst>
                <a:ext uri="{FF2B5EF4-FFF2-40B4-BE49-F238E27FC236}">
                  <a16:creationId xmlns:a16="http://schemas.microsoft.com/office/drawing/2014/main" id="{C7209A26-2A31-B7C4-5FF9-AE301DB168F8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6" name="Rectangle 775">
              <a:hlinkClick r:id="rId285" action="ppaction://hlinksldjump"/>
              <a:extLst>
                <a:ext uri="{FF2B5EF4-FFF2-40B4-BE49-F238E27FC236}">
                  <a16:creationId xmlns:a16="http://schemas.microsoft.com/office/drawing/2014/main" id="{2EA22F95-82F8-7E75-1476-4D6B69AB265A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77" name="Rectangle 776">
              <a:hlinkClick r:id="rId286" action="ppaction://hlinksldjump"/>
              <a:extLst>
                <a:ext uri="{FF2B5EF4-FFF2-40B4-BE49-F238E27FC236}">
                  <a16:creationId xmlns:a16="http://schemas.microsoft.com/office/drawing/2014/main" id="{F9927637-77CE-0199-38B9-93DB2EFF3844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78" name="Rectangle 777">
              <a:hlinkClick r:id="rId287" action="ppaction://hlinksldjump"/>
              <a:extLst>
                <a:ext uri="{FF2B5EF4-FFF2-40B4-BE49-F238E27FC236}">
                  <a16:creationId xmlns:a16="http://schemas.microsoft.com/office/drawing/2014/main" id="{A2781677-B710-AF3A-A0A3-026C8D269792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79" name="Rectangle 778">
              <a:hlinkClick r:id="rId288" action="ppaction://hlinksldjump"/>
              <a:extLst>
                <a:ext uri="{FF2B5EF4-FFF2-40B4-BE49-F238E27FC236}">
                  <a16:creationId xmlns:a16="http://schemas.microsoft.com/office/drawing/2014/main" id="{93D6A992-F8EB-A580-198A-B287FCC0423C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80" name="Rectangle 779">
              <a:hlinkClick r:id="rId289" action="ppaction://hlinksldjump"/>
              <a:extLst>
                <a:ext uri="{FF2B5EF4-FFF2-40B4-BE49-F238E27FC236}">
                  <a16:creationId xmlns:a16="http://schemas.microsoft.com/office/drawing/2014/main" id="{8C195B67-4B29-6381-B7E9-CE74540E96E0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781" name="Rectangle 780">
              <a:hlinkClick r:id="rId290" action="ppaction://hlinksldjump"/>
              <a:extLst>
                <a:ext uri="{FF2B5EF4-FFF2-40B4-BE49-F238E27FC236}">
                  <a16:creationId xmlns:a16="http://schemas.microsoft.com/office/drawing/2014/main" id="{632827C4-8E6C-970A-3E94-512D562B02E7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82" name="Rectangle 781">
              <a:hlinkClick r:id="rId291" action="ppaction://hlinksldjump"/>
              <a:extLst>
                <a:ext uri="{FF2B5EF4-FFF2-40B4-BE49-F238E27FC236}">
                  <a16:creationId xmlns:a16="http://schemas.microsoft.com/office/drawing/2014/main" id="{E5116E5D-3E84-C46C-3BBA-B3E99E4AEDBB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83" name="Rectangle 782">
              <a:hlinkClick r:id="rId292" action="ppaction://hlinksldjump"/>
              <a:extLst>
                <a:ext uri="{FF2B5EF4-FFF2-40B4-BE49-F238E27FC236}">
                  <a16:creationId xmlns:a16="http://schemas.microsoft.com/office/drawing/2014/main" id="{B7DAA6FF-F9DF-2223-6BA6-6FC297F7D68C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84" name="Rectangle 783">
              <a:hlinkClick r:id="rId293" action="ppaction://hlinksldjump"/>
              <a:extLst>
                <a:ext uri="{FF2B5EF4-FFF2-40B4-BE49-F238E27FC236}">
                  <a16:creationId xmlns:a16="http://schemas.microsoft.com/office/drawing/2014/main" id="{236D28F0-BCAC-FC95-CB8D-CF528F7F073C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85" name="Rectangle 784">
              <a:hlinkClick r:id="rId294" action="ppaction://hlinksldjump"/>
              <a:extLst>
                <a:ext uri="{FF2B5EF4-FFF2-40B4-BE49-F238E27FC236}">
                  <a16:creationId xmlns:a16="http://schemas.microsoft.com/office/drawing/2014/main" id="{65A19D59-9067-596F-695E-3565A01EEC78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786" name="Rectangle 785">
              <a:hlinkClick r:id="rId295" action="ppaction://hlinksldjump"/>
              <a:extLst>
                <a:ext uri="{FF2B5EF4-FFF2-40B4-BE49-F238E27FC236}">
                  <a16:creationId xmlns:a16="http://schemas.microsoft.com/office/drawing/2014/main" id="{53C0D086-4F4D-C9B0-6CD7-AC05A492EFAD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787" name="Rectangle 786">
              <a:hlinkClick r:id="rId296" action="ppaction://hlinksldjump"/>
              <a:extLst>
                <a:ext uri="{FF2B5EF4-FFF2-40B4-BE49-F238E27FC236}">
                  <a16:creationId xmlns:a16="http://schemas.microsoft.com/office/drawing/2014/main" id="{A033C24A-6D41-0E35-496B-5EA4F2E05C1C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788" name="Rectangle 787">
              <a:hlinkClick r:id="rId297" action="ppaction://hlinksldjump"/>
              <a:extLst>
                <a:ext uri="{FF2B5EF4-FFF2-40B4-BE49-F238E27FC236}">
                  <a16:creationId xmlns:a16="http://schemas.microsoft.com/office/drawing/2014/main" id="{66F7705D-E888-82BB-7B37-D6E78E8E0308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789" name="Rectangle 788">
              <a:hlinkClick r:id="rId298" action="ppaction://hlinksldjump"/>
              <a:extLst>
                <a:ext uri="{FF2B5EF4-FFF2-40B4-BE49-F238E27FC236}">
                  <a16:creationId xmlns:a16="http://schemas.microsoft.com/office/drawing/2014/main" id="{F07F7353-4433-EC83-3944-FB4D5547A4D7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90" name="Rectangle 789">
              <a:hlinkClick r:id="rId299" action="ppaction://hlinksldjump"/>
              <a:extLst>
                <a:ext uri="{FF2B5EF4-FFF2-40B4-BE49-F238E27FC236}">
                  <a16:creationId xmlns:a16="http://schemas.microsoft.com/office/drawing/2014/main" id="{73701A67-6221-1935-D44C-D272EC0E2536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791" name="Rectangle 790">
              <a:hlinkClick r:id="rId300" action="ppaction://hlinksldjump"/>
              <a:extLst>
                <a:ext uri="{FF2B5EF4-FFF2-40B4-BE49-F238E27FC236}">
                  <a16:creationId xmlns:a16="http://schemas.microsoft.com/office/drawing/2014/main" id="{195E4358-1409-A754-D80D-320EF92A8830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792" name="Rectangle 791">
              <a:hlinkClick r:id="rId301" action="ppaction://hlinksldjump"/>
              <a:extLst>
                <a:ext uri="{FF2B5EF4-FFF2-40B4-BE49-F238E27FC236}">
                  <a16:creationId xmlns:a16="http://schemas.microsoft.com/office/drawing/2014/main" id="{7F44E4D9-EEA4-F510-6D9F-761F911F62B1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93" name="Rectangle 792">
              <a:hlinkClick r:id="rId302" action="ppaction://hlinksldjump"/>
              <a:extLst>
                <a:ext uri="{FF2B5EF4-FFF2-40B4-BE49-F238E27FC236}">
                  <a16:creationId xmlns:a16="http://schemas.microsoft.com/office/drawing/2014/main" id="{6CF80F87-B1E4-03D6-AF4E-659E9AE3D08B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794" name="Rectangle 793">
              <a:hlinkClick r:id="rId303" action="ppaction://hlinksldjump"/>
              <a:extLst>
                <a:ext uri="{FF2B5EF4-FFF2-40B4-BE49-F238E27FC236}">
                  <a16:creationId xmlns:a16="http://schemas.microsoft.com/office/drawing/2014/main" id="{60D5A117-E2CA-EC51-3D49-7E5BF20B05AC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795" name="Rectangle 794">
              <a:hlinkClick r:id="rId304" action="ppaction://hlinksldjump"/>
              <a:extLst>
                <a:ext uri="{FF2B5EF4-FFF2-40B4-BE49-F238E27FC236}">
                  <a16:creationId xmlns:a16="http://schemas.microsoft.com/office/drawing/2014/main" id="{BDAECD66-995C-2B46-A06F-8944BAFCD8DE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796" name="Rectangle 795">
              <a:hlinkClick r:id="rId305" action="ppaction://hlinksldjump"/>
              <a:extLst>
                <a:ext uri="{FF2B5EF4-FFF2-40B4-BE49-F238E27FC236}">
                  <a16:creationId xmlns:a16="http://schemas.microsoft.com/office/drawing/2014/main" id="{7F984B17-E7F4-6492-3FB8-DD7215FF817A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797" name="Rectangle 796">
              <a:hlinkClick r:id="rId306" action="ppaction://hlinksldjump"/>
              <a:extLst>
                <a:ext uri="{FF2B5EF4-FFF2-40B4-BE49-F238E27FC236}">
                  <a16:creationId xmlns:a16="http://schemas.microsoft.com/office/drawing/2014/main" id="{5DAE93D0-5164-1EDA-E560-83AA615AB10A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98" name="Rectangle 797">
              <a:extLst>
                <a:ext uri="{FF2B5EF4-FFF2-40B4-BE49-F238E27FC236}">
                  <a16:creationId xmlns:a16="http://schemas.microsoft.com/office/drawing/2014/main" id="{D6A38478-FD2E-95F0-9AAC-ECC39C49BC09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799" name="Rectangle 798">
              <a:extLst>
                <a:ext uri="{FF2B5EF4-FFF2-40B4-BE49-F238E27FC236}">
                  <a16:creationId xmlns:a16="http://schemas.microsoft.com/office/drawing/2014/main" id="{1290BB48-E3DC-323C-071D-508AB72F6775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800" name="Rectangle 799">
              <a:extLst>
                <a:ext uri="{FF2B5EF4-FFF2-40B4-BE49-F238E27FC236}">
                  <a16:creationId xmlns:a16="http://schemas.microsoft.com/office/drawing/2014/main" id="{B623AB8E-9864-12E3-1B9D-F91DE865771C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801" name="Rectangle 800">
              <a:extLst>
                <a:ext uri="{FF2B5EF4-FFF2-40B4-BE49-F238E27FC236}">
                  <a16:creationId xmlns:a16="http://schemas.microsoft.com/office/drawing/2014/main" id="{51CAD585-4907-077E-68D2-CB53355E3917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802" name="Rectangle 801">
              <a:extLst>
                <a:ext uri="{FF2B5EF4-FFF2-40B4-BE49-F238E27FC236}">
                  <a16:creationId xmlns:a16="http://schemas.microsoft.com/office/drawing/2014/main" id="{7C960BD9-3382-0075-A575-2E8884B68BAB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803" name="Rectangle 802">
              <a:extLst>
                <a:ext uri="{FF2B5EF4-FFF2-40B4-BE49-F238E27FC236}">
                  <a16:creationId xmlns:a16="http://schemas.microsoft.com/office/drawing/2014/main" id="{F56F7BB9-6711-051E-D0A5-8BCE6BDD419C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804" name="Rectangle 803">
              <a:extLst>
                <a:ext uri="{FF2B5EF4-FFF2-40B4-BE49-F238E27FC236}">
                  <a16:creationId xmlns:a16="http://schemas.microsoft.com/office/drawing/2014/main" id="{DC2460CD-777F-4E07-4781-BEC0758ABC0B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805" name="Group 804">
            <a:extLst>
              <a:ext uri="{FF2B5EF4-FFF2-40B4-BE49-F238E27FC236}">
                <a16:creationId xmlns:a16="http://schemas.microsoft.com/office/drawing/2014/main" id="{B760999F-84AD-6A62-4BAE-686AF8083A99}"/>
              </a:ext>
            </a:extLst>
          </p:cNvPr>
          <p:cNvGrpSpPr/>
          <p:nvPr userDrawn="1"/>
        </p:nvGrpSpPr>
        <p:grpSpPr>
          <a:xfrm>
            <a:off x="1996152" y="4602060"/>
            <a:ext cx="1129960" cy="887082"/>
            <a:chOff x="3360210" y="369282"/>
            <a:chExt cx="1129960" cy="887082"/>
          </a:xfrm>
        </p:grpSpPr>
        <p:sp>
          <p:nvSpPr>
            <p:cNvPr id="806" name="Rectangle 805">
              <a:extLst>
                <a:ext uri="{FF2B5EF4-FFF2-40B4-BE49-F238E27FC236}">
                  <a16:creationId xmlns:a16="http://schemas.microsoft.com/office/drawing/2014/main" id="{16D3C38E-5C98-F6E0-FA44-BE518A8F8086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07" name="Rectangle 806">
              <a:extLst>
                <a:ext uri="{FF2B5EF4-FFF2-40B4-BE49-F238E27FC236}">
                  <a16:creationId xmlns:a16="http://schemas.microsoft.com/office/drawing/2014/main" id="{1E2562F6-0DEB-8112-6442-484ADC2697E0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08" name="Rectangle 807">
              <a:extLst>
                <a:ext uri="{FF2B5EF4-FFF2-40B4-BE49-F238E27FC236}">
                  <a16:creationId xmlns:a16="http://schemas.microsoft.com/office/drawing/2014/main" id="{2746CEE0-86A1-F49A-98ED-4574007D66FA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09" name="Rectangle 808">
              <a:hlinkClick r:id="rId307" action="ppaction://hlinksldjump"/>
              <a:extLst>
                <a:ext uri="{FF2B5EF4-FFF2-40B4-BE49-F238E27FC236}">
                  <a16:creationId xmlns:a16="http://schemas.microsoft.com/office/drawing/2014/main" id="{4E6AC6DC-CE98-BD1B-837B-F93C66118E8A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0" name="Rectangle 809">
              <a:hlinkClick r:id="rId308" action="ppaction://hlinksldjump"/>
              <a:extLst>
                <a:ext uri="{FF2B5EF4-FFF2-40B4-BE49-F238E27FC236}">
                  <a16:creationId xmlns:a16="http://schemas.microsoft.com/office/drawing/2014/main" id="{980F0A51-CF48-586D-82D1-EE3F111C63D4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11" name="Rectangle 810">
              <a:hlinkClick r:id="rId309" action="ppaction://hlinksldjump"/>
              <a:extLst>
                <a:ext uri="{FF2B5EF4-FFF2-40B4-BE49-F238E27FC236}">
                  <a16:creationId xmlns:a16="http://schemas.microsoft.com/office/drawing/2014/main" id="{3662B4D6-2A00-A340-DD74-1B74206EC922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12" name="Rectangle 811">
              <a:hlinkClick r:id="rId310" action="ppaction://hlinksldjump"/>
              <a:extLst>
                <a:ext uri="{FF2B5EF4-FFF2-40B4-BE49-F238E27FC236}">
                  <a16:creationId xmlns:a16="http://schemas.microsoft.com/office/drawing/2014/main" id="{978C06C4-A750-514C-727A-E7543E34F8F4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13" name="Rectangle 812">
              <a:hlinkClick r:id="rId311" action="ppaction://hlinksldjump"/>
              <a:extLst>
                <a:ext uri="{FF2B5EF4-FFF2-40B4-BE49-F238E27FC236}">
                  <a16:creationId xmlns:a16="http://schemas.microsoft.com/office/drawing/2014/main" id="{967E1FF5-E18B-BACA-FBD1-A6E699A71080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4" name="Rectangle 813">
              <a:hlinkClick r:id="rId312" action="ppaction://hlinksldjump"/>
              <a:extLst>
                <a:ext uri="{FF2B5EF4-FFF2-40B4-BE49-F238E27FC236}">
                  <a16:creationId xmlns:a16="http://schemas.microsoft.com/office/drawing/2014/main" id="{72D78C23-BB82-FF12-1150-B3877A21AAD3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5" name="Rectangle 814">
              <a:hlinkClick r:id="rId313" action="ppaction://hlinksldjump"/>
              <a:extLst>
                <a:ext uri="{FF2B5EF4-FFF2-40B4-BE49-F238E27FC236}">
                  <a16:creationId xmlns:a16="http://schemas.microsoft.com/office/drawing/2014/main" id="{0FB09DE8-E1CC-4D48-727C-DA5F26B6AEF7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6" name="Rectangle 815">
              <a:hlinkClick r:id="rId314" action="ppaction://hlinksldjump"/>
              <a:extLst>
                <a:ext uri="{FF2B5EF4-FFF2-40B4-BE49-F238E27FC236}">
                  <a16:creationId xmlns:a16="http://schemas.microsoft.com/office/drawing/2014/main" id="{BEDA1989-6BF8-B2B1-A502-C9142C2A651A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17" name="Rectangle 816">
              <a:hlinkClick r:id="rId315" action="ppaction://hlinksldjump"/>
              <a:extLst>
                <a:ext uri="{FF2B5EF4-FFF2-40B4-BE49-F238E27FC236}">
                  <a16:creationId xmlns:a16="http://schemas.microsoft.com/office/drawing/2014/main" id="{1F35C13A-90CD-0E31-8C1B-30A97EFEA023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18" name="Rectangle 817">
              <a:hlinkClick r:id="rId316" action="ppaction://hlinksldjump"/>
              <a:extLst>
                <a:ext uri="{FF2B5EF4-FFF2-40B4-BE49-F238E27FC236}">
                  <a16:creationId xmlns:a16="http://schemas.microsoft.com/office/drawing/2014/main" id="{65F686F5-6851-5126-3D05-942C4869C6D2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19" name="Rectangle 818">
              <a:hlinkClick r:id="rId317" action="ppaction://hlinksldjump"/>
              <a:extLst>
                <a:ext uri="{FF2B5EF4-FFF2-40B4-BE49-F238E27FC236}">
                  <a16:creationId xmlns:a16="http://schemas.microsoft.com/office/drawing/2014/main" id="{AB74B654-5D12-70AC-2DBA-3DF77062CB7A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20" name="Rectangle 819">
              <a:hlinkClick r:id="rId318" action="ppaction://hlinksldjump"/>
              <a:extLst>
                <a:ext uri="{FF2B5EF4-FFF2-40B4-BE49-F238E27FC236}">
                  <a16:creationId xmlns:a16="http://schemas.microsoft.com/office/drawing/2014/main" id="{F3BE5C51-45E1-B248-6D77-8B2821CE7D5B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21" name="Rectangle 820">
              <a:hlinkClick r:id="rId319" action="ppaction://hlinksldjump"/>
              <a:extLst>
                <a:ext uri="{FF2B5EF4-FFF2-40B4-BE49-F238E27FC236}">
                  <a16:creationId xmlns:a16="http://schemas.microsoft.com/office/drawing/2014/main" id="{17CF54EB-0FE6-B703-1940-10926FEA7B77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22" name="Rectangle 821">
              <a:hlinkClick r:id="rId320" action="ppaction://hlinksldjump"/>
              <a:extLst>
                <a:ext uri="{FF2B5EF4-FFF2-40B4-BE49-F238E27FC236}">
                  <a16:creationId xmlns:a16="http://schemas.microsoft.com/office/drawing/2014/main" id="{FDB9C73C-5BEE-2C09-56B7-B9D32D3A83B7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23" name="Rectangle 822">
              <a:hlinkClick r:id="rId321" action="ppaction://hlinksldjump"/>
              <a:extLst>
                <a:ext uri="{FF2B5EF4-FFF2-40B4-BE49-F238E27FC236}">
                  <a16:creationId xmlns:a16="http://schemas.microsoft.com/office/drawing/2014/main" id="{15335811-BD44-9540-5322-64E04674F930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24" name="Rectangle 823">
              <a:hlinkClick r:id="rId322" action="ppaction://hlinksldjump"/>
              <a:extLst>
                <a:ext uri="{FF2B5EF4-FFF2-40B4-BE49-F238E27FC236}">
                  <a16:creationId xmlns:a16="http://schemas.microsoft.com/office/drawing/2014/main" id="{E427835A-8274-10A7-E2D8-4718D9B739F8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25" name="Rectangle 824">
              <a:hlinkClick r:id="rId323" action="ppaction://hlinksldjump"/>
              <a:extLst>
                <a:ext uri="{FF2B5EF4-FFF2-40B4-BE49-F238E27FC236}">
                  <a16:creationId xmlns:a16="http://schemas.microsoft.com/office/drawing/2014/main" id="{979C66D9-6726-B634-A753-B99515B7A046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26" name="Rectangle 825">
              <a:hlinkClick r:id="rId324" action="ppaction://hlinksldjump"/>
              <a:extLst>
                <a:ext uri="{FF2B5EF4-FFF2-40B4-BE49-F238E27FC236}">
                  <a16:creationId xmlns:a16="http://schemas.microsoft.com/office/drawing/2014/main" id="{7BFBE241-1A8F-185E-3370-234D91936F5C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27" name="Rectangle 826">
              <a:hlinkClick r:id="rId325" action="ppaction://hlinksldjump"/>
              <a:extLst>
                <a:ext uri="{FF2B5EF4-FFF2-40B4-BE49-F238E27FC236}">
                  <a16:creationId xmlns:a16="http://schemas.microsoft.com/office/drawing/2014/main" id="{1CA6051C-6129-503A-7856-54CBE0DD1AAE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28" name="Rectangle 827">
              <a:hlinkClick r:id="rId326" action="ppaction://hlinksldjump"/>
              <a:extLst>
                <a:ext uri="{FF2B5EF4-FFF2-40B4-BE49-F238E27FC236}">
                  <a16:creationId xmlns:a16="http://schemas.microsoft.com/office/drawing/2014/main" id="{111F20EC-EB29-E68F-AD91-528808C2EC46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29" name="Rectangle 828">
              <a:hlinkClick r:id="rId327" action="ppaction://hlinksldjump"/>
              <a:extLst>
                <a:ext uri="{FF2B5EF4-FFF2-40B4-BE49-F238E27FC236}">
                  <a16:creationId xmlns:a16="http://schemas.microsoft.com/office/drawing/2014/main" id="{808B9DF7-21B2-8D2E-66F3-0433766F836E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30" name="Rectangle 829">
              <a:hlinkClick r:id="rId328" action="ppaction://hlinksldjump"/>
              <a:extLst>
                <a:ext uri="{FF2B5EF4-FFF2-40B4-BE49-F238E27FC236}">
                  <a16:creationId xmlns:a16="http://schemas.microsoft.com/office/drawing/2014/main" id="{09A79B92-B6B9-8B56-C3FC-4850F42E4921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31" name="Rectangle 830">
              <a:hlinkClick r:id="rId329" action="ppaction://hlinksldjump"/>
              <a:extLst>
                <a:ext uri="{FF2B5EF4-FFF2-40B4-BE49-F238E27FC236}">
                  <a16:creationId xmlns:a16="http://schemas.microsoft.com/office/drawing/2014/main" id="{5E222683-177B-2FDB-3312-4A613C493ADD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32" name="Rectangle 831">
              <a:hlinkClick r:id="rId330" action="ppaction://hlinksldjump"/>
              <a:extLst>
                <a:ext uri="{FF2B5EF4-FFF2-40B4-BE49-F238E27FC236}">
                  <a16:creationId xmlns:a16="http://schemas.microsoft.com/office/drawing/2014/main" id="{EB46C8F2-28B6-E3F9-97ED-01273961BF30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33" name="Rectangle 832">
              <a:hlinkClick r:id="rId331" action="ppaction://hlinksldjump"/>
              <a:extLst>
                <a:ext uri="{FF2B5EF4-FFF2-40B4-BE49-F238E27FC236}">
                  <a16:creationId xmlns:a16="http://schemas.microsoft.com/office/drawing/2014/main" id="{91C04FE0-9DB6-09A0-0DC1-44BEBA2F46EC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34" name="Rectangle 833">
              <a:hlinkClick r:id="rId332" action="ppaction://hlinksldjump"/>
              <a:extLst>
                <a:ext uri="{FF2B5EF4-FFF2-40B4-BE49-F238E27FC236}">
                  <a16:creationId xmlns:a16="http://schemas.microsoft.com/office/drawing/2014/main" id="{7CEFCFF6-85DE-4C94-58CE-08E2DB679A90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35" name="Rectangle 834">
              <a:hlinkClick r:id="rId333" action="ppaction://hlinksldjump"/>
              <a:extLst>
                <a:ext uri="{FF2B5EF4-FFF2-40B4-BE49-F238E27FC236}">
                  <a16:creationId xmlns:a16="http://schemas.microsoft.com/office/drawing/2014/main" id="{7D7C14B7-BADA-3B02-9261-D2FDA742EFFA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36" name="Rectangle 835">
              <a:hlinkClick r:id="rId334" action="ppaction://hlinksldjump"/>
              <a:extLst>
                <a:ext uri="{FF2B5EF4-FFF2-40B4-BE49-F238E27FC236}">
                  <a16:creationId xmlns:a16="http://schemas.microsoft.com/office/drawing/2014/main" id="{3C60843B-7C73-966E-A949-CF1BE85FCAC7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37" name="Rectangle 836">
              <a:hlinkClick r:id="rId335" action="ppaction://hlinksldjump"/>
              <a:extLst>
                <a:ext uri="{FF2B5EF4-FFF2-40B4-BE49-F238E27FC236}">
                  <a16:creationId xmlns:a16="http://schemas.microsoft.com/office/drawing/2014/main" id="{43768915-1507-6E9B-9718-302ED720DF8F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838" name="Rectangle 837">
              <a:hlinkClick r:id="rId336" action="ppaction://hlinksldjump"/>
              <a:extLst>
                <a:ext uri="{FF2B5EF4-FFF2-40B4-BE49-F238E27FC236}">
                  <a16:creationId xmlns:a16="http://schemas.microsoft.com/office/drawing/2014/main" id="{16D7995B-5689-1FE6-2BAE-0102C224EC7A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39" name="Rectangle 838">
              <a:extLst>
                <a:ext uri="{FF2B5EF4-FFF2-40B4-BE49-F238E27FC236}">
                  <a16:creationId xmlns:a16="http://schemas.microsoft.com/office/drawing/2014/main" id="{3339F16C-F914-D0A0-A5A9-F7DC9767CF0A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40" name="Rectangle 839">
              <a:extLst>
                <a:ext uri="{FF2B5EF4-FFF2-40B4-BE49-F238E27FC236}">
                  <a16:creationId xmlns:a16="http://schemas.microsoft.com/office/drawing/2014/main" id="{E65018B3-5213-F677-AA89-1225C41B3050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41" name="Rectangle 840">
              <a:extLst>
                <a:ext uri="{FF2B5EF4-FFF2-40B4-BE49-F238E27FC236}">
                  <a16:creationId xmlns:a16="http://schemas.microsoft.com/office/drawing/2014/main" id="{16C37BC8-8120-93F5-FB3F-D7A8CEB35E23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C025709C-0D1F-C057-3396-736B7BE5D8BE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843" name="Rectangle 842">
              <a:extLst>
                <a:ext uri="{FF2B5EF4-FFF2-40B4-BE49-F238E27FC236}">
                  <a16:creationId xmlns:a16="http://schemas.microsoft.com/office/drawing/2014/main" id="{E1823314-0AA2-0735-D241-069A2583011C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844" name="Rectangle 843">
              <a:extLst>
                <a:ext uri="{FF2B5EF4-FFF2-40B4-BE49-F238E27FC236}">
                  <a16:creationId xmlns:a16="http://schemas.microsoft.com/office/drawing/2014/main" id="{3B6113C6-881B-154F-E169-0C2495DA1FB3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845" name="Rectangle 844">
              <a:extLst>
                <a:ext uri="{FF2B5EF4-FFF2-40B4-BE49-F238E27FC236}">
                  <a16:creationId xmlns:a16="http://schemas.microsoft.com/office/drawing/2014/main" id="{09A7B32C-5A89-8B36-A4AB-5E6C9F45FCE4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846" name="Rectangle 845">
              <a:extLst>
                <a:ext uri="{FF2B5EF4-FFF2-40B4-BE49-F238E27FC236}">
                  <a16:creationId xmlns:a16="http://schemas.microsoft.com/office/drawing/2014/main" id="{0994779D-54F8-25A5-D368-2FBA82927FE5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847" name="Rectangle 846">
              <a:extLst>
                <a:ext uri="{FF2B5EF4-FFF2-40B4-BE49-F238E27FC236}">
                  <a16:creationId xmlns:a16="http://schemas.microsoft.com/office/drawing/2014/main" id="{C1CC75AE-87EA-82B5-5C98-1D02A1A0053E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848" name="Group 847">
            <a:extLst>
              <a:ext uri="{FF2B5EF4-FFF2-40B4-BE49-F238E27FC236}">
                <a16:creationId xmlns:a16="http://schemas.microsoft.com/office/drawing/2014/main" id="{67123131-7B62-022A-AE25-4C60A0A1E5E9}"/>
              </a:ext>
            </a:extLst>
          </p:cNvPr>
          <p:cNvGrpSpPr/>
          <p:nvPr userDrawn="1"/>
        </p:nvGrpSpPr>
        <p:grpSpPr>
          <a:xfrm>
            <a:off x="3285875" y="4602060"/>
            <a:ext cx="1129960" cy="887082"/>
            <a:chOff x="3360210" y="369282"/>
            <a:chExt cx="1129960" cy="887082"/>
          </a:xfrm>
        </p:grpSpPr>
        <p:sp>
          <p:nvSpPr>
            <p:cNvPr id="849" name="Rectangle 848">
              <a:extLst>
                <a:ext uri="{FF2B5EF4-FFF2-40B4-BE49-F238E27FC236}">
                  <a16:creationId xmlns:a16="http://schemas.microsoft.com/office/drawing/2014/main" id="{AA99E8EC-4A29-4E4A-7C47-E147FE323D05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50" name="Rectangle 849">
              <a:extLst>
                <a:ext uri="{FF2B5EF4-FFF2-40B4-BE49-F238E27FC236}">
                  <a16:creationId xmlns:a16="http://schemas.microsoft.com/office/drawing/2014/main" id="{3FFBFEF6-85D0-F763-DDB2-9D737182C1BF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51" name="Rectangle 850">
              <a:extLst>
                <a:ext uri="{FF2B5EF4-FFF2-40B4-BE49-F238E27FC236}">
                  <a16:creationId xmlns:a16="http://schemas.microsoft.com/office/drawing/2014/main" id="{CF56DEA9-0BFF-C3DC-A717-45DF8F04E118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52" name="Rectangle 851">
              <a:extLst>
                <a:ext uri="{FF2B5EF4-FFF2-40B4-BE49-F238E27FC236}">
                  <a16:creationId xmlns:a16="http://schemas.microsoft.com/office/drawing/2014/main" id="{8B523489-C565-73FA-C78D-83784B7FE4E5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53" name="Rectangle 852">
              <a:hlinkClick r:id="rId337" action="ppaction://hlinksldjump"/>
              <a:extLst>
                <a:ext uri="{FF2B5EF4-FFF2-40B4-BE49-F238E27FC236}">
                  <a16:creationId xmlns:a16="http://schemas.microsoft.com/office/drawing/2014/main" id="{9779CC2B-0216-F19F-F773-A15BD5C5FDFF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54" name="Rectangle 853">
              <a:hlinkClick r:id="rId338" action="ppaction://hlinksldjump"/>
              <a:extLst>
                <a:ext uri="{FF2B5EF4-FFF2-40B4-BE49-F238E27FC236}">
                  <a16:creationId xmlns:a16="http://schemas.microsoft.com/office/drawing/2014/main" id="{817BF5FE-12F9-5E09-6480-279F0409059A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55" name="Rectangle 854">
              <a:hlinkClick r:id="rId339" action="ppaction://hlinksldjump"/>
              <a:extLst>
                <a:ext uri="{FF2B5EF4-FFF2-40B4-BE49-F238E27FC236}">
                  <a16:creationId xmlns:a16="http://schemas.microsoft.com/office/drawing/2014/main" id="{DD3A4AAE-FAA8-7097-8E92-2FE042B411E8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56" name="Rectangle 855">
              <a:hlinkClick r:id="rId340" action="ppaction://hlinksldjump"/>
              <a:extLst>
                <a:ext uri="{FF2B5EF4-FFF2-40B4-BE49-F238E27FC236}">
                  <a16:creationId xmlns:a16="http://schemas.microsoft.com/office/drawing/2014/main" id="{64732476-8B01-9E22-D2A3-C82B4CF62F2C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57" name="Rectangle 856">
              <a:hlinkClick r:id="rId341" action="ppaction://hlinksldjump"/>
              <a:extLst>
                <a:ext uri="{FF2B5EF4-FFF2-40B4-BE49-F238E27FC236}">
                  <a16:creationId xmlns:a16="http://schemas.microsoft.com/office/drawing/2014/main" id="{E1590BEC-B676-B44F-D09A-7AE00155FCA2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58" name="Rectangle 857">
              <a:hlinkClick r:id="rId342" action="ppaction://hlinksldjump"/>
              <a:extLst>
                <a:ext uri="{FF2B5EF4-FFF2-40B4-BE49-F238E27FC236}">
                  <a16:creationId xmlns:a16="http://schemas.microsoft.com/office/drawing/2014/main" id="{597A00F8-4C86-6164-FAD4-95163042C532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59" name="Rectangle 858">
              <a:hlinkClick r:id="rId343" action="ppaction://hlinksldjump"/>
              <a:extLst>
                <a:ext uri="{FF2B5EF4-FFF2-40B4-BE49-F238E27FC236}">
                  <a16:creationId xmlns:a16="http://schemas.microsoft.com/office/drawing/2014/main" id="{CD4EB4A6-6AA6-56F4-06D9-7AAB5D5F9521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60" name="Rectangle 859">
              <a:hlinkClick r:id="rId344" action="ppaction://hlinksldjump"/>
              <a:extLst>
                <a:ext uri="{FF2B5EF4-FFF2-40B4-BE49-F238E27FC236}">
                  <a16:creationId xmlns:a16="http://schemas.microsoft.com/office/drawing/2014/main" id="{D96CC0D7-84BF-0D9F-37D8-CD7E6938C0A4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61" name="Rectangle 860">
              <a:hlinkClick r:id="rId345" action="ppaction://hlinksldjump"/>
              <a:extLst>
                <a:ext uri="{FF2B5EF4-FFF2-40B4-BE49-F238E27FC236}">
                  <a16:creationId xmlns:a16="http://schemas.microsoft.com/office/drawing/2014/main" id="{372995CA-01D1-BB49-0286-35AC64DB8FB3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62" name="Rectangle 861">
              <a:hlinkClick r:id="rId346" action="ppaction://hlinksldjump"/>
              <a:extLst>
                <a:ext uri="{FF2B5EF4-FFF2-40B4-BE49-F238E27FC236}">
                  <a16:creationId xmlns:a16="http://schemas.microsoft.com/office/drawing/2014/main" id="{FC3335E2-28F1-E587-3B96-F083A526FF5B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63" name="Rectangle 862">
              <a:hlinkClick r:id="rId347" action="ppaction://hlinksldjump"/>
              <a:extLst>
                <a:ext uri="{FF2B5EF4-FFF2-40B4-BE49-F238E27FC236}">
                  <a16:creationId xmlns:a16="http://schemas.microsoft.com/office/drawing/2014/main" id="{D21F5E84-9D87-A181-92AE-02C39F529A04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64" name="Rectangle 863">
              <a:hlinkClick r:id="rId348" action="ppaction://hlinksldjump"/>
              <a:extLst>
                <a:ext uri="{FF2B5EF4-FFF2-40B4-BE49-F238E27FC236}">
                  <a16:creationId xmlns:a16="http://schemas.microsoft.com/office/drawing/2014/main" id="{6BFAC011-2B6B-CF64-4B88-363BC6B3EC13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65" name="Rectangle 864">
              <a:hlinkClick r:id="rId349" action="ppaction://hlinksldjump"/>
              <a:extLst>
                <a:ext uri="{FF2B5EF4-FFF2-40B4-BE49-F238E27FC236}">
                  <a16:creationId xmlns:a16="http://schemas.microsoft.com/office/drawing/2014/main" id="{C50180CA-78E8-31C8-527F-F8468607A133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66" name="Rectangle 865">
              <a:hlinkClick r:id="rId350" action="ppaction://hlinksldjump"/>
              <a:extLst>
                <a:ext uri="{FF2B5EF4-FFF2-40B4-BE49-F238E27FC236}">
                  <a16:creationId xmlns:a16="http://schemas.microsoft.com/office/drawing/2014/main" id="{0D2DC969-C1A8-7E98-1491-B139D10C6018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67" name="Rectangle 866">
              <a:hlinkClick r:id="rId351" action="ppaction://hlinksldjump"/>
              <a:extLst>
                <a:ext uri="{FF2B5EF4-FFF2-40B4-BE49-F238E27FC236}">
                  <a16:creationId xmlns:a16="http://schemas.microsoft.com/office/drawing/2014/main" id="{C9C3C2E8-2710-F5F0-A689-AFCAF863655B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68" name="Rectangle 867">
              <a:hlinkClick r:id="rId352" action="ppaction://hlinksldjump"/>
              <a:extLst>
                <a:ext uri="{FF2B5EF4-FFF2-40B4-BE49-F238E27FC236}">
                  <a16:creationId xmlns:a16="http://schemas.microsoft.com/office/drawing/2014/main" id="{DDAD206E-BEB5-34E0-4A73-D920F35E66A2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69" name="Rectangle 868">
              <a:hlinkClick r:id="rId353" action="ppaction://hlinksldjump"/>
              <a:extLst>
                <a:ext uri="{FF2B5EF4-FFF2-40B4-BE49-F238E27FC236}">
                  <a16:creationId xmlns:a16="http://schemas.microsoft.com/office/drawing/2014/main" id="{99503B21-BAFB-E434-6298-E024BDDC52AA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70" name="Rectangle 869">
              <a:hlinkClick r:id="rId354" action="ppaction://hlinksldjump"/>
              <a:extLst>
                <a:ext uri="{FF2B5EF4-FFF2-40B4-BE49-F238E27FC236}">
                  <a16:creationId xmlns:a16="http://schemas.microsoft.com/office/drawing/2014/main" id="{C93B0373-813D-19AD-5121-45BB43AFCFF0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71" name="Rectangle 870">
              <a:hlinkClick r:id="rId355" action="ppaction://hlinksldjump"/>
              <a:extLst>
                <a:ext uri="{FF2B5EF4-FFF2-40B4-BE49-F238E27FC236}">
                  <a16:creationId xmlns:a16="http://schemas.microsoft.com/office/drawing/2014/main" id="{31D81FD2-9147-D171-60EE-A7C596B2FA68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72" name="Rectangle 871">
              <a:hlinkClick r:id="rId356" action="ppaction://hlinksldjump"/>
              <a:extLst>
                <a:ext uri="{FF2B5EF4-FFF2-40B4-BE49-F238E27FC236}">
                  <a16:creationId xmlns:a16="http://schemas.microsoft.com/office/drawing/2014/main" id="{71ADC324-B79C-F7CE-66EB-3D3247DC5A03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3" name="Rectangle 872">
              <a:hlinkClick r:id="rId357" action="ppaction://hlinksldjump"/>
              <a:extLst>
                <a:ext uri="{FF2B5EF4-FFF2-40B4-BE49-F238E27FC236}">
                  <a16:creationId xmlns:a16="http://schemas.microsoft.com/office/drawing/2014/main" id="{FF1604C4-4E56-D437-7AE0-B07F6E8AE4AD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74" name="Rectangle 873">
              <a:hlinkClick r:id="rId358" action="ppaction://hlinksldjump"/>
              <a:extLst>
                <a:ext uri="{FF2B5EF4-FFF2-40B4-BE49-F238E27FC236}">
                  <a16:creationId xmlns:a16="http://schemas.microsoft.com/office/drawing/2014/main" id="{0E8F0D78-CE67-4135-6812-283FB67AD218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75" name="Rectangle 874">
              <a:hlinkClick r:id="rId359" action="ppaction://hlinksldjump"/>
              <a:extLst>
                <a:ext uri="{FF2B5EF4-FFF2-40B4-BE49-F238E27FC236}">
                  <a16:creationId xmlns:a16="http://schemas.microsoft.com/office/drawing/2014/main" id="{C9B77B97-2754-4BBD-7235-460FC8D19DDF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76" name="Rectangle 875">
              <a:hlinkClick r:id="rId360" action="ppaction://hlinksldjump"/>
              <a:extLst>
                <a:ext uri="{FF2B5EF4-FFF2-40B4-BE49-F238E27FC236}">
                  <a16:creationId xmlns:a16="http://schemas.microsoft.com/office/drawing/2014/main" id="{505DADCC-F395-639F-5F32-9C11463D5E98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77" name="Rectangle 876">
              <a:hlinkClick r:id="rId361" action="ppaction://hlinksldjump"/>
              <a:extLst>
                <a:ext uri="{FF2B5EF4-FFF2-40B4-BE49-F238E27FC236}">
                  <a16:creationId xmlns:a16="http://schemas.microsoft.com/office/drawing/2014/main" id="{F56D2786-5F13-6B0F-FEFA-77AED81858D1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78" name="Rectangle 877">
              <a:hlinkClick r:id="rId362" action="ppaction://hlinksldjump"/>
              <a:extLst>
                <a:ext uri="{FF2B5EF4-FFF2-40B4-BE49-F238E27FC236}">
                  <a16:creationId xmlns:a16="http://schemas.microsoft.com/office/drawing/2014/main" id="{2F639F25-D50F-12DF-DD55-CEB78858D806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79" name="Rectangle 878">
              <a:hlinkClick r:id="rId363" action="ppaction://hlinksldjump"/>
              <a:extLst>
                <a:ext uri="{FF2B5EF4-FFF2-40B4-BE49-F238E27FC236}">
                  <a16:creationId xmlns:a16="http://schemas.microsoft.com/office/drawing/2014/main" id="{1B4BB0B4-D649-6A9D-CD87-24B8FBEF7744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80" name="Rectangle 879">
              <a:hlinkClick r:id="rId364" action="ppaction://hlinksldjump"/>
              <a:extLst>
                <a:ext uri="{FF2B5EF4-FFF2-40B4-BE49-F238E27FC236}">
                  <a16:creationId xmlns:a16="http://schemas.microsoft.com/office/drawing/2014/main" id="{BD25687C-1202-5CBB-2B92-C3E757DE588B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81" name="Rectangle 880">
              <a:hlinkClick r:id="rId365" action="ppaction://hlinksldjump"/>
              <a:extLst>
                <a:ext uri="{FF2B5EF4-FFF2-40B4-BE49-F238E27FC236}">
                  <a16:creationId xmlns:a16="http://schemas.microsoft.com/office/drawing/2014/main" id="{AE5458AB-E838-01D7-6434-CF9C81FDF632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882" name="Rectangle 881">
              <a:hlinkClick r:id="rId366" action="ppaction://hlinksldjump"/>
              <a:extLst>
                <a:ext uri="{FF2B5EF4-FFF2-40B4-BE49-F238E27FC236}">
                  <a16:creationId xmlns:a16="http://schemas.microsoft.com/office/drawing/2014/main" id="{014FBACF-ACF7-2C23-E748-1B148BB04B20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83" name="Rectangle 882">
              <a:hlinkClick r:id="rId367" action="ppaction://hlinksldjump"/>
              <a:extLst>
                <a:ext uri="{FF2B5EF4-FFF2-40B4-BE49-F238E27FC236}">
                  <a16:creationId xmlns:a16="http://schemas.microsoft.com/office/drawing/2014/main" id="{21878822-3DFC-C51C-F35A-4A46AF9B565E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14A39403-9534-1263-A4A4-087BA6FA158A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885" name="Rectangle 884">
              <a:extLst>
                <a:ext uri="{FF2B5EF4-FFF2-40B4-BE49-F238E27FC236}">
                  <a16:creationId xmlns:a16="http://schemas.microsoft.com/office/drawing/2014/main" id="{9BB9BE51-3760-F201-AB04-51AF1E7F3728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886" name="Rectangle 885">
              <a:extLst>
                <a:ext uri="{FF2B5EF4-FFF2-40B4-BE49-F238E27FC236}">
                  <a16:creationId xmlns:a16="http://schemas.microsoft.com/office/drawing/2014/main" id="{DE103054-3FF8-90BE-2757-875106DACF35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887" name="Rectangle 886">
              <a:extLst>
                <a:ext uri="{FF2B5EF4-FFF2-40B4-BE49-F238E27FC236}">
                  <a16:creationId xmlns:a16="http://schemas.microsoft.com/office/drawing/2014/main" id="{40B0FB4D-E357-F4FD-B95F-A7800702AB51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888" name="Rectangle 887">
              <a:extLst>
                <a:ext uri="{FF2B5EF4-FFF2-40B4-BE49-F238E27FC236}">
                  <a16:creationId xmlns:a16="http://schemas.microsoft.com/office/drawing/2014/main" id="{1B2A5402-622A-5071-E85F-93F2489F872E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889" name="Rectangle 888">
              <a:extLst>
                <a:ext uri="{FF2B5EF4-FFF2-40B4-BE49-F238E27FC236}">
                  <a16:creationId xmlns:a16="http://schemas.microsoft.com/office/drawing/2014/main" id="{4A938090-34A7-92EC-02BB-B2E38B21662F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77FF6F64-1331-5A89-8393-3598F5CEE2BD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B9BF00A-3A5E-E312-09C0-CFE3B0310DBE}"/>
              </a:ext>
            </a:extLst>
          </p:cNvPr>
          <p:cNvSpPr/>
          <p:nvPr userDrawn="1"/>
        </p:nvSpPr>
        <p:spPr>
          <a:xfrm>
            <a:off x="1996152" y="1996035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862CE993-4D61-6D83-F9B1-BA52890017D6}"/>
              </a:ext>
            </a:extLst>
          </p:cNvPr>
          <p:cNvSpPr/>
          <p:nvPr userDrawn="1"/>
        </p:nvSpPr>
        <p:spPr>
          <a:xfrm>
            <a:off x="1996152" y="682451"/>
            <a:ext cx="1137008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22E93-BC92-AF57-F2BE-7CF53C46B287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" name="Text Placeholder 60">
            <a:extLst>
              <a:ext uri="{FF2B5EF4-FFF2-40B4-BE49-F238E27FC236}">
                <a16:creationId xmlns:a16="http://schemas.microsoft.com/office/drawing/2014/main" id="{A239834A-7403-3178-675C-213B915169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year</a:t>
            </a:r>
          </a:p>
        </p:txBody>
      </p:sp>
      <p:sp>
        <p:nvSpPr>
          <p:cNvPr id="2" name="Round Same Side Corner Rectangle 1">
            <a:hlinkClick r:id="rId368" action="ppaction://hlinksldjump"/>
            <a:extLst>
              <a:ext uri="{FF2B5EF4-FFF2-40B4-BE49-F238E27FC236}">
                <a16:creationId xmlns:a16="http://schemas.microsoft.com/office/drawing/2014/main" id="{1A80D116-473B-6E15-17DD-8414F99E0C34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" name="Round Same Side Corner Rectangle 2">
            <a:hlinkClick r:id="rId369" action="ppaction://hlinksldjump"/>
            <a:extLst>
              <a:ext uri="{FF2B5EF4-FFF2-40B4-BE49-F238E27FC236}">
                <a16:creationId xmlns:a16="http://schemas.microsoft.com/office/drawing/2014/main" id="{0F58970B-D726-041D-B46C-FA9E79C05872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" name="Round Same Side Corner Rectangle 3">
            <a:hlinkClick r:id="rId370" action="ppaction://hlinksldjump"/>
            <a:extLst>
              <a:ext uri="{FF2B5EF4-FFF2-40B4-BE49-F238E27FC236}">
                <a16:creationId xmlns:a16="http://schemas.microsoft.com/office/drawing/2014/main" id="{FBB6D9DE-EEFE-279D-42E5-AD520706AE08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8" name="Round Same Side Corner Rectangle 7">
            <a:hlinkClick r:id="rId371" action="ppaction://hlinksldjump"/>
            <a:extLst>
              <a:ext uri="{FF2B5EF4-FFF2-40B4-BE49-F238E27FC236}">
                <a16:creationId xmlns:a16="http://schemas.microsoft.com/office/drawing/2014/main" id="{8E46C8F3-3CE0-3C37-50AA-ED6132727B95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" name="Round Same Side Corner Rectangle 8">
            <a:hlinkClick r:id="rId372" action="ppaction://hlinksldjump"/>
            <a:extLst>
              <a:ext uri="{FF2B5EF4-FFF2-40B4-BE49-F238E27FC236}">
                <a16:creationId xmlns:a16="http://schemas.microsoft.com/office/drawing/2014/main" id="{4B8C1585-D2E9-4CE7-EFF9-B8B5183A9F83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373" action="ppaction://hlinksldjump"/>
            <a:extLst>
              <a:ext uri="{FF2B5EF4-FFF2-40B4-BE49-F238E27FC236}">
                <a16:creationId xmlns:a16="http://schemas.microsoft.com/office/drawing/2014/main" id="{F50DF5DE-D8FA-78C9-9FF7-D9738A4EADC9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374" action="ppaction://hlinksldjump"/>
            <a:extLst>
              <a:ext uri="{FF2B5EF4-FFF2-40B4-BE49-F238E27FC236}">
                <a16:creationId xmlns:a16="http://schemas.microsoft.com/office/drawing/2014/main" id="{4FF29835-D453-8F8F-CA4B-044D2F3C3C1E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375" action="ppaction://hlinksldjump"/>
            <a:extLst>
              <a:ext uri="{FF2B5EF4-FFF2-40B4-BE49-F238E27FC236}">
                <a16:creationId xmlns:a16="http://schemas.microsoft.com/office/drawing/2014/main" id="{0B6A0268-12A9-4F37-6BC7-0ACB1E2223D8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376" action="ppaction://hlinksldjump"/>
            <a:extLst>
              <a:ext uri="{FF2B5EF4-FFF2-40B4-BE49-F238E27FC236}">
                <a16:creationId xmlns:a16="http://schemas.microsoft.com/office/drawing/2014/main" id="{F5DCD31F-4E05-6D4F-3971-DCA6B520B92C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377" action="ppaction://hlinksldjump"/>
            <a:extLst>
              <a:ext uri="{FF2B5EF4-FFF2-40B4-BE49-F238E27FC236}">
                <a16:creationId xmlns:a16="http://schemas.microsoft.com/office/drawing/2014/main" id="{2BFD4665-42CE-7B49-DA77-FA6F38EE8221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378" action="ppaction://hlinksldjump"/>
            <a:extLst>
              <a:ext uri="{FF2B5EF4-FFF2-40B4-BE49-F238E27FC236}">
                <a16:creationId xmlns:a16="http://schemas.microsoft.com/office/drawing/2014/main" id="{1F07C869-D61F-2260-E84D-E17E73763ECD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379" action="ppaction://hlinksldjump"/>
            <a:extLst>
              <a:ext uri="{FF2B5EF4-FFF2-40B4-BE49-F238E27FC236}">
                <a16:creationId xmlns:a16="http://schemas.microsoft.com/office/drawing/2014/main" id="{1AD1B754-B91C-7AD8-FDBC-1C7F0ED5CCBB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380" action="ppaction://hlinksldjump"/>
            <a:extLst>
              <a:ext uri="{FF2B5EF4-FFF2-40B4-BE49-F238E27FC236}">
                <a16:creationId xmlns:a16="http://schemas.microsoft.com/office/drawing/2014/main" id="{44B82052-C648-93BC-0E8C-CDE85C0149A1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498" name="Rectangle 497">
            <a:hlinkClick r:id="rId368" action="ppaction://hlinksldjump"/>
            <a:extLst>
              <a:ext uri="{FF2B5EF4-FFF2-40B4-BE49-F238E27FC236}">
                <a16:creationId xmlns:a16="http://schemas.microsoft.com/office/drawing/2014/main" id="{3F13212E-FB13-9A92-846B-DE69BEC5C64C}"/>
              </a:ext>
            </a:extLst>
          </p:cNvPr>
          <p:cNvSpPr/>
          <p:nvPr userDrawn="1"/>
        </p:nvSpPr>
        <p:spPr>
          <a:xfrm>
            <a:off x="720308" y="495162"/>
            <a:ext cx="1137008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January</a:t>
            </a:r>
          </a:p>
        </p:txBody>
      </p:sp>
      <p:sp>
        <p:nvSpPr>
          <p:cNvPr id="499" name="Rectangle 498">
            <a:hlinkClick r:id="rId369" action="ppaction://hlinksldjump"/>
            <a:extLst>
              <a:ext uri="{FF2B5EF4-FFF2-40B4-BE49-F238E27FC236}">
                <a16:creationId xmlns:a16="http://schemas.microsoft.com/office/drawing/2014/main" id="{2E1DBC32-559E-F695-4F10-35BE872F67D4}"/>
              </a:ext>
            </a:extLst>
          </p:cNvPr>
          <p:cNvSpPr/>
          <p:nvPr userDrawn="1"/>
        </p:nvSpPr>
        <p:spPr>
          <a:xfrm>
            <a:off x="1995290" y="495162"/>
            <a:ext cx="1137870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February</a:t>
            </a:r>
          </a:p>
        </p:txBody>
      </p:sp>
      <p:sp>
        <p:nvSpPr>
          <p:cNvPr id="500" name="Rectangle 499">
            <a:hlinkClick r:id="rId370" action="ppaction://hlinksldjump"/>
            <a:extLst>
              <a:ext uri="{FF2B5EF4-FFF2-40B4-BE49-F238E27FC236}">
                <a16:creationId xmlns:a16="http://schemas.microsoft.com/office/drawing/2014/main" id="{9F4DFCA8-11C2-A6FB-2EBA-54E9321991F2}"/>
              </a:ext>
            </a:extLst>
          </p:cNvPr>
          <p:cNvSpPr/>
          <p:nvPr userDrawn="1"/>
        </p:nvSpPr>
        <p:spPr>
          <a:xfrm>
            <a:off x="3285482" y="495162"/>
            <a:ext cx="1137007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March</a:t>
            </a:r>
          </a:p>
        </p:txBody>
      </p:sp>
      <p:sp>
        <p:nvSpPr>
          <p:cNvPr id="501" name="Rectangle 500">
            <a:hlinkClick r:id="rId371" action="ppaction://hlinksldjump"/>
            <a:extLst>
              <a:ext uri="{FF2B5EF4-FFF2-40B4-BE49-F238E27FC236}">
                <a16:creationId xmlns:a16="http://schemas.microsoft.com/office/drawing/2014/main" id="{FACDEC3D-5438-987D-6AC0-D2A8EFF06BEE}"/>
              </a:ext>
            </a:extLst>
          </p:cNvPr>
          <p:cNvSpPr/>
          <p:nvPr userDrawn="1"/>
        </p:nvSpPr>
        <p:spPr>
          <a:xfrm>
            <a:off x="723053" y="1811503"/>
            <a:ext cx="1137008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April</a:t>
            </a:r>
          </a:p>
        </p:txBody>
      </p:sp>
      <p:sp>
        <p:nvSpPr>
          <p:cNvPr id="502" name="Rectangle 501">
            <a:hlinkClick r:id="rId372" action="ppaction://hlinksldjump"/>
            <a:extLst>
              <a:ext uri="{FF2B5EF4-FFF2-40B4-BE49-F238E27FC236}">
                <a16:creationId xmlns:a16="http://schemas.microsoft.com/office/drawing/2014/main" id="{33920D5E-5F1D-17FE-0B1B-75BEE37D84CD}"/>
              </a:ext>
            </a:extLst>
          </p:cNvPr>
          <p:cNvSpPr/>
          <p:nvPr userDrawn="1"/>
        </p:nvSpPr>
        <p:spPr>
          <a:xfrm>
            <a:off x="1996152" y="1811503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May</a:t>
            </a:r>
          </a:p>
        </p:txBody>
      </p:sp>
      <p:sp>
        <p:nvSpPr>
          <p:cNvPr id="503" name="Rectangle 502">
            <a:hlinkClick r:id="rId373" action="ppaction://hlinksldjump"/>
            <a:extLst>
              <a:ext uri="{FF2B5EF4-FFF2-40B4-BE49-F238E27FC236}">
                <a16:creationId xmlns:a16="http://schemas.microsoft.com/office/drawing/2014/main" id="{396193B8-33B6-15E5-30F3-7A4EACCF9168}"/>
              </a:ext>
            </a:extLst>
          </p:cNvPr>
          <p:cNvSpPr/>
          <p:nvPr userDrawn="1"/>
        </p:nvSpPr>
        <p:spPr>
          <a:xfrm>
            <a:off x="3285875" y="1811503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June</a:t>
            </a:r>
          </a:p>
        </p:txBody>
      </p:sp>
      <p:sp>
        <p:nvSpPr>
          <p:cNvPr id="504" name="Rectangle 503">
            <a:hlinkClick r:id="rId374" action="ppaction://hlinksldjump"/>
            <a:extLst>
              <a:ext uri="{FF2B5EF4-FFF2-40B4-BE49-F238E27FC236}">
                <a16:creationId xmlns:a16="http://schemas.microsoft.com/office/drawing/2014/main" id="{99A7417D-86F7-40EF-7B24-F5AE325C325C}"/>
              </a:ext>
            </a:extLst>
          </p:cNvPr>
          <p:cNvSpPr/>
          <p:nvPr userDrawn="1"/>
        </p:nvSpPr>
        <p:spPr>
          <a:xfrm>
            <a:off x="723053" y="3111377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July</a:t>
            </a:r>
          </a:p>
        </p:txBody>
      </p:sp>
      <p:sp>
        <p:nvSpPr>
          <p:cNvPr id="505" name="Rectangle 504">
            <a:hlinkClick r:id="rId375" action="ppaction://hlinksldjump"/>
            <a:extLst>
              <a:ext uri="{FF2B5EF4-FFF2-40B4-BE49-F238E27FC236}">
                <a16:creationId xmlns:a16="http://schemas.microsoft.com/office/drawing/2014/main" id="{7D192556-16DD-63F6-E554-892141D3AB22}"/>
              </a:ext>
            </a:extLst>
          </p:cNvPr>
          <p:cNvSpPr/>
          <p:nvPr userDrawn="1"/>
        </p:nvSpPr>
        <p:spPr>
          <a:xfrm>
            <a:off x="1996152" y="3111377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August</a:t>
            </a:r>
          </a:p>
        </p:txBody>
      </p:sp>
      <p:sp>
        <p:nvSpPr>
          <p:cNvPr id="506" name="Rectangle 505">
            <a:hlinkClick r:id="rId376" action="ppaction://hlinksldjump"/>
            <a:extLst>
              <a:ext uri="{FF2B5EF4-FFF2-40B4-BE49-F238E27FC236}">
                <a16:creationId xmlns:a16="http://schemas.microsoft.com/office/drawing/2014/main" id="{46B1489D-2C80-B382-054A-A7F205D18FC2}"/>
              </a:ext>
            </a:extLst>
          </p:cNvPr>
          <p:cNvSpPr/>
          <p:nvPr userDrawn="1"/>
        </p:nvSpPr>
        <p:spPr>
          <a:xfrm>
            <a:off x="3285875" y="3111377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September</a:t>
            </a:r>
          </a:p>
        </p:txBody>
      </p:sp>
      <p:sp>
        <p:nvSpPr>
          <p:cNvPr id="507" name="Rectangle 506">
            <a:hlinkClick r:id="rId377" action="ppaction://hlinksldjump"/>
            <a:extLst>
              <a:ext uri="{FF2B5EF4-FFF2-40B4-BE49-F238E27FC236}">
                <a16:creationId xmlns:a16="http://schemas.microsoft.com/office/drawing/2014/main" id="{2FD8F3A4-BAD2-FF22-61D7-4168B5492D70}"/>
              </a:ext>
            </a:extLst>
          </p:cNvPr>
          <p:cNvSpPr/>
          <p:nvPr userDrawn="1"/>
        </p:nvSpPr>
        <p:spPr>
          <a:xfrm>
            <a:off x="723053" y="4416594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October</a:t>
            </a:r>
          </a:p>
        </p:txBody>
      </p:sp>
      <p:sp>
        <p:nvSpPr>
          <p:cNvPr id="508" name="Rectangle 507">
            <a:hlinkClick r:id="rId378" action="ppaction://hlinksldjump"/>
            <a:extLst>
              <a:ext uri="{FF2B5EF4-FFF2-40B4-BE49-F238E27FC236}">
                <a16:creationId xmlns:a16="http://schemas.microsoft.com/office/drawing/2014/main" id="{7814D202-9362-02E1-F8C8-84F8056528D2}"/>
              </a:ext>
            </a:extLst>
          </p:cNvPr>
          <p:cNvSpPr/>
          <p:nvPr userDrawn="1"/>
        </p:nvSpPr>
        <p:spPr>
          <a:xfrm>
            <a:off x="1996152" y="4416594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November</a:t>
            </a:r>
          </a:p>
        </p:txBody>
      </p:sp>
      <p:sp>
        <p:nvSpPr>
          <p:cNvPr id="509" name="Rectangle 508">
            <a:hlinkClick r:id="rId379" action="ppaction://hlinksldjump"/>
            <a:extLst>
              <a:ext uri="{FF2B5EF4-FFF2-40B4-BE49-F238E27FC236}">
                <a16:creationId xmlns:a16="http://schemas.microsoft.com/office/drawing/2014/main" id="{94B1431A-2ED7-D87E-42CD-A68441BF246F}"/>
              </a:ext>
            </a:extLst>
          </p:cNvPr>
          <p:cNvSpPr/>
          <p:nvPr userDrawn="1"/>
        </p:nvSpPr>
        <p:spPr>
          <a:xfrm>
            <a:off x="3285875" y="4416594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December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0DC8AF-CD58-2B55-95B4-DCDA32163D88}"/>
              </a:ext>
            </a:extLst>
          </p:cNvPr>
          <p:cNvSpPr/>
          <p:nvPr userDrawn="1"/>
        </p:nvSpPr>
        <p:spPr>
          <a:xfrm>
            <a:off x="723053" y="682451"/>
            <a:ext cx="1134263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9BE683E1-C459-9882-F05C-79AD43C3712D}"/>
              </a:ext>
            </a:extLst>
          </p:cNvPr>
          <p:cNvSpPr/>
          <p:nvPr userDrawn="1"/>
        </p:nvSpPr>
        <p:spPr>
          <a:xfrm>
            <a:off x="3285875" y="682451"/>
            <a:ext cx="1137007" cy="1033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CA217138-17C1-AD9E-B1B1-528501291C76}"/>
              </a:ext>
            </a:extLst>
          </p:cNvPr>
          <p:cNvSpPr/>
          <p:nvPr userDrawn="1"/>
        </p:nvSpPr>
        <p:spPr>
          <a:xfrm>
            <a:off x="723053" y="1992917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88C371-7C70-B9A4-8E02-CCDA209D6905}"/>
              </a:ext>
            </a:extLst>
          </p:cNvPr>
          <p:cNvSpPr/>
          <p:nvPr userDrawn="1"/>
        </p:nvSpPr>
        <p:spPr>
          <a:xfrm>
            <a:off x="3285875" y="1999704"/>
            <a:ext cx="1137007" cy="104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DD7EAB-C619-6130-79A4-F6E8EC4007D7}"/>
              </a:ext>
            </a:extLst>
          </p:cNvPr>
          <p:cNvSpPr/>
          <p:nvPr userDrawn="1"/>
        </p:nvSpPr>
        <p:spPr>
          <a:xfrm>
            <a:off x="723053" y="3297844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34610C0-26CA-1827-CA66-DD5C3A2A5A9C}"/>
              </a:ext>
            </a:extLst>
          </p:cNvPr>
          <p:cNvSpPr/>
          <p:nvPr userDrawn="1"/>
        </p:nvSpPr>
        <p:spPr>
          <a:xfrm>
            <a:off x="1996152" y="3297844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6A73526-3FC2-B5BA-7220-3C2A164B0221}"/>
              </a:ext>
            </a:extLst>
          </p:cNvPr>
          <p:cNvSpPr/>
          <p:nvPr userDrawn="1"/>
        </p:nvSpPr>
        <p:spPr>
          <a:xfrm>
            <a:off x="3285875" y="3297844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68C77-02C8-D304-313D-57AA5A0E42DD}"/>
              </a:ext>
            </a:extLst>
          </p:cNvPr>
          <p:cNvSpPr/>
          <p:nvPr userDrawn="1"/>
        </p:nvSpPr>
        <p:spPr>
          <a:xfrm>
            <a:off x="723053" y="4602060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2022641-A76D-402F-8086-2AE8B2D29E57}"/>
              </a:ext>
            </a:extLst>
          </p:cNvPr>
          <p:cNvSpPr/>
          <p:nvPr userDrawn="1"/>
        </p:nvSpPr>
        <p:spPr>
          <a:xfrm>
            <a:off x="1996152" y="4602060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65DF8E-57CF-DBB1-E3C7-9E47488CC874}"/>
              </a:ext>
            </a:extLst>
          </p:cNvPr>
          <p:cNvSpPr/>
          <p:nvPr userDrawn="1"/>
        </p:nvSpPr>
        <p:spPr>
          <a:xfrm>
            <a:off x="3285875" y="4602060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2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ly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9" name="Round Same Side Corner 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0A728EC5-E897-7D0F-08CF-16107CBFC191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20" name="Round Same Side Corner 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E5BCE0FE-93AA-640C-4E7B-007945727080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1" name="Round Same Side Corner Rectangle 20">
            <a:hlinkClick r:id="rId7" action="ppaction://hlinksldjump"/>
            <a:extLst>
              <a:ext uri="{FF2B5EF4-FFF2-40B4-BE49-F238E27FC236}">
                <a16:creationId xmlns:a16="http://schemas.microsoft.com/office/drawing/2014/main" id="{0DE364BF-9C83-0093-23B5-1BF1C4A202F7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2" name="Round Same Side Corner Rectangle 21">
            <a:hlinkClick r:id="rId8" action="ppaction://hlinksldjump"/>
            <a:extLst>
              <a:ext uri="{FF2B5EF4-FFF2-40B4-BE49-F238E27FC236}">
                <a16:creationId xmlns:a16="http://schemas.microsoft.com/office/drawing/2014/main" id="{473953B3-94AB-A67C-0B03-BA948A394330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3" name="Round Same Side Corner Rectangle 22">
            <a:hlinkClick r:id="rId9" action="ppaction://hlinksldjump"/>
            <a:extLst>
              <a:ext uri="{FF2B5EF4-FFF2-40B4-BE49-F238E27FC236}">
                <a16:creationId xmlns:a16="http://schemas.microsoft.com/office/drawing/2014/main" id="{97338F9B-ECFC-DD81-53B2-BEDEDE96AE43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4" name="Round Same Side Corner Rectangle 23">
            <a:hlinkClick r:id="rId10" action="ppaction://hlinksldjump"/>
            <a:extLst>
              <a:ext uri="{FF2B5EF4-FFF2-40B4-BE49-F238E27FC236}">
                <a16:creationId xmlns:a16="http://schemas.microsoft.com/office/drawing/2014/main" id="{63A0084D-794A-622E-2E71-D2CED5749CEE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5" name="Round Same Side Corner Rectangle 24">
            <a:hlinkClick r:id="rId11" action="ppaction://hlinksldjump"/>
            <a:extLst>
              <a:ext uri="{FF2B5EF4-FFF2-40B4-BE49-F238E27FC236}">
                <a16:creationId xmlns:a16="http://schemas.microsoft.com/office/drawing/2014/main" id="{47B3FBE4-3185-B774-6112-ABB573A81D0D}"/>
              </a:ext>
            </a:extLst>
          </p:cNvPr>
          <p:cNvSpPr/>
          <p:nvPr userDrawn="1"/>
        </p:nvSpPr>
        <p:spPr>
          <a:xfrm rot="5400000">
            <a:off x="4430491" y="2879099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6" name="Round Same Side Corner Rectangle 25">
            <a:hlinkClick r:id="rId12" action="ppaction://hlinksldjump"/>
            <a:extLst>
              <a:ext uri="{FF2B5EF4-FFF2-40B4-BE49-F238E27FC236}">
                <a16:creationId xmlns:a16="http://schemas.microsoft.com/office/drawing/2014/main" id="{9F5E1743-9069-E932-F3F7-87CB2C465647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7" name="Round Same Side Corner Rectangle 26">
            <a:hlinkClick r:id="rId13" action="ppaction://hlinksldjump"/>
            <a:extLst>
              <a:ext uri="{FF2B5EF4-FFF2-40B4-BE49-F238E27FC236}">
                <a16:creationId xmlns:a16="http://schemas.microsoft.com/office/drawing/2014/main" id="{96AD76CD-5DDB-6BAC-EB0D-4B70C1B9EBA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8" name="Round Same Side Corner Rectangle 27">
            <a:hlinkClick r:id="rId14" action="ppaction://hlinksldjump"/>
            <a:extLst>
              <a:ext uri="{FF2B5EF4-FFF2-40B4-BE49-F238E27FC236}">
                <a16:creationId xmlns:a16="http://schemas.microsoft.com/office/drawing/2014/main" id="{7838765C-A3D3-1F22-AED9-B5B8449022F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9" name="Round Same Side Corner Rectangle 28">
            <a:hlinkClick r:id="rId15" action="ppaction://hlinksldjump"/>
            <a:extLst>
              <a:ext uri="{FF2B5EF4-FFF2-40B4-BE49-F238E27FC236}">
                <a16:creationId xmlns:a16="http://schemas.microsoft.com/office/drawing/2014/main" id="{4E6228A5-942D-BE4E-765B-74A810232B2B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30" name="Round Same Side Corner Rectangle 29">
            <a:hlinkClick r:id="rId16" action="ppaction://hlinksldjump"/>
            <a:extLst>
              <a:ext uri="{FF2B5EF4-FFF2-40B4-BE49-F238E27FC236}">
                <a16:creationId xmlns:a16="http://schemas.microsoft.com/office/drawing/2014/main" id="{86FC5D11-F2DA-832E-BF67-F365BCE6EA90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1" name="Round Same Side Corner Rectangle 30">
            <a:hlinkClick r:id="rId17" action="ppaction://hlinksldjump"/>
            <a:extLst>
              <a:ext uri="{FF2B5EF4-FFF2-40B4-BE49-F238E27FC236}">
                <a16:creationId xmlns:a16="http://schemas.microsoft.com/office/drawing/2014/main" id="{12F23B6D-3A97-DCBA-0185-A82990F2D5C5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0B4803-7709-3660-94F5-DDCC9EC9B5C5}"/>
              </a:ext>
            </a:extLst>
          </p:cNvPr>
          <p:cNvGrpSpPr/>
          <p:nvPr userDrawn="1"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hlinkClick r:id="rId18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6" name="Rectangle 75">
              <a:hlinkClick r:id="rId19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" name="Rectangle 76">
              <a:hlinkClick r:id="rId20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" name="Rectangle 77">
              <a:hlinkClick r:id="rId21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" name="Rectangle 78">
              <a:hlinkClick r:id="rId22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0" name="Rectangle 79">
              <a:hlinkClick r:id="rId23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" name="Rectangle 80">
              <a:hlinkClick r:id="rId24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2" name="Rectangle 81">
              <a:hlinkClick r:id="rId25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3" name="Rectangle 82">
              <a:hlinkClick r:id="rId26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4" name="Rectangle 83">
              <a:hlinkClick r:id="rId27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5" name="Rectangle 84">
              <a:hlinkClick r:id="rId28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6" name="Rectangle 85">
              <a:hlinkClick r:id="rId29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7" name="Rectangle 86">
              <a:hlinkClick r:id="rId30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8" name="Rectangle 87">
              <a:hlinkClick r:id="rId31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9" name="Rectangle 88">
              <a:hlinkClick r:id="rId32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0" name="Rectangle 89">
              <a:hlinkClick r:id="rId33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1" name="Rectangle 90">
              <a:hlinkClick r:id="rId34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Rectangle 91">
              <a:hlinkClick r:id="rId35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3" name="Rectangle 92">
              <a:hlinkClick r:id="rId36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4" name="Rectangle 93">
              <a:hlinkClick r:id="rId37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5" name="Rectangle 94">
              <a:hlinkClick r:id="rId38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6" name="Rectangle 95">
              <a:hlinkClick r:id="rId39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7" name="Rectangle 96">
              <a:hlinkClick r:id="rId40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8" name="Rectangle 97">
              <a:hlinkClick r:id="rId41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9" name="Rectangle 98">
              <a:hlinkClick r:id="rId42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0" name="Rectangle 99">
              <a:hlinkClick r:id="rId43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1" name="Rectangle 100">
              <a:hlinkClick r:id="rId44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2" name="Rectangle 101">
              <a:hlinkClick r:id="rId45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3" name="Rectangle 102">
              <a:hlinkClick r:id="rId46" action="ppaction://hlinksldjump"/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4" name="Rectangle 13">
              <a:hlinkClick r:id="rId47" action="ppaction://hlinksldjump"/>
              <a:extLst>
                <a:ext uri="{FF2B5EF4-FFF2-40B4-BE49-F238E27FC236}">
                  <a16:creationId xmlns:a16="http://schemas.microsoft.com/office/drawing/2014/main" id="{0C03EF37-2C81-4A3C-493F-19E5E7F7A306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6" name="Rectangle 15">
              <a:hlinkClick r:id="rId48" action="ppaction://hlinksldjump"/>
              <a:extLst>
                <a:ext uri="{FF2B5EF4-FFF2-40B4-BE49-F238E27FC236}">
                  <a16:creationId xmlns:a16="http://schemas.microsoft.com/office/drawing/2014/main" id="{CF7A88AB-3B3B-358E-0089-22BDA3956C95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35E264-31B2-7EB5-7013-9E9E2784F7E0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7E559D-1C6A-2452-19FE-DA9157800C6D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088943-989C-A06E-402B-7159381532B2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CE9BB9-4D3E-BC94-2112-0EC4A61A54A3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D25731-6B39-4745-20F6-64084BE78777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3163B0-19C7-091D-C7DF-5996159C6789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7DEA7E6-B441-1014-8FEB-94338B523771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5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gust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E91468B7-66B6-4D98-6AA8-B9D7A4B703FF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477DA1D2-5A1D-A376-1342-4E29755B1EA5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1A69343C-C27A-C851-A522-ED5E5F912B4A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69CD187C-0A69-1420-08B5-16F0067DE6D4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FBEB6526-539D-0C85-A590-14F887282A8A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9FC0E66E-1E6E-C769-1C46-5876AEFF4C74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BC25F2DA-7EB8-1484-52A0-334DCFEB9830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F3AD783F-6EE7-6AB2-5819-CF889E964E23}"/>
              </a:ext>
            </a:extLst>
          </p:cNvPr>
          <p:cNvSpPr/>
          <p:nvPr userDrawn="1"/>
        </p:nvSpPr>
        <p:spPr>
          <a:xfrm rot="5400000">
            <a:off x="4430491" y="3282442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AE0C47D5-C4C6-74CE-75C1-3EEA559A17A9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DBF09DC4-243B-B92B-5CE2-9E4EE243D93D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ED849A87-A013-6C6B-B577-4BA3A301C155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99E87CC6-D73F-CA86-63EE-BA00E287F8C8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D5FF9625-0FF3-DEE0-0442-0401097C0263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5E41E9-361C-B679-182E-BE6F13DD5B19}"/>
              </a:ext>
            </a:extLst>
          </p:cNvPr>
          <p:cNvGrpSpPr/>
          <p:nvPr userDrawn="1"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hlinkClick r:id="rId18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2" name="Rectangle 71">
              <a:hlinkClick r:id="rId19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3" name="Rectangle 72">
              <a:hlinkClick r:id="rId20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4" name="Rectangle 73">
              <a:hlinkClick r:id="rId21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5" name="Rectangle 74">
              <a:hlinkClick r:id="rId22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6" name="Rectangle 75">
              <a:hlinkClick r:id="rId23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7" name="Rectangle 76">
              <a:hlinkClick r:id="rId24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8" name="Rectangle 77">
              <a:hlinkClick r:id="rId25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9" name="Rectangle 78">
              <a:hlinkClick r:id="rId26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0" name="Rectangle 79">
              <a:hlinkClick r:id="rId27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1" name="Rectangle 80">
              <a:hlinkClick r:id="rId28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2" name="Rectangle 81">
              <a:hlinkClick r:id="rId29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3" name="Rectangle 82">
              <a:hlinkClick r:id="rId30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4" name="Rectangle 83">
              <a:hlinkClick r:id="rId31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5" name="Rectangle 84">
              <a:hlinkClick r:id="rId32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6" name="Rectangle 85">
              <a:hlinkClick r:id="rId33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7" name="Rectangle 86">
              <a:hlinkClick r:id="rId34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8" name="Rectangle 87">
              <a:hlinkClick r:id="rId35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9" name="Rectangle 88">
              <a:hlinkClick r:id="rId36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0" name="Rectangle 89">
              <a:hlinkClick r:id="rId37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1" name="Rectangle 90">
              <a:hlinkClick r:id="rId38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2" name="Rectangle 91">
              <a:hlinkClick r:id="rId39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3" name="Rectangle 92">
              <a:hlinkClick r:id="rId40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4" name="Rectangle 93">
              <a:hlinkClick r:id="rId41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5" name="Rectangle 94">
              <a:hlinkClick r:id="rId42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6" name="Rectangle 95">
              <a:hlinkClick r:id="rId43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7" name="Rectangle 96">
              <a:hlinkClick r:id="rId44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8" name="Rectangle 97">
              <a:hlinkClick r:id="rId45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9" name="Rectangle 98">
              <a:hlinkClick r:id="rId46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0" name="Rectangle 99">
              <a:hlinkClick r:id="rId47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1" name="Rectangle 100">
              <a:hlinkClick r:id="rId48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5DD585-8439-ABC5-F948-F450ABB34E4E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3FD0C1-5EE0-47E5-EF41-EAB6B1724C21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79BCBD-F13E-A61A-6178-17D477A86E81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9B6934-D32B-D1C2-16A0-D5F9A3CCF8D4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6568E1-D777-5A96-5977-E73E6A33A262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52D487-0166-03DA-BE4A-68E3E8AC7BC2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CEA4CA-C9D8-443A-1F64-3CAE7D40CA68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928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t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DF9BCF25-01BE-0DBD-73DD-36D281EBB1EC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27304AAC-F3D0-F5D1-36BB-317EE06F8036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F00D1E28-8B37-EF95-FFF3-190F8B59DAFE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045D0490-21E2-15EB-E4DF-CF0A06394314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A688A324-E32D-033F-EB5C-39F92E011C9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0DD9EC29-9E6D-58FB-61E4-71B72FFD7163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9CB6C9C5-ABEF-60CA-0358-2FC45F3B4AB5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416479C9-0DB2-A21E-ACAC-F4489E89E041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740E81F8-C3F2-6387-51FE-E53F017A1C85}"/>
              </a:ext>
            </a:extLst>
          </p:cNvPr>
          <p:cNvSpPr/>
          <p:nvPr userDrawn="1"/>
        </p:nvSpPr>
        <p:spPr>
          <a:xfrm rot="5400000">
            <a:off x="4436547" y="3679730"/>
            <a:ext cx="394535" cy="23970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4C7B8F49-C37B-4D73-FADF-7AA5236D1B8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F88DE58A-51A7-8642-A08E-5F8F5E002C18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74BBA778-428C-E259-451B-66AAF3A0C85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76578143-EFD2-A549-E2AE-675B7D184B4E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CAC543-6BCC-3630-85F3-0715572F9E84}"/>
              </a:ext>
            </a:extLst>
          </p:cNvPr>
          <p:cNvGrpSpPr/>
          <p:nvPr userDrawn="1"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hlinkClick r:id="rId18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5" name="Rectangle 74">
              <a:hlinkClick r:id="rId19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6" name="Rectangle 75">
              <a:hlinkClick r:id="rId20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7" name="Rectangle 76">
              <a:hlinkClick r:id="rId21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8" name="Rectangle 77">
              <a:hlinkClick r:id="rId22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9" name="Rectangle 78">
              <a:hlinkClick r:id="rId23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0" name="Rectangle 79">
              <a:hlinkClick r:id="rId24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" name="Rectangle 80">
              <a:hlinkClick r:id="rId25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2" name="Rectangle 81">
              <a:hlinkClick r:id="rId26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3" name="Rectangle 82">
              <a:hlinkClick r:id="rId27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4" name="Rectangle 83">
              <a:hlinkClick r:id="rId28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5" name="Rectangle 84">
              <a:hlinkClick r:id="rId29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6" name="Rectangle 85">
              <a:hlinkClick r:id="rId30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7" name="Rectangle 86">
              <a:hlinkClick r:id="rId31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8" name="Rectangle 87">
              <a:hlinkClick r:id="rId32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9" name="Rectangle 88">
              <a:hlinkClick r:id="rId33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0" name="Rectangle 89">
              <a:hlinkClick r:id="rId34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1" name="Rectangle 90">
              <a:hlinkClick r:id="rId35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2" name="Rectangle 91">
              <a:hlinkClick r:id="rId36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3" name="Rectangle 92">
              <a:hlinkClick r:id="rId37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4" name="Rectangle 93">
              <a:hlinkClick r:id="rId38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5" name="Rectangle 94">
              <a:hlinkClick r:id="rId39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6" name="Rectangle 95">
              <a:hlinkClick r:id="rId40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7" name="Rectangle 96">
              <a:hlinkClick r:id="rId41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8" name="Rectangle 97">
              <a:hlinkClick r:id="rId42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9" name="Rectangle 98">
              <a:hlinkClick r:id="rId43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0" name="Rectangle 99">
              <a:hlinkClick r:id="rId44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1" name="Rectangle 100">
              <a:hlinkClick r:id="rId45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2" name="Rectangle 101">
              <a:hlinkClick r:id="rId46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3" name="Rectangle 102">
              <a:hlinkClick r:id="rId47" action="ppaction://hlinksldjump"/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80AD8F-C7A3-292C-F655-FA480306CDE4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D4EA13-203C-FE3B-12A4-CB1628FD46EE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A7F194-0459-7ECC-A059-DCBA8426F383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BDF360-C497-7ADC-D4C6-E1653D2FEDB4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A20C50-CE18-10DC-62AD-29EDA0EB1061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C117B6-766D-37B1-5283-1D84AE2FB09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112EF5-AE20-AE42-9842-D26F530EE6C3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540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to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67349A12-FAED-A487-1252-CD895AE78194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9DB3C976-9CB0-C28A-1D3F-560708524CB9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D5C2EAC5-3E39-09A9-5D4B-0D3276EDC367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973D7060-42BB-2E15-09D7-57757B3B67BE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77DCB60A-CA4D-2C39-4F9A-429725443FF4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EAAFE29C-6468-8950-99AE-9777DFE80E41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12FA8995-3240-749E-E1BF-0729860E7770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434F4C7D-3D40-01C5-2026-C913F58D3E9C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28047B87-8447-B4DD-9F82-5C663653EDB7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A2AFBC3E-D8CC-1476-A35A-5AF5AC507633}"/>
              </a:ext>
            </a:extLst>
          </p:cNvPr>
          <p:cNvSpPr/>
          <p:nvPr userDrawn="1"/>
        </p:nvSpPr>
        <p:spPr>
          <a:xfrm rot="5400000">
            <a:off x="4430491" y="4089128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E87F0B85-D1E8-B9D8-73C1-7A22356A3AEF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9195025D-A0BE-CD26-BAB0-A2C1B62DE691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6064A4F7-6D06-3D25-8C3A-8EE3B5F45C50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D4AD2E-A871-304F-B9C9-CCCFBCD752B0}"/>
              </a:ext>
            </a:extLst>
          </p:cNvPr>
          <p:cNvGrpSpPr/>
          <p:nvPr userDrawn="1"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69" name="Rectangle 68">
              <a:hlinkClick r:id="rId18" action="ppaction://hlinksldjump"/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Rectangle 69">
              <a:hlinkClick r:id="rId19" action="ppaction://hlinksldjump"/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1" name="Rectangle 70">
              <a:hlinkClick r:id="rId20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" name="Rectangle 71">
              <a:hlinkClick r:id="rId21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3" name="Rectangle 72">
              <a:hlinkClick r:id="rId22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hlinkClick r:id="rId23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Rectangle 74">
              <a:hlinkClick r:id="rId24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6" name="Rectangle 75">
              <a:hlinkClick r:id="rId25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" name="Rectangle 76">
              <a:hlinkClick r:id="rId26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8" name="Rectangle 77">
              <a:hlinkClick r:id="rId27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9" name="Rectangle 78">
              <a:hlinkClick r:id="rId28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0" name="Rectangle 79">
              <a:hlinkClick r:id="rId29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1" name="Rectangle 80">
              <a:hlinkClick r:id="rId30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2" name="Rectangle 81">
              <a:hlinkClick r:id="rId31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3" name="Rectangle 82">
              <a:hlinkClick r:id="rId32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4" name="Rectangle 83">
              <a:hlinkClick r:id="rId33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5" name="Rectangle 84">
              <a:hlinkClick r:id="rId34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6" name="Rectangle 85">
              <a:hlinkClick r:id="rId35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7" name="Rectangle 86">
              <a:hlinkClick r:id="rId36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8" name="Rectangle 87">
              <a:hlinkClick r:id="rId37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9" name="Rectangle 88">
              <a:hlinkClick r:id="rId38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0" name="Rectangle 89">
              <a:hlinkClick r:id="rId39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1" name="Rectangle 90">
              <a:hlinkClick r:id="rId40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2" name="Rectangle 91">
              <a:hlinkClick r:id="rId41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3" name="Rectangle 92">
              <a:hlinkClick r:id="rId42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4" name="Rectangle 93">
              <a:hlinkClick r:id="rId43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5" name="Rectangle 94">
              <a:hlinkClick r:id="rId44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6" name="Rectangle 95">
              <a:hlinkClick r:id="rId45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7" name="Rectangle 96">
              <a:hlinkClick r:id="rId46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8" name="Rectangle 97">
              <a:hlinkClick r:id="rId47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9" name="Rectangle 98">
              <a:hlinkClick r:id="rId48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24EC55-CED2-0EE2-FC6D-08AB6E58E2F5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C69632-AB18-3524-A201-AE869432C4D5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035B9A-B292-6881-5CB7-F42CCBA0FFEF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F140EC-1994-F216-FB6C-A985D61AADA7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DB1F03-B844-6A98-1823-56778B8AF850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A86048C-56E1-8143-C453-18AAF72C82AA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BB7EED-980C-0A7C-1AA0-21E649B04A0B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452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63" name="Round Same Side Corner Rectangle 62">
            <a:hlinkClick r:id="rId5" action="ppaction://hlinksldjump"/>
            <a:extLst>
              <a:ext uri="{FF2B5EF4-FFF2-40B4-BE49-F238E27FC236}">
                <a16:creationId xmlns:a16="http://schemas.microsoft.com/office/drawing/2014/main" id="{C25BFE35-48CB-6400-E2A4-F4F153474059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64" name="Round Same Side Corner Rectangle 63">
            <a:hlinkClick r:id="rId6" action="ppaction://hlinksldjump"/>
            <a:extLst>
              <a:ext uri="{FF2B5EF4-FFF2-40B4-BE49-F238E27FC236}">
                <a16:creationId xmlns:a16="http://schemas.microsoft.com/office/drawing/2014/main" id="{9F0D3AB9-1890-E856-22AA-645B487E74D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65" name="Round Same Side Corner Rectangle 64">
            <a:hlinkClick r:id="rId7" action="ppaction://hlinksldjump"/>
            <a:extLst>
              <a:ext uri="{FF2B5EF4-FFF2-40B4-BE49-F238E27FC236}">
                <a16:creationId xmlns:a16="http://schemas.microsoft.com/office/drawing/2014/main" id="{BC746E96-FE2E-7E74-243B-D1F84364B31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6" name="Round Same Side Corner Rectangle 65">
            <a:hlinkClick r:id="rId8" action="ppaction://hlinksldjump"/>
            <a:extLst>
              <a:ext uri="{FF2B5EF4-FFF2-40B4-BE49-F238E27FC236}">
                <a16:creationId xmlns:a16="http://schemas.microsoft.com/office/drawing/2014/main" id="{12F9D321-85C0-1A5A-AC0B-ACF6EAD68788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67" name="Round Same Side Corner 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000613FC-8536-2CE9-3755-70358C2398ED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68" name="Round Same Side Corner Rectangle 67">
            <a:hlinkClick r:id="rId10" action="ppaction://hlinksldjump"/>
            <a:extLst>
              <a:ext uri="{FF2B5EF4-FFF2-40B4-BE49-F238E27FC236}">
                <a16:creationId xmlns:a16="http://schemas.microsoft.com/office/drawing/2014/main" id="{3558727E-8ECF-C847-77B3-47D83B726AE0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69" name="Round Same Side Corner Rectangle 68">
            <a:hlinkClick r:id="rId11" action="ppaction://hlinksldjump"/>
            <a:extLst>
              <a:ext uri="{FF2B5EF4-FFF2-40B4-BE49-F238E27FC236}">
                <a16:creationId xmlns:a16="http://schemas.microsoft.com/office/drawing/2014/main" id="{730CB4A2-412D-C106-62FA-8DA5859B266B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70" name="Round Same Side Corner Rectangle 69">
            <a:hlinkClick r:id="rId12" action="ppaction://hlinksldjump"/>
            <a:extLst>
              <a:ext uri="{FF2B5EF4-FFF2-40B4-BE49-F238E27FC236}">
                <a16:creationId xmlns:a16="http://schemas.microsoft.com/office/drawing/2014/main" id="{9BBEB85A-EA9B-7E0B-7D01-151F0EB95E4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71" name="Round Same Side Corner Rectangle 70">
            <a:hlinkClick r:id="rId13" action="ppaction://hlinksldjump"/>
            <a:extLst>
              <a:ext uri="{FF2B5EF4-FFF2-40B4-BE49-F238E27FC236}">
                <a16:creationId xmlns:a16="http://schemas.microsoft.com/office/drawing/2014/main" id="{BA5CD53E-A0A9-B1D0-622B-8038BE6F456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72" name="Round Same Side Corner Rectangle 71">
            <a:hlinkClick r:id="rId14" action="ppaction://hlinksldjump"/>
            <a:extLst>
              <a:ext uri="{FF2B5EF4-FFF2-40B4-BE49-F238E27FC236}">
                <a16:creationId xmlns:a16="http://schemas.microsoft.com/office/drawing/2014/main" id="{7EA0FEEF-AE0A-05EE-8CB9-AE5BBA24006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73" name="Round Same Side Corner Rectangle 72">
            <a:hlinkClick r:id="rId15" action="ppaction://hlinksldjump"/>
            <a:extLst>
              <a:ext uri="{FF2B5EF4-FFF2-40B4-BE49-F238E27FC236}">
                <a16:creationId xmlns:a16="http://schemas.microsoft.com/office/drawing/2014/main" id="{3D5DBFE9-4BB3-3D5C-64A8-8F9A1F8B5DF6}"/>
              </a:ext>
            </a:extLst>
          </p:cNvPr>
          <p:cNvSpPr/>
          <p:nvPr userDrawn="1"/>
        </p:nvSpPr>
        <p:spPr>
          <a:xfrm rot="5400000">
            <a:off x="4430491" y="4492471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74" name="Round Same Side Corner Rectangle 73">
            <a:hlinkClick r:id="rId16" action="ppaction://hlinksldjump"/>
            <a:extLst>
              <a:ext uri="{FF2B5EF4-FFF2-40B4-BE49-F238E27FC236}">
                <a16:creationId xmlns:a16="http://schemas.microsoft.com/office/drawing/2014/main" id="{941DF1CA-B48E-4C8B-7566-713C579CAD8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75" name="Round Same Side Corner Rectangle 74">
            <a:hlinkClick r:id="rId17" action="ppaction://hlinksldjump"/>
            <a:extLst>
              <a:ext uri="{FF2B5EF4-FFF2-40B4-BE49-F238E27FC236}">
                <a16:creationId xmlns:a16="http://schemas.microsoft.com/office/drawing/2014/main" id="{143F046F-34C9-7C74-3B04-214DA7408D03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DD791C6-042C-2810-DC30-1A26580C087C}"/>
              </a:ext>
            </a:extLst>
          </p:cNvPr>
          <p:cNvGrpSpPr/>
          <p:nvPr userDrawn="1"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EFF1EC-5A61-414D-F515-1534EAF1A10D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9E4219-66FD-944B-E1A9-E4F8EEC1398B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E72E8E-F5C5-6004-71CB-42FADC453C5C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hlinkClick r:id="rId18" action="ppaction://hlinksldjump"/>
              <a:extLst>
                <a:ext uri="{FF2B5EF4-FFF2-40B4-BE49-F238E27FC236}">
                  <a16:creationId xmlns:a16="http://schemas.microsoft.com/office/drawing/2014/main" id="{F2D408CC-F1E6-4F8E-AD63-6A4016D68580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Rectangle 25">
              <a:hlinkClick r:id="rId19" action="ppaction://hlinksldjump"/>
              <a:extLst>
                <a:ext uri="{FF2B5EF4-FFF2-40B4-BE49-F238E27FC236}">
                  <a16:creationId xmlns:a16="http://schemas.microsoft.com/office/drawing/2014/main" id="{7B091E05-8598-EA26-1A2C-78312847AF06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Rectangle 26">
              <a:hlinkClick r:id="rId20" action="ppaction://hlinksldjump"/>
              <a:extLst>
                <a:ext uri="{FF2B5EF4-FFF2-40B4-BE49-F238E27FC236}">
                  <a16:creationId xmlns:a16="http://schemas.microsoft.com/office/drawing/2014/main" id="{FA94D10B-02F8-1FDD-11B3-894BD798F144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Rectangle 27">
              <a:hlinkClick r:id="rId21" action="ppaction://hlinksldjump"/>
              <a:extLst>
                <a:ext uri="{FF2B5EF4-FFF2-40B4-BE49-F238E27FC236}">
                  <a16:creationId xmlns:a16="http://schemas.microsoft.com/office/drawing/2014/main" id="{EF281AFB-B367-3C19-A9FA-298F06CFCFD1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Rectangle 28">
              <a:hlinkClick r:id="rId22" action="ppaction://hlinksldjump"/>
              <a:extLst>
                <a:ext uri="{FF2B5EF4-FFF2-40B4-BE49-F238E27FC236}">
                  <a16:creationId xmlns:a16="http://schemas.microsoft.com/office/drawing/2014/main" id="{E163AF7A-73BE-69FF-C7CF-18213C398EF3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0" name="Rectangle 29">
              <a:hlinkClick r:id="rId23" action="ppaction://hlinksldjump"/>
              <a:extLst>
                <a:ext uri="{FF2B5EF4-FFF2-40B4-BE49-F238E27FC236}">
                  <a16:creationId xmlns:a16="http://schemas.microsoft.com/office/drawing/2014/main" id="{7B75F64A-A60E-8585-3E2F-D54AB3D3B3D4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1" name="Rectangle 30">
              <a:hlinkClick r:id="rId24" action="ppaction://hlinksldjump"/>
              <a:extLst>
                <a:ext uri="{FF2B5EF4-FFF2-40B4-BE49-F238E27FC236}">
                  <a16:creationId xmlns:a16="http://schemas.microsoft.com/office/drawing/2014/main" id="{A48DB22C-00A0-EE5B-85C8-92F3B274F633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2" name="Rectangle 31">
              <a:hlinkClick r:id="rId25" action="ppaction://hlinksldjump"/>
              <a:extLst>
                <a:ext uri="{FF2B5EF4-FFF2-40B4-BE49-F238E27FC236}">
                  <a16:creationId xmlns:a16="http://schemas.microsoft.com/office/drawing/2014/main" id="{FDD9A84E-87C1-C064-FAD8-C28F38E02276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3" name="Rectangle 32">
              <a:hlinkClick r:id="rId26" action="ppaction://hlinksldjump"/>
              <a:extLst>
                <a:ext uri="{FF2B5EF4-FFF2-40B4-BE49-F238E27FC236}">
                  <a16:creationId xmlns:a16="http://schemas.microsoft.com/office/drawing/2014/main" id="{D85C1C5F-66A7-CCF1-7683-74FDA02D300D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4" name="Rectangle 33">
              <a:hlinkClick r:id="rId27" action="ppaction://hlinksldjump"/>
              <a:extLst>
                <a:ext uri="{FF2B5EF4-FFF2-40B4-BE49-F238E27FC236}">
                  <a16:creationId xmlns:a16="http://schemas.microsoft.com/office/drawing/2014/main" id="{79CEECDC-9A52-3E5A-CEE5-49AB04F26F57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5" name="Rectangle 34">
              <a:hlinkClick r:id="rId28" action="ppaction://hlinksldjump"/>
              <a:extLst>
                <a:ext uri="{FF2B5EF4-FFF2-40B4-BE49-F238E27FC236}">
                  <a16:creationId xmlns:a16="http://schemas.microsoft.com/office/drawing/2014/main" id="{4852C33E-0D06-7313-C34F-A4541AFC4891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6" name="Rectangle 35">
              <a:hlinkClick r:id="rId29" action="ppaction://hlinksldjump"/>
              <a:extLst>
                <a:ext uri="{FF2B5EF4-FFF2-40B4-BE49-F238E27FC236}">
                  <a16:creationId xmlns:a16="http://schemas.microsoft.com/office/drawing/2014/main" id="{9E56E016-4832-EEAD-7673-6D0623700EFF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7" name="Rectangle 36">
              <a:hlinkClick r:id="rId30" action="ppaction://hlinksldjump"/>
              <a:extLst>
                <a:ext uri="{FF2B5EF4-FFF2-40B4-BE49-F238E27FC236}">
                  <a16:creationId xmlns:a16="http://schemas.microsoft.com/office/drawing/2014/main" id="{F06AF3C7-D73A-DB83-D91E-10EBA044E268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8" name="Rectangle 37">
              <a:hlinkClick r:id="rId31" action="ppaction://hlinksldjump"/>
              <a:extLst>
                <a:ext uri="{FF2B5EF4-FFF2-40B4-BE49-F238E27FC236}">
                  <a16:creationId xmlns:a16="http://schemas.microsoft.com/office/drawing/2014/main" id="{7B81BBB4-B8CE-ECA9-71BA-51E7710DF76C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9" name="Rectangle 38">
              <a:hlinkClick r:id="rId32" action="ppaction://hlinksldjump"/>
              <a:extLst>
                <a:ext uri="{FF2B5EF4-FFF2-40B4-BE49-F238E27FC236}">
                  <a16:creationId xmlns:a16="http://schemas.microsoft.com/office/drawing/2014/main" id="{C962F751-A2C0-E322-87CD-67132E2564FE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0" name="Rectangle 39">
              <a:hlinkClick r:id="rId33" action="ppaction://hlinksldjump"/>
              <a:extLst>
                <a:ext uri="{FF2B5EF4-FFF2-40B4-BE49-F238E27FC236}">
                  <a16:creationId xmlns:a16="http://schemas.microsoft.com/office/drawing/2014/main" id="{5B4945E5-6BD0-71E0-BCC0-202298B81B17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1" name="Rectangle 40">
              <a:hlinkClick r:id="rId34" action="ppaction://hlinksldjump"/>
              <a:extLst>
                <a:ext uri="{FF2B5EF4-FFF2-40B4-BE49-F238E27FC236}">
                  <a16:creationId xmlns:a16="http://schemas.microsoft.com/office/drawing/2014/main" id="{B446F624-F7B6-569B-E1D3-C89E4203BDA2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2" name="Rectangle 41">
              <a:hlinkClick r:id="rId35" action="ppaction://hlinksldjump"/>
              <a:extLst>
                <a:ext uri="{FF2B5EF4-FFF2-40B4-BE49-F238E27FC236}">
                  <a16:creationId xmlns:a16="http://schemas.microsoft.com/office/drawing/2014/main" id="{BD2C642E-A918-F78C-1137-95C96886D5CD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3" name="Rectangle 42">
              <a:hlinkClick r:id="rId36" action="ppaction://hlinksldjump"/>
              <a:extLst>
                <a:ext uri="{FF2B5EF4-FFF2-40B4-BE49-F238E27FC236}">
                  <a16:creationId xmlns:a16="http://schemas.microsoft.com/office/drawing/2014/main" id="{C7E5F94B-F28D-022F-33F5-5FF7F8C7B95E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4" name="Rectangle 43">
              <a:hlinkClick r:id="rId37" action="ppaction://hlinksldjump"/>
              <a:extLst>
                <a:ext uri="{FF2B5EF4-FFF2-40B4-BE49-F238E27FC236}">
                  <a16:creationId xmlns:a16="http://schemas.microsoft.com/office/drawing/2014/main" id="{7811A0E8-5971-9765-6E44-73B0612C32E9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5" name="Rectangle 44">
              <a:hlinkClick r:id="rId38" action="ppaction://hlinksldjump"/>
              <a:extLst>
                <a:ext uri="{FF2B5EF4-FFF2-40B4-BE49-F238E27FC236}">
                  <a16:creationId xmlns:a16="http://schemas.microsoft.com/office/drawing/2014/main" id="{BDEB3B20-3514-A4C8-F657-2659C26F7194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6" name="Rectangle 45">
              <a:hlinkClick r:id="rId39" action="ppaction://hlinksldjump"/>
              <a:extLst>
                <a:ext uri="{FF2B5EF4-FFF2-40B4-BE49-F238E27FC236}">
                  <a16:creationId xmlns:a16="http://schemas.microsoft.com/office/drawing/2014/main" id="{93AEC111-3435-D0F3-BC85-061C918F3FA2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7" name="Rectangle 46">
              <a:hlinkClick r:id="rId40" action="ppaction://hlinksldjump"/>
              <a:extLst>
                <a:ext uri="{FF2B5EF4-FFF2-40B4-BE49-F238E27FC236}">
                  <a16:creationId xmlns:a16="http://schemas.microsoft.com/office/drawing/2014/main" id="{F0F0B5CE-0629-13F4-0150-5BE8CD1879FE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8" name="Rectangle 47">
              <a:hlinkClick r:id="rId41" action="ppaction://hlinksldjump"/>
              <a:extLst>
                <a:ext uri="{FF2B5EF4-FFF2-40B4-BE49-F238E27FC236}">
                  <a16:creationId xmlns:a16="http://schemas.microsoft.com/office/drawing/2014/main" id="{046060BC-31B7-6AE9-9AA1-147B6252A57A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9" name="Rectangle 48">
              <a:hlinkClick r:id="rId42" action="ppaction://hlinksldjump"/>
              <a:extLst>
                <a:ext uri="{FF2B5EF4-FFF2-40B4-BE49-F238E27FC236}">
                  <a16:creationId xmlns:a16="http://schemas.microsoft.com/office/drawing/2014/main" id="{045E1790-51AB-4F1D-2BAB-27394575D8FB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0" name="Rectangle 49">
              <a:hlinkClick r:id="rId43" action="ppaction://hlinksldjump"/>
              <a:extLst>
                <a:ext uri="{FF2B5EF4-FFF2-40B4-BE49-F238E27FC236}">
                  <a16:creationId xmlns:a16="http://schemas.microsoft.com/office/drawing/2014/main" id="{D368A6DE-2AB3-E340-4557-C3D431690EBD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1" name="Rectangle 50">
              <a:hlinkClick r:id="rId44" action="ppaction://hlinksldjump"/>
              <a:extLst>
                <a:ext uri="{FF2B5EF4-FFF2-40B4-BE49-F238E27FC236}">
                  <a16:creationId xmlns:a16="http://schemas.microsoft.com/office/drawing/2014/main" id="{E9A86A3F-6B79-A99F-4875-EAC869E80246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2" name="Rectangle 51">
              <a:hlinkClick r:id="rId45" action="ppaction://hlinksldjump"/>
              <a:extLst>
                <a:ext uri="{FF2B5EF4-FFF2-40B4-BE49-F238E27FC236}">
                  <a16:creationId xmlns:a16="http://schemas.microsoft.com/office/drawing/2014/main" id="{B4CE13E1-115B-ECD3-AB1E-91CD58BD96F7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3" name="Rectangle 52">
              <a:hlinkClick r:id="rId46" action="ppaction://hlinksldjump"/>
              <a:extLst>
                <a:ext uri="{FF2B5EF4-FFF2-40B4-BE49-F238E27FC236}">
                  <a16:creationId xmlns:a16="http://schemas.microsoft.com/office/drawing/2014/main" id="{F653FBDC-DF3D-C03E-0660-E565198EE1D0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4" name="Rectangle 53">
              <a:hlinkClick r:id="rId47" action="ppaction://hlinksldjump"/>
              <a:extLst>
                <a:ext uri="{FF2B5EF4-FFF2-40B4-BE49-F238E27FC236}">
                  <a16:creationId xmlns:a16="http://schemas.microsoft.com/office/drawing/2014/main" id="{FE4EBEA2-B3AC-26DA-5164-19CFFE7F8591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2BC8DF-A490-C442-4D38-3B8BA47894C5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BB4A3D-E0D6-4496-1190-9DDF8C9BD386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675720-4490-1EF5-38F9-0B866A1AB43E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DD5D1F-DA95-770E-4730-DFAB55D273B9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26864C-59F7-3EFE-1A1B-047C9E33038F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E50F76-0DC3-EAE7-12C4-B00E5530021D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174428-F4F1-7D8E-20B8-CBCEF7062F6E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9F18801-81D0-B07F-94EB-3F5E86ED279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EC7CB71-BE7F-2232-6230-3D2F26133AC7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212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66" name="Round Same Side Corner Rectangle 65">
            <a:hlinkClick r:id="rId5" action="ppaction://hlinksldjump"/>
            <a:extLst>
              <a:ext uri="{FF2B5EF4-FFF2-40B4-BE49-F238E27FC236}">
                <a16:creationId xmlns:a16="http://schemas.microsoft.com/office/drawing/2014/main" id="{FB0DEC17-43F9-D3FC-BEB5-C5A14DD3F346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7" name="Round Same Side Corner Rectangle 66">
            <a:hlinkClick r:id="rId6" action="ppaction://hlinksldjump"/>
            <a:extLst>
              <a:ext uri="{FF2B5EF4-FFF2-40B4-BE49-F238E27FC236}">
                <a16:creationId xmlns:a16="http://schemas.microsoft.com/office/drawing/2014/main" id="{4655F958-71E5-58E5-2C10-665B24E68D21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68" name="Round Same Side Corner Rectangle 67">
            <a:hlinkClick r:id="rId7" action="ppaction://hlinksldjump"/>
            <a:extLst>
              <a:ext uri="{FF2B5EF4-FFF2-40B4-BE49-F238E27FC236}">
                <a16:creationId xmlns:a16="http://schemas.microsoft.com/office/drawing/2014/main" id="{294A76A2-7D91-BCC1-208E-DB4DC4BF0B0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69" name="Round Same Side Corner Rectangle 68">
            <a:hlinkClick r:id="rId8" action="ppaction://hlinksldjump"/>
            <a:extLst>
              <a:ext uri="{FF2B5EF4-FFF2-40B4-BE49-F238E27FC236}">
                <a16:creationId xmlns:a16="http://schemas.microsoft.com/office/drawing/2014/main" id="{24066308-51C0-EE2F-2E7F-B274BEF67CEF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70" name="Round Same Side Corner Rectangle 69">
            <a:hlinkClick r:id="rId9" action="ppaction://hlinksldjump"/>
            <a:extLst>
              <a:ext uri="{FF2B5EF4-FFF2-40B4-BE49-F238E27FC236}">
                <a16:creationId xmlns:a16="http://schemas.microsoft.com/office/drawing/2014/main" id="{5BC27071-C3DD-5641-1AA4-47073DB6340F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71" name="Round Same Side Corner Rectangle 70">
            <a:hlinkClick r:id="rId10" action="ppaction://hlinksldjump"/>
            <a:extLst>
              <a:ext uri="{FF2B5EF4-FFF2-40B4-BE49-F238E27FC236}">
                <a16:creationId xmlns:a16="http://schemas.microsoft.com/office/drawing/2014/main" id="{A9B6E12C-F363-5970-4403-DEA11C39578F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72" name="Round Same Side Corner Rectangle 71">
            <a:hlinkClick r:id="rId11" action="ppaction://hlinksldjump"/>
            <a:extLst>
              <a:ext uri="{FF2B5EF4-FFF2-40B4-BE49-F238E27FC236}">
                <a16:creationId xmlns:a16="http://schemas.microsoft.com/office/drawing/2014/main" id="{3D736AE5-1680-D58B-B149-A41C05615E1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73" name="Round Same Side Corner Rectangle 72">
            <a:hlinkClick r:id="rId12" action="ppaction://hlinksldjump"/>
            <a:extLst>
              <a:ext uri="{FF2B5EF4-FFF2-40B4-BE49-F238E27FC236}">
                <a16:creationId xmlns:a16="http://schemas.microsoft.com/office/drawing/2014/main" id="{D779F5D5-FF73-8DDE-8C40-1B5064DB0F2B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74" name="Round Same Side Corner Rectangle 73">
            <a:hlinkClick r:id="rId13" action="ppaction://hlinksldjump"/>
            <a:extLst>
              <a:ext uri="{FF2B5EF4-FFF2-40B4-BE49-F238E27FC236}">
                <a16:creationId xmlns:a16="http://schemas.microsoft.com/office/drawing/2014/main" id="{01AB1307-A911-9D19-D084-1D32E54E981F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75" name="Round Same Side Corner Rectangle 74">
            <a:hlinkClick r:id="rId14" action="ppaction://hlinksldjump"/>
            <a:extLst>
              <a:ext uri="{FF2B5EF4-FFF2-40B4-BE49-F238E27FC236}">
                <a16:creationId xmlns:a16="http://schemas.microsoft.com/office/drawing/2014/main" id="{80D5DC91-E8F6-4D15-013D-F73271585769}"/>
              </a:ext>
            </a:extLst>
          </p:cNvPr>
          <p:cNvSpPr/>
          <p:nvPr userDrawn="1"/>
        </p:nvSpPr>
        <p:spPr>
          <a:xfrm rot="5400000">
            <a:off x="4430491" y="4895814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76" name="Round Same Side Corner Rectangle 75">
            <a:hlinkClick r:id="rId15" action="ppaction://hlinksldjump"/>
            <a:extLst>
              <a:ext uri="{FF2B5EF4-FFF2-40B4-BE49-F238E27FC236}">
                <a16:creationId xmlns:a16="http://schemas.microsoft.com/office/drawing/2014/main" id="{00A81AB6-0E39-D608-82CC-EAF3986212E8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64" name="Round Same Side Corner Rectangle 63">
            <a:hlinkClick r:id="rId16" action="ppaction://hlinksldjump"/>
            <a:extLst>
              <a:ext uri="{FF2B5EF4-FFF2-40B4-BE49-F238E27FC236}">
                <a16:creationId xmlns:a16="http://schemas.microsoft.com/office/drawing/2014/main" id="{C505DC90-468F-7BCC-F5A7-6E6904CAE8B8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65" name="Round Same Side Corner Rectangle 64">
            <a:hlinkClick r:id="rId17" action="ppaction://hlinksldjump"/>
            <a:extLst>
              <a:ext uri="{FF2B5EF4-FFF2-40B4-BE49-F238E27FC236}">
                <a16:creationId xmlns:a16="http://schemas.microsoft.com/office/drawing/2014/main" id="{73D0A854-D81A-9A80-DD43-4F7ACB3C1E9E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392CF4E-EDC6-7939-4AB3-15FEC17AE159}"/>
              </a:ext>
            </a:extLst>
          </p:cNvPr>
          <p:cNvGrpSpPr/>
          <p:nvPr userDrawn="1"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A7A3FE-F9C1-13BD-DAFB-E5B511913B5A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076AD0-2F22-864D-BF92-31F696F2170F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22228A-F914-8D86-0012-16B802F321FC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32165F-57C5-0F7B-FEC6-08E1CDB35635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hlinkClick r:id="rId18" action="ppaction://hlinksldjump"/>
              <a:extLst>
                <a:ext uri="{FF2B5EF4-FFF2-40B4-BE49-F238E27FC236}">
                  <a16:creationId xmlns:a16="http://schemas.microsoft.com/office/drawing/2014/main" id="{0AB75619-51FB-26FD-1EF2-621311C6E927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ectangle 27">
              <a:hlinkClick r:id="rId19" action="ppaction://hlinksldjump"/>
              <a:extLst>
                <a:ext uri="{FF2B5EF4-FFF2-40B4-BE49-F238E27FC236}">
                  <a16:creationId xmlns:a16="http://schemas.microsoft.com/office/drawing/2014/main" id="{CC320744-EC93-F6AD-92DA-A27CAEDD11D8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ctangle 28">
              <a:hlinkClick r:id="rId20" action="ppaction://hlinksldjump"/>
              <a:extLst>
                <a:ext uri="{FF2B5EF4-FFF2-40B4-BE49-F238E27FC236}">
                  <a16:creationId xmlns:a16="http://schemas.microsoft.com/office/drawing/2014/main" id="{46605ADC-D329-72A9-CD44-883E1AD72F73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ctangle 29">
              <a:hlinkClick r:id="rId21" action="ppaction://hlinksldjump"/>
              <a:extLst>
                <a:ext uri="{FF2B5EF4-FFF2-40B4-BE49-F238E27FC236}">
                  <a16:creationId xmlns:a16="http://schemas.microsoft.com/office/drawing/2014/main" id="{75E68C25-64BD-0F21-D74D-1664751D1298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ctangle 30">
              <a:hlinkClick r:id="rId22" action="ppaction://hlinksldjump"/>
              <a:extLst>
                <a:ext uri="{FF2B5EF4-FFF2-40B4-BE49-F238E27FC236}">
                  <a16:creationId xmlns:a16="http://schemas.microsoft.com/office/drawing/2014/main" id="{82400635-C89B-B65F-BFDD-5FC3A2834F9C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Rectangle 31">
              <a:hlinkClick r:id="rId23" action="ppaction://hlinksldjump"/>
              <a:extLst>
                <a:ext uri="{FF2B5EF4-FFF2-40B4-BE49-F238E27FC236}">
                  <a16:creationId xmlns:a16="http://schemas.microsoft.com/office/drawing/2014/main" id="{E34DC042-E142-14F8-1ADD-03D4B35CD234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3" name="Rectangle 32">
              <a:hlinkClick r:id="rId24" action="ppaction://hlinksldjump"/>
              <a:extLst>
                <a:ext uri="{FF2B5EF4-FFF2-40B4-BE49-F238E27FC236}">
                  <a16:creationId xmlns:a16="http://schemas.microsoft.com/office/drawing/2014/main" id="{1AB206D7-224E-72AE-E664-D178DE4961E0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" name="Rectangle 33">
              <a:hlinkClick r:id="rId25" action="ppaction://hlinksldjump"/>
              <a:extLst>
                <a:ext uri="{FF2B5EF4-FFF2-40B4-BE49-F238E27FC236}">
                  <a16:creationId xmlns:a16="http://schemas.microsoft.com/office/drawing/2014/main" id="{7242C84F-38AC-DA92-F78F-D8B474A29377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5" name="Rectangle 34">
              <a:hlinkClick r:id="rId26" action="ppaction://hlinksldjump"/>
              <a:extLst>
                <a:ext uri="{FF2B5EF4-FFF2-40B4-BE49-F238E27FC236}">
                  <a16:creationId xmlns:a16="http://schemas.microsoft.com/office/drawing/2014/main" id="{805B1B74-B830-B923-8809-EF690FA9A82E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6" name="Rectangle 35">
              <a:hlinkClick r:id="rId27" action="ppaction://hlinksldjump"/>
              <a:extLst>
                <a:ext uri="{FF2B5EF4-FFF2-40B4-BE49-F238E27FC236}">
                  <a16:creationId xmlns:a16="http://schemas.microsoft.com/office/drawing/2014/main" id="{DEEDAD7E-B801-97C9-C4FA-65D084645BBB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7" name="Rectangle 36">
              <a:hlinkClick r:id="rId28" action="ppaction://hlinksldjump"/>
              <a:extLst>
                <a:ext uri="{FF2B5EF4-FFF2-40B4-BE49-F238E27FC236}">
                  <a16:creationId xmlns:a16="http://schemas.microsoft.com/office/drawing/2014/main" id="{7A51A58F-3F46-7DCE-0759-5EEF464629E6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8" name="Rectangle 37">
              <a:hlinkClick r:id="rId29" action="ppaction://hlinksldjump"/>
              <a:extLst>
                <a:ext uri="{FF2B5EF4-FFF2-40B4-BE49-F238E27FC236}">
                  <a16:creationId xmlns:a16="http://schemas.microsoft.com/office/drawing/2014/main" id="{3475E724-D456-BA57-DD41-E008C1129F08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9" name="Rectangle 38">
              <a:hlinkClick r:id="rId30" action="ppaction://hlinksldjump"/>
              <a:extLst>
                <a:ext uri="{FF2B5EF4-FFF2-40B4-BE49-F238E27FC236}">
                  <a16:creationId xmlns:a16="http://schemas.microsoft.com/office/drawing/2014/main" id="{86207D43-9D61-678D-70AF-C56E6B24F416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0" name="Rectangle 39">
              <a:hlinkClick r:id="rId31" action="ppaction://hlinksldjump"/>
              <a:extLst>
                <a:ext uri="{FF2B5EF4-FFF2-40B4-BE49-F238E27FC236}">
                  <a16:creationId xmlns:a16="http://schemas.microsoft.com/office/drawing/2014/main" id="{62A67DF0-2926-0CC8-9B00-56E314F5B930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1" name="Rectangle 40">
              <a:hlinkClick r:id="rId32" action="ppaction://hlinksldjump"/>
              <a:extLst>
                <a:ext uri="{FF2B5EF4-FFF2-40B4-BE49-F238E27FC236}">
                  <a16:creationId xmlns:a16="http://schemas.microsoft.com/office/drawing/2014/main" id="{6A06B5D1-2D29-0045-60D2-81745B07B1B6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2" name="Rectangle 41">
              <a:hlinkClick r:id="rId33" action="ppaction://hlinksldjump"/>
              <a:extLst>
                <a:ext uri="{FF2B5EF4-FFF2-40B4-BE49-F238E27FC236}">
                  <a16:creationId xmlns:a16="http://schemas.microsoft.com/office/drawing/2014/main" id="{5BED2170-76DD-6234-395D-EBE28D39D768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3" name="Rectangle 42">
              <a:hlinkClick r:id="rId34" action="ppaction://hlinksldjump"/>
              <a:extLst>
                <a:ext uri="{FF2B5EF4-FFF2-40B4-BE49-F238E27FC236}">
                  <a16:creationId xmlns:a16="http://schemas.microsoft.com/office/drawing/2014/main" id="{1365F408-06B0-9363-2D90-9F0F4A0D2EDB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4" name="Rectangle 43">
              <a:hlinkClick r:id="rId35" action="ppaction://hlinksldjump"/>
              <a:extLst>
                <a:ext uri="{FF2B5EF4-FFF2-40B4-BE49-F238E27FC236}">
                  <a16:creationId xmlns:a16="http://schemas.microsoft.com/office/drawing/2014/main" id="{64A6CDD5-FFB2-16BA-980F-B5FFB63F55C9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5" name="Rectangle 44">
              <a:hlinkClick r:id="rId36" action="ppaction://hlinksldjump"/>
              <a:extLst>
                <a:ext uri="{FF2B5EF4-FFF2-40B4-BE49-F238E27FC236}">
                  <a16:creationId xmlns:a16="http://schemas.microsoft.com/office/drawing/2014/main" id="{01F82C58-392C-1370-480C-947E092243C3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6" name="Rectangle 45">
              <a:hlinkClick r:id="rId37" action="ppaction://hlinksldjump"/>
              <a:extLst>
                <a:ext uri="{FF2B5EF4-FFF2-40B4-BE49-F238E27FC236}">
                  <a16:creationId xmlns:a16="http://schemas.microsoft.com/office/drawing/2014/main" id="{0B3FFF9A-7CCA-E779-C397-41BFEAF48E15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7" name="Rectangle 46">
              <a:hlinkClick r:id="rId38" action="ppaction://hlinksldjump"/>
              <a:extLst>
                <a:ext uri="{FF2B5EF4-FFF2-40B4-BE49-F238E27FC236}">
                  <a16:creationId xmlns:a16="http://schemas.microsoft.com/office/drawing/2014/main" id="{E9103C1E-1C2B-11CF-D0B9-FA5AD43285BE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8" name="Rectangle 47">
              <a:hlinkClick r:id="rId39" action="ppaction://hlinksldjump"/>
              <a:extLst>
                <a:ext uri="{FF2B5EF4-FFF2-40B4-BE49-F238E27FC236}">
                  <a16:creationId xmlns:a16="http://schemas.microsoft.com/office/drawing/2014/main" id="{8CB653B7-3C6F-5487-BB00-27D36735451A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9" name="Rectangle 48">
              <a:hlinkClick r:id="rId40" action="ppaction://hlinksldjump"/>
              <a:extLst>
                <a:ext uri="{FF2B5EF4-FFF2-40B4-BE49-F238E27FC236}">
                  <a16:creationId xmlns:a16="http://schemas.microsoft.com/office/drawing/2014/main" id="{462B5344-FDEB-7F77-34B9-D6E9F07B997C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0" name="Rectangle 49">
              <a:hlinkClick r:id="rId41" action="ppaction://hlinksldjump"/>
              <a:extLst>
                <a:ext uri="{FF2B5EF4-FFF2-40B4-BE49-F238E27FC236}">
                  <a16:creationId xmlns:a16="http://schemas.microsoft.com/office/drawing/2014/main" id="{EC15E95F-D1E4-A252-FBF2-A40980BD9B81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1" name="Rectangle 50">
              <a:hlinkClick r:id="rId42" action="ppaction://hlinksldjump"/>
              <a:extLst>
                <a:ext uri="{FF2B5EF4-FFF2-40B4-BE49-F238E27FC236}">
                  <a16:creationId xmlns:a16="http://schemas.microsoft.com/office/drawing/2014/main" id="{1291C264-B8F5-2EE7-03F4-209609AAC660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2" name="Rectangle 51">
              <a:hlinkClick r:id="rId43" action="ppaction://hlinksldjump"/>
              <a:extLst>
                <a:ext uri="{FF2B5EF4-FFF2-40B4-BE49-F238E27FC236}">
                  <a16:creationId xmlns:a16="http://schemas.microsoft.com/office/drawing/2014/main" id="{5834897A-EB02-902A-B7A0-B74CBF596361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3" name="Rectangle 52">
              <a:hlinkClick r:id="rId44" action="ppaction://hlinksldjump"/>
              <a:extLst>
                <a:ext uri="{FF2B5EF4-FFF2-40B4-BE49-F238E27FC236}">
                  <a16:creationId xmlns:a16="http://schemas.microsoft.com/office/drawing/2014/main" id="{A4D8FEC0-F041-6717-BD8E-06B742E77580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4" name="Rectangle 53">
              <a:hlinkClick r:id="rId45" action="ppaction://hlinksldjump"/>
              <a:extLst>
                <a:ext uri="{FF2B5EF4-FFF2-40B4-BE49-F238E27FC236}">
                  <a16:creationId xmlns:a16="http://schemas.microsoft.com/office/drawing/2014/main" id="{13A1348E-79C3-A5D8-9748-D469CF6D9384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5" name="Rectangle 54">
              <a:hlinkClick r:id="rId46" action="ppaction://hlinksldjump"/>
              <a:extLst>
                <a:ext uri="{FF2B5EF4-FFF2-40B4-BE49-F238E27FC236}">
                  <a16:creationId xmlns:a16="http://schemas.microsoft.com/office/drawing/2014/main" id="{5EE502F6-78CC-31AF-49C2-E6E68E81FD65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6" name="Rectangle 55">
              <a:hlinkClick r:id="rId47" action="ppaction://hlinksldjump"/>
              <a:extLst>
                <a:ext uri="{FF2B5EF4-FFF2-40B4-BE49-F238E27FC236}">
                  <a16:creationId xmlns:a16="http://schemas.microsoft.com/office/drawing/2014/main" id="{CB649DE0-625D-DB82-8075-C450FD082A62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7" name="Rectangle 106">
              <a:hlinkClick r:id="rId48" action="ppaction://hlinksldjump"/>
              <a:extLst>
                <a:ext uri="{FF2B5EF4-FFF2-40B4-BE49-F238E27FC236}">
                  <a16:creationId xmlns:a16="http://schemas.microsoft.com/office/drawing/2014/main" id="{678FC666-7B89-76D5-9611-31B78185F0BC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C4B51D-B067-2A8F-9901-9348BADC79D6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4102D5-3793-591A-7D2E-8A221092E4A5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442F46-C1C1-1A4E-9E09-A8A07FA99074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F8882B-B3F0-6747-BA54-35E70888564F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FF42C-8881-63A8-D25E-F05852D51AE9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D7E0B3-F1E2-BE22-874F-025246A2B931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603056-7541-3600-504B-73DC35119D5F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208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LINKED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0C0D0A-3582-EF2A-16A3-1AF55359EC4F}"/>
              </a:ext>
            </a:extLst>
          </p:cNvPr>
          <p:cNvSpPr/>
          <p:nvPr userDrawn="1"/>
        </p:nvSpPr>
        <p:spPr>
          <a:xfrm>
            <a:off x="33726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C7007A-F942-6E10-4D2C-322DFD52A81E}"/>
              </a:ext>
            </a:extLst>
          </p:cNvPr>
          <p:cNvSpPr/>
          <p:nvPr userDrawn="1"/>
        </p:nvSpPr>
        <p:spPr>
          <a:xfrm>
            <a:off x="35361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6259F-0CF5-AAC4-61B9-3BB25C567461}"/>
              </a:ext>
            </a:extLst>
          </p:cNvPr>
          <p:cNvSpPr/>
          <p:nvPr userDrawn="1"/>
        </p:nvSpPr>
        <p:spPr>
          <a:xfrm>
            <a:off x="36997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8469CA5-630C-2451-D785-D3A6E395A2B6}"/>
              </a:ext>
            </a:extLst>
          </p:cNvPr>
          <p:cNvSpPr/>
          <p:nvPr userDrawn="1"/>
        </p:nvSpPr>
        <p:spPr>
          <a:xfrm>
            <a:off x="38632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E2BDA1-85C7-818E-ABC0-C8042850C12A}"/>
              </a:ext>
            </a:extLst>
          </p:cNvPr>
          <p:cNvSpPr/>
          <p:nvPr userDrawn="1"/>
        </p:nvSpPr>
        <p:spPr>
          <a:xfrm>
            <a:off x="40268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4DA251-2873-A1F6-4823-B652EE82C1EE}"/>
              </a:ext>
            </a:extLst>
          </p:cNvPr>
          <p:cNvSpPr/>
          <p:nvPr userDrawn="1"/>
        </p:nvSpPr>
        <p:spPr>
          <a:xfrm>
            <a:off x="41903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8CAC03-5836-90FD-875E-ABED7E2682F9}"/>
              </a:ext>
            </a:extLst>
          </p:cNvPr>
          <p:cNvSpPr/>
          <p:nvPr userDrawn="1"/>
        </p:nvSpPr>
        <p:spPr>
          <a:xfrm>
            <a:off x="43539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5E73A34-112A-4509-BD56-AB05CEC1101A}"/>
              </a:ext>
            </a:extLst>
          </p:cNvPr>
          <p:cNvSpPr/>
          <p:nvPr userDrawn="1"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BD7514F-5007-0F31-8E30-07DDE1C9C1A5}"/>
              </a:ext>
            </a:extLst>
          </p:cNvPr>
          <p:cNvSpPr/>
          <p:nvPr userDrawn="1"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D8F075-5DFF-E0E2-8E46-5E090754489B}"/>
              </a:ext>
            </a:extLst>
          </p:cNvPr>
          <p:cNvSpPr/>
          <p:nvPr userDrawn="1"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2" name="Rectangle 71">
            <a:hlinkClick r:id="rId5" action="ppaction://hlinksldjump"/>
            <a:extLst>
              <a:ext uri="{FF2B5EF4-FFF2-40B4-BE49-F238E27FC236}">
                <a16:creationId xmlns:a16="http://schemas.microsoft.com/office/drawing/2014/main" id="{7EEE19D6-8D07-9A6D-DCF4-4D9746DD2C86}"/>
              </a:ext>
            </a:extLst>
          </p:cNvPr>
          <p:cNvSpPr/>
          <p:nvPr userDrawn="1"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3" name="Rectangle 72">
            <a:hlinkClick r:id="rId6" action="ppaction://hlinksldjump"/>
            <a:extLst>
              <a:ext uri="{FF2B5EF4-FFF2-40B4-BE49-F238E27FC236}">
                <a16:creationId xmlns:a16="http://schemas.microsoft.com/office/drawing/2014/main" id="{25557BFC-CC5A-9246-9ED2-51F509E7F24C}"/>
              </a:ext>
            </a:extLst>
          </p:cNvPr>
          <p:cNvSpPr/>
          <p:nvPr userDrawn="1"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4" name="Rectangle 73">
            <a:hlinkClick r:id="rId7" action="ppaction://hlinksldjump"/>
            <a:extLst>
              <a:ext uri="{FF2B5EF4-FFF2-40B4-BE49-F238E27FC236}">
                <a16:creationId xmlns:a16="http://schemas.microsoft.com/office/drawing/2014/main" id="{2AEE3FED-9CC0-D879-8033-57B345C67E3E}"/>
              </a:ext>
            </a:extLst>
          </p:cNvPr>
          <p:cNvSpPr/>
          <p:nvPr userDrawn="1"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5" name="Rectangle 74">
            <a:hlinkClick r:id="rId8" action="ppaction://hlinksldjump"/>
            <a:extLst>
              <a:ext uri="{FF2B5EF4-FFF2-40B4-BE49-F238E27FC236}">
                <a16:creationId xmlns:a16="http://schemas.microsoft.com/office/drawing/2014/main" id="{F6ADC88E-7D74-D06A-913C-90B80F8F8AC3}"/>
              </a:ext>
            </a:extLst>
          </p:cNvPr>
          <p:cNvSpPr/>
          <p:nvPr userDrawn="1"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6" name="Rectangle 75">
            <a:hlinkClick r:id="rId6" action="ppaction://hlinksldjump"/>
            <a:extLst>
              <a:ext uri="{FF2B5EF4-FFF2-40B4-BE49-F238E27FC236}">
                <a16:creationId xmlns:a16="http://schemas.microsoft.com/office/drawing/2014/main" id="{39057BE4-4A14-C583-1A35-1679B477B8C6}"/>
              </a:ext>
            </a:extLst>
          </p:cNvPr>
          <p:cNvSpPr/>
          <p:nvPr userDrawn="1"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7" name="Rectangle 76">
            <a:hlinkClick r:id="rId9" action="ppaction://hlinksldjump"/>
            <a:extLst>
              <a:ext uri="{FF2B5EF4-FFF2-40B4-BE49-F238E27FC236}">
                <a16:creationId xmlns:a16="http://schemas.microsoft.com/office/drawing/2014/main" id="{57449914-5AB7-93D4-9BE9-05F11287C581}"/>
              </a:ext>
            </a:extLst>
          </p:cNvPr>
          <p:cNvSpPr/>
          <p:nvPr userDrawn="1"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8" name="Rectangle 77">
            <a:hlinkClick r:id="rId10" action="ppaction://hlinksldjump"/>
            <a:extLst>
              <a:ext uri="{FF2B5EF4-FFF2-40B4-BE49-F238E27FC236}">
                <a16:creationId xmlns:a16="http://schemas.microsoft.com/office/drawing/2014/main" id="{6FB3669F-C823-7567-0D76-923CBBF18A72}"/>
              </a:ext>
            </a:extLst>
          </p:cNvPr>
          <p:cNvSpPr/>
          <p:nvPr userDrawn="1"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9" name="Rectangle 78">
            <a:hlinkClick r:id="rId11" action="ppaction://hlinksldjump"/>
            <a:extLst>
              <a:ext uri="{FF2B5EF4-FFF2-40B4-BE49-F238E27FC236}">
                <a16:creationId xmlns:a16="http://schemas.microsoft.com/office/drawing/2014/main" id="{7896325F-686A-A3F8-0937-1CC5F77511A4}"/>
              </a:ext>
            </a:extLst>
          </p:cNvPr>
          <p:cNvSpPr/>
          <p:nvPr userDrawn="1"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0" name="Rectangle 79">
            <a:hlinkClick r:id="rId12" action="ppaction://hlinksldjump"/>
            <a:extLst>
              <a:ext uri="{FF2B5EF4-FFF2-40B4-BE49-F238E27FC236}">
                <a16:creationId xmlns:a16="http://schemas.microsoft.com/office/drawing/2014/main" id="{668364D4-D28B-67BF-FFA8-6C1BFE9B61AE}"/>
              </a:ext>
            </a:extLst>
          </p:cNvPr>
          <p:cNvSpPr/>
          <p:nvPr userDrawn="1"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1" name="Rectangle 80">
            <a:hlinkClick r:id="rId13" action="ppaction://hlinksldjump"/>
            <a:extLst>
              <a:ext uri="{FF2B5EF4-FFF2-40B4-BE49-F238E27FC236}">
                <a16:creationId xmlns:a16="http://schemas.microsoft.com/office/drawing/2014/main" id="{E4834572-1043-D02A-0D02-297B3D1430B2}"/>
              </a:ext>
            </a:extLst>
          </p:cNvPr>
          <p:cNvSpPr/>
          <p:nvPr userDrawn="1"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2" name="Rectangle 81">
            <a:hlinkClick r:id="rId14" action="ppaction://hlinksldjump"/>
            <a:extLst>
              <a:ext uri="{FF2B5EF4-FFF2-40B4-BE49-F238E27FC236}">
                <a16:creationId xmlns:a16="http://schemas.microsoft.com/office/drawing/2014/main" id="{21409725-1A4A-61DC-997F-4CF88803D3F4}"/>
              </a:ext>
            </a:extLst>
          </p:cNvPr>
          <p:cNvSpPr/>
          <p:nvPr userDrawn="1"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3" name="Rectangle 82">
            <a:hlinkClick r:id="rId15" action="ppaction://hlinksldjump"/>
            <a:extLst>
              <a:ext uri="{FF2B5EF4-FFF2-40B4-BE49-F238E27FC236}">
                <a16:creationId xmlns:a16="http://schemas.microsoft.com/office/drawing/2014/main" id="{A0E23BB7-06A5-B32F-C8FE-C2612660B9A3}"/>
              </a:ext>
            </a:extLst>
          </p:cNvPr>
          <p:cNvSpPr/>
          <p:nvPr userDrawn="1"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4" name="Rectangle 83">
            <a:hlinkClick r:id="rId16" action="ppaction://hlinksldjump"/>
            <a:extLst>
              <a:ext uri="{FF2B5EF4-FFF2-40B4-BE49-F238E27FC236}">
                <a16:creationId xmlns:a16="http://schemas.microsoft.com/office/drawing/2014/main" id="{13DB703F-57A4-588A-79F9-5C68D37E6F0D}"/>
              </a:ext>
            </a:extLst>
          </p:cNvPr>
          <p:cNvSpPr/>
          <p:nvPr userDrawn="1"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5" name="Rectangle 84">
            <a:hlinkClick r:id="rId17" action="ppaction://hlinksldjump"/>
            <a:extLst>
              <a:ext uri="{FF2B5EF4-FFF2-40B4-BE49-F238E27FC236}">
                <a16:creationId xmlns:a16="http://schemas.microsoft.com/office/drawing/2014/main" id="{BB310D02-7D43-9AC8-01C1-FC158A63A401}"/>
              </a:ext>
            </a:extLst>
          </p:cNvPr>
          <p:cNvSpPr/>
          <p:nvPr userDrawn="1"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6" name="Rectangle 85">
            <a:hlinkClick r:id="rId18" action="ppaction://hlinksldjump"/>
            <a:extLst>
              <a:ext uri="{FF2B5EF4-FFF2-40B4-BE49-F238E27FC236}">
                <a16:creationId xmlns:a16="http://schemas.microsoft.com/office/drawing/2014/main" id="{3F75CE51-6D03-4B59-C31D-C2E19ACE8CD5}"/>
              </a:ext>
            </a:extLst>
          </p:cNvPr>
          <p:cNvSpPr/>
          <p:nvPr userDrawn="1"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7" name="Rectangle 86">
            <a:hlinkClick r:id="rId19" action="ppaction://hlinksldjump"/>
            <a:extLst>
              <a:ext uri="{FF2B5EF4-FFF2-40B4-BE49-F238E27FC236}">
                <a16:creationId xmlns:a16="http://schemas.microsoft.com/office/drawing/2014/main" id="{2D693C16-F92E-D1FE-5F63-646FED261870}"/>
              </a:ext>
            </a:extLst>
          </p:cNvPr>
          <p:cNvSpPr/>
          <p:nvPr userDrawn="1"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8" name="Rectangle 87">
            <a:hlinkClick r:id="rId20" action="ppaction://hlinksldjump"/>
            <a:extLst>
              <a:ext uri="{FF2B5EF4-FFF2-40B4-BE49-F238E27FC236}">
                <a16:creationId xmlns:a16="http://schemas.microsoft.com/office/drawing/2014/main" id="{110119AF-E795-4E56-563D-CA59AF7BF2B0}"/>
              </a:ext>
            </a:extLst>
          </p:cNvPr>
          <p:cNvSpPr/>
          <p:nvPr userDrawn="1"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9" name="Rectangle 88">
            <a:hlinkClick r:id="rId21" action="ppaction://hlinksldjump"/>
            <a:extLst>
              <a:ext uri="{FF2B5EF4-FFF2-40B4-BE49-F238E27FC236}">
                <a16:creationId xmlns:a16="http://schemas.microsoft.com/office/drawing/2014/main" id="{F8535587-63C0-6355-051D-13C2D77CD3F5}"/>
              </a:ext>
            </a:extLst>
          </p:cNvPr>
          <p:cNvSpPr/>
          <p:nvPr userDrawn="1"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0" name="Rectangle 89">
            <a:hlinkClick r:id="rId22" action="ppaction://hlinksldjump"/>
            <a:extLst>
              <a:ext uri="{FF2B5EF4-FFF2-40B4-BE49-F238E27FC236}">
                <a16:creationId xmlns:a16="http://schemas.microsoft.com/office/drawing/2014/main" id="{8263724F-C0DC-AD32-BDDD-70512AB1DF8C}"/>
              </a:ext>
            </a:extLst>
          </p:cNvPr>
          <p:cNvSpPr/>
          <p:nvPr userDrawn="1"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1" name="Rectangle 90">
            <a:hlinkClick r:id="rId23" action="ppaction://hlinksldjump"/>
            <a:extLst>
              <a:ext uri="{FF2B5EF4-FFF2-40B4-BE49-F238E27FC236}">
                <a16:creationId xmlns:a16="http://schemas.microsoft.com/office/drawing/2014/main" id="{0C6A6E98-A259-7F8D-388D-DDEA67E4FC11}"/>
              </a:ext>
            </a:extLst>
          </p:cNvPr>
          <p:cNvSpPr/>
          <p:nvPr userDrawn="1"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2" name="Rectangle 91">
            <a:hlinkClick r:id="rId24" action="ppaction://hlinksldjump"/>
            <a:extLst>
              <a:ext uri="{FF2B5EF4-FFF2-40B4-BE49-F238E27FC236}">
                <a16:creationId xmlns:a16="http://schemas.microsoft.com/office/drawing/2014/main" id="{D6ABD067-018F-037B-2A10-C93D518D6688}"/>
              </a:ext>
            </a:extLst>
          </p:cNvPr>
          <p:cNvSpPr/>
          <p:nvPr userDrawn="1"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3" name="Rectangle 92">
            <a:hlinkClick r:id="rId25" action="ppaction://hlinksldjump"/>
            <a:extLst>
              <a:ext uri="{FF2B5EF4-FFF2-40B4-BE49-F238E27FC236}">
                <a16:creationId xmlns:a16="http://schemas.microsoft.com/office/drawing/2014/main" id="{9D5AAAFC-C3E7-FAB3-A3A4-CF8973F7D05A}"/>
              </a:ext>
            </a:extLst>
          </p:cNvPr>
          <p:cNvSpPr/>
          <p:nvPr userDrawn="1"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4" name="Rectangle 93">
            <a:hlinkClick r:id="rId26" action="ppaction://hlinksldjump"/>
            <a:extLst>
              <a:ext uri="{FF2B5EF4-FFF2-40B4-BE49-F238E27FC236}">
                <a16:creationId xmlns:a16="http://schemas.microsoft.com/office/drawing/2014/main" id="{A7D64750-0013-16DD-B17C-1028602F5D9F}"/>
              </a:ext>
            </a:extLst>
          </p:cNvPr>
          <p:cNvSpPr/>
          <p:nvPr userDrawn="1"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5" name="Rectangle 94">
            <a:hlinkClick r:id="rId27" action="ppaction://hlinksldjump"/>
            <a:extLst>
              <a:ext uri="{FF2B5EF4-FFF2-40B4-BE49-F238E27FC236}">
                <a16:creationId xmlns:a16="http://schemas.microsoft.com/office/drawing/2014/main" id="{76D2E330-99E2-01B8-3283-2E8DCC425B40}"/>
              </a:ext>
            </a:extLst>
          </p:cNvPr>
          <p:cNvSpPr/>
          <p:nvPr userDrawn="1"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6" name="Rectangle 95">
            <a:hlinkClick r:id="rId28" action="ppaction://hlinksldjump"/>
            <a:extLst>
              <a:ext uri="{FF2B5EF4-FFF2-40B4-BE49-F238E27FC236}">
                <a16:creationId xmlns:a16="http://schemas.microsoft.com/office/drawing/2014/main" id="{DDBE49B3-E92C-E617-5644-57FF994250C4}"/>
              </a:ext>
            </a:extLst>
          </p:cNvPr>
          <p:cNvSpPr/>
          <p:nvPr userDrawn="1"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7" name="Rectangle 96">
            <a:hlinkClick r:id="rId29" action="ppaction://hlinksldjump"/>
            <a:extLst>
              <a:ext uri="{FF2B5EF4-FFF2-40B4-BE49-F238E27FC236}">
                <a16:creationId xmlns:a16="http://schemas.microsoft.com/office/drawing/2014/main" id="{C5EC94ED-3618-FC7B-3C4B-6090CD70C141}"/>
              </a:ext>
            </a:extLst>
          </p:cNvPr>
          <p:cNvSpPr/>
          <p:nvPr userDrawn="1"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8" name="Rectangle 97">
            <a:hlinkClick r:id="rId30" action="ppaction://hlinksldjump"/>
            <a:extLst>
              <a:ext uri="{FF2B5EF4-FFF2-40B4-BE49-F238E27FC236}">
                <a16:creationId xmlns:a16="http://schemas.microsoft.com/office/drawing/2014/main" id="{D68F4D7E-E8BC-566C-0005-9907D4BC5788}"/>
              </a:ext>
            </a:extLst>
          </p:cNvPr>
          <p:cNvSpPr/>
          <p:nvPr userDrawn="1"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9" name="Rectangle 98">
            <a:hlinkClick r:id="rId31" action="ppaction://hlinksldjump"/>
            <a:extLst>
              <a:ext uri="{FF2B5EF4-FFF2-40B4-BE49-F238E27FC236}">
                <a16:creationId xmlns:a16="http://schemas.microsoft.com/office/drawing/2014/main" id="{A864E3CE-8363-831F-FDC1-467450300C71}"/>
              </a:ext>
            </a:extLst>
          </p:cNvPr>
          <p:cNvSpPr/>
          <p:nvPr userDrawn="1"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0" name="Rectangle 99">
            <a:hlinkClick r:id="rId32" action="ppaction://hlinksldjump"/>
            <a:extLst>
              <a:ext uri="{FF2B5EF4-FFF2-40B4-BE49-F238E27FC236}">
                <a16:creationId xmlns:a16="http://schemas.microsoft.com/office/drawing/2014/main" id="{33299F23-EBD9-45D5-F809-1307E43E5417}"/>
              </a:ext>
            </a:extLst>
          </p:cNvPr>
          <p:cNvSpPr/>
          <p:nvPr userDrawn="1"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1" name="Rectangle 100">
            <a:hlinkClick r:id="rId33" action="ppaction://hlinksldjump"/>
            <a:extLst>
              <a:ext uri="{FF2B5EF4-FFF2-40B4-BE49-F238E27FC236}">
                <a16:creationId xmlns:a16="http://schemas.microsoft.com/office/drawing/2014/main" id="{DAD416B8-D98D-FBF1-B5A6-CE2C6819301F}"/>
              </a:ext>
            </a:extLst>
          </p:cNvPr>
          <p:cNvSpPr/>
          <p:nvPr userDrawn="1"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2" name="Rectangle 101">
            <a:hlinkClick r:id="rId34" action="ppaction://hlinksldjump"/>
            <a:extLst>
              <a:ext uri="{FF2B5EF4-FFF2-40B4-BE49-F238E27FC236}">
                <a16:creationId xmlns:a16="http://schemas.microsoft.com/office/drawing/2014/main" id="{0378AD10-0523-F032-12EF-F9A532AA89E7}"/>
              </a:ext>
            </a:extLst>
          </p:cNvPr>
          <p:cNvSpPr/>
          <p:nvPr userDrawn="1"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D23A68-6976-5019-95B6-8403F4B66EB9}"/>
              </a:ext>
            </a:extLst>
          </p:cNvPr>
          <p:cNvSpPr/>
          <p:nvPr userDrawn="1"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" name="Round Same Side Corner Rectangle 1">
            <a:hlinkClick r:id="rId35" action="ppaction://hlinksldjump"/>
            <a:extLst>
              <a:ext uri="{FF2B5EF4-FFF2-40B4-BE49-F238E27FC236}">
                <a16:creationId xmlns:a16="http://schemas.microsoft.com/office/drawing/2014/main" id="{C6614C5F-A601-17A0-C32C-9C138F37BBB9}"/>
              </a:ext>
            </a:extLst>
          </p:cNvPr>
          <p:cNvSpPr/>
          <p:nvPr userDrawn="1"/>
        </p:nvSpPr>
        <p:spPr>
          <a:xfrm rot="5400000">
            <a:off x="4433621" y="45591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Jan</a:t>
            </a:r>
          </a:p>
        </p:txBody>
      </p:sp>
      <p:sp>
        <p:nvSpPr>
          <p:cNvPr id="3" name="Round Same Side Corner Rectangle 2">
            <a:hlinkClick r:id="rId34" action="ppaction://hlinksldjump"/>
            <a:extLst>
              <a:ext uri="{FF2B5EF4-FFF2-40B4-BE49-F238E27FC236}">
                <a16:creationId xmlns:a16="http://schemas.microsoft.com/office/drawing/2014/main" id="{FDD96ED0-F21B-D60A-DB7D-F5279C120E64}"/>
              </a:ext>
            </a:extLst>
          </p:cNvPr>
          <p:cNvSpPr/>
          <p:nvPr userDrawn="1"/>
        </p:nvSpPr>
        <p:spPr>
          <a:xfrm rot="5400000">
            <a:off x="4433621" y="74675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Feb</a:t>
            </a:r>
          </a:p>
        </p:txBody>
      </p:sp>
      <p:sp>
        <p:nvSpPr>
          <p:cNvPr id="4" name="Round Same Side Corner Rectangle 3">
            <a:hlinkClick r:id="rId36" action="ppaction://hlinksldjump"/>
            <a:extLst>
              <a:ext uri="{FF2B5EF4-FFF2-40B4-BE49-F238E27FC236}">
                <a16:creationId xmlns:a16="http://schemas.microsoft.com/office/drawing/2014/main" id="{4CBF3DDD-8342-1FD0-79DE-B12DFDF8CF74}"/>
              </a:ext>
            </a:extLst>
          </p:cNvPr>
          <p:cNvSpPr/>
          <p:nvPr userDrawn="1"/>
        </p:nvSpPr>
        <p:spPr>
          <a:xfrm rot="5400000">
            <a:off x="4433621" y="103760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Mar</a:t>
            </a:r>
          </a:p>
        </p:txBody>
      </p:sp>
      <p:sp>
        <p:nvSpPr>
          <p:cNvPr id="5" name="Round Same Side Corner Rectangle 4">
            <a:hlinkClick r:id="rId37" action="ppaction://hlinksldjump"/>
            <a:extLst>
              <a:ext uri="{FF2B5EF4-FFF2-40B4-BE49-F238E27FC236}">
                <a16:creationId xmlns:a16="http://schemas.microsoft.com/office/drawing/2014/main" id="{6CF675D3-5F94-C7FD-089A-0282E5B647BA}"/>
              </a:ext>
            </a:extLst>
          </p:cNvPr>
          <p:cNvSpPr/>
          <p:nvPr userDrawn="1"/>
        </p:nvSpPr>
        <p:spPr>
          <a:xfrm rot="5400000">
            <a:off x="4433621" y="132844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Apr</a:t>
            </a:r>
          </a:p>
        </p:txBody>
      </p:sp>
      <p:sp>
        <p:nvSpPr>
          <p:cNvPr id="6" name="Round Same Side Corner Rectangle 5">
            <a:hlinkClick r:id="rId38" action="ppaction://hlinksldjump"/>
            <a:extLst>
              <a:ext uri="{FF2B5EF4-FFF2-40B4-BE49-F238E27FC236}">
                <a16:creationId xmlns:a16="http://schemas.microsoft.com/office/drawing/2014/main" id="{22D9BFB1-EAB4-76B9-754F-BEDBC0DAA871}"/>
              </a:ext>
            </a:extLst>
          </p:cNvPr>
          <p:cNvSpPr/>
          <p:nvPr userDrawn="1"/>
        </p:nvSpPr>
        <p:spPr>
          <a:xfrm rot="5400000">
            <a:off x="4433621" y="161929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May</a:t>
            </a:r>
          </a:p>
        </p:txBody>
      </p:sp>
      <p:sp>
        <p:nvSpPr>
          <p:cNvPr id="58" name="Round Same Side Corner Rectangle 57">
            <a:hlinkClick r:id="rId39" action="ppaction://hlinksldjump"/>
            <a:extLst>
              <a:ext uri="{FF2B5EF4-FFF2-40B4-BE49-F238E27FC236}">
                <a16:creationId xmlns:a16="http://schemas.microsoft.com/office/drawing/2014/main" id="{EB6EB10B-5DEA-02D9-DAFD-5D43D0401EC5}"/>
              </a:ext>
            </a:extLst>
          </p:cNvPr>
          <p:cNvSpPr/>
          <p:nvPr userDrawn="1"/>
        </p:nvSpPr>
        <p:spPr>
          <a:xfrm rot="5400000">
            <a:off x="4433621" y="191013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Jun</a:t>
            </a:r>
          </a:p>
        </p:txBody>
      </p:sp>
      <p:sp>
        <p:nvSpPr>
          <p:cNvPr id="59" name="Round Same Side Corner Rectangle 58">
            <a:hlinkClick r:id="rId40" action="ppaction://hlinksldjump"/>
            <a:extLst>
              <a:ext uri="{FF2B5EF4-FFF2-40B4-BE49-F238E27FC236}">
                <a16:creationId xmlns:a16="http://schemas.microsoft.com/office/drawing/2014/main" id="{773A1F4F-C8CA-2E91-A41C-F4B66CBEDD16}"/>
              </a:ext>
            </a:extLst>
          </p:cNvPr>
          <p:cNvSpPr/>
          <p:nvPr userDrawn="1"/>
        </p:nvSpPr>
        <p:spPr>
          <a:xfrm rot="5400000">
            <a:off x="4433621" y="220098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Jul</a:t>
            </a:r>
          </a:p>
        </p:txBody>
      </p:sp>
      <p:sp>
        <p:nvSpPr>
          <p:cNvPr id="60" name="Round Same Side Corner Rectangle 59">
            <a:hlinkClick r:id="rId41" action="ppaction://hlinksldjump"/>
            <a:extLst>
              <a:ext uri="{FF2B5EF4-FFF2-40B4-BE49-F238E27FC236}">
                <a16:creationId xmlns:a16="http://schemas.microsoft.com/office/drawing/2014/main" id="{C727999F-69F6-AD0E-9251-9D563CABA89B}"/>
              </a:ext>
            </a:extLst>
          </p:cNvPr>
          <p:cNvSpPr/>
          <p:nvPr userDrawn="1"/>
        </p:nvSpPr>
        <p:spPr>
          <a:xfrm rot="5400000">
            <a:off x="4433621" y="249182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Aug</a:t>
            </a:r>
          </a:p>
        </p:txBody>
      </p:sp>
      <p:sp>
        <p:nvSpPr>
          <p:cNvPr id="104" name="Round Same Side Corner Rectangle 103">
            <a:hlinkClick r:id="rId42" action="ppaction://hlinksldjump"/>
            <a:extLst>
              <a:ext uri="{FF2B5EF4-FFF2-40B4-BE49-F238E27FC236}">
                <a16:creationId xmlns:a16="http://schemas.microsoft.com/office/drawing/2014/main" id="{80068C50-53E0-6F95-FB63-297B8A700AD8}"/>
              </a:ext>
            </a:extLst>
          </p:cNvPr>
          <p:cNvSpPr/>
          <p:nvPr userDrawn="1"/>
        </p:nvSpPr>
        <p:spPr>
          <a:xfrm rot="5400000">
            <a:off x="4433621" y="278267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Sep</a:t>
            </a:r>
          </a:p>
        </p:txBody>
      </p:sp>
      <p:sp>
        <p:nvSpPr>
          <p:cNvPr id="105" name="Round Same Side Corner Rectangle 104">
            <a:hlinkClick r:id="rId43" action="ppaction://hlinksldjump"/>
            <a:extLst>
              <a:ext uri="{FF2B5EF4-FFF2-40B4-BE49-F238E27FC236}">
                <a16:creationId xmlns:a16="http://schemas.microsoft.com/office/drawing/2014/main" id="{2C2ADADF-568B-133A-63E6-EEB3D8FD8262}"/>
              </a:ext>
            </a:extLst>
          </p:cNvPr>
          <p:cNvSpPr/>
          <p:nvPr userDrawn="1"/>
        </p:nvSpPr>
        <p:spPr>
          <a:xfrm rot="5400000">
            <a:off x="4433621" y="307351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Oct</a:t>
            </a:r>
          </a:p>
        </p:txBody>
      </p:sp>
      <p:sp>
        <p:nvSpPr>
          <p:cNvPr id="106" name="Round Same Side Corner Rectangle 105">
            <a:hlinkClick r:id="rId44" action="ppaction://hlinksldjump"/>
            <a:extLst>
              <a:ext uri="{FF2B5EF4-FFF2-40B4-BE49-F238E27FC236}">
                <a16:creationId xmlns:a16="http://schemas.microsoft.com/office/drawing/2014/main" id="{7599C612-8AAF-5B47-2222-B46A9AD9148E}"/>
              </a:ext>
            </a:extLst>
          </p:cNvPr>
          <p:cNvSpPr/>
          <p:nvPr userDrawn="1"/>
        </p:nvSpPr>
        <p:spPr>
          <a:xfrm rot="5400000">
            <a:off x="4433621" y="336436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Nov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3" name="Round Same Side Corner Rectangle 12">
            <a:hlinkClick r:id="rId45" action="ppaction://hlinksldjump"/>
            <a:extLst>
              <a:ext uri="{FF2B5EF4-FFF2-40B4-BE49-F238E27FC236}">
                <a16:creationId xmlns:a16="http://schemas.microsoft.com/office/drawing/2014/main" id="{31348F76-0A6E-E5DF-87BC-D6E57210DAC0}"/>
              </a:ext>
            </a:extLst>
          </p:cNvPr>
          <p:cNvSpPr/>
          <p:nvPr userDrawn="1"/>
        </p:nvSpPr>
        <p:spPr>
          <a:xfrm rot="5400000">
            <a:off x="4433621" y="365520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Dec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4" name="Round Same Side Corner Rectangle 13">
            <a:hlinkClick r:id="rId46" action="ppaction://hlinksldjump"/>
            <a:extLst>
              <a:ext uri="{FF2B5EF4-FFF2-40B4-BE49-F238E27FC236}">
                <a16:creationId xmlns:a16="http://schemas.microsoft.com/office/drawing/2014/main" id="{8D91FC3B-64DB-D5B0-7C9C-E0D5FAAF30F5}"/>
              </a:ext>
            </a:extLst>
          </p:cNvPr>
          <p:cNvSpPr/>
          <p:nvPr userDrawn="1"/>
        </p:nvSpPr>
        <p:spPr>
          <a:xfrm rot="5400000">
            <a:off x="4433621" y="3946051"/>
            <a:ext cx="270408" cy="10972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Goals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B77250-94A5-364E-4174-69F8979AB556}"/>
              </a:ext>
            </a:extLst>
          </p:cNvPr>
          <p:cNvCxnSpPr>
            <a:cxnSpLocks/>
          </p:cNvCxnSpPr>
          <p:nvPr userDrawn="1"/>
        </p:nvCxnSpPr>
        <p:spPr>
          <a:xfrm flipV="1">
            <a:off x="3359947" y="257175"/>
            <a:ext cx="0" cy="132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12DE92-7A2E-95F6-F878-071B33D7F113}"/>
              </a:ext>
            </a:extLst>
          </p:cNvPr>
          <p:cNvCxnSpPr>
            <a:cxnSpLocks/>
          </p:cNvCxnSpPr>
          <p:nvPr userDrawn="1"/>
        </p:nvCxnSpPr>
        <p:spPr>
          <a:xfrm flipH="1">
            <a:off x="3116262" y="1410695"/>
            <a:ext cx="1743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738E36-4CDD-AB68-E870-72CB54B609D5}"/>
              </a:ext>
            </a:extLst>
          </p:cNvPr>
          <p:cNvCxnSpPr>
            <a:cxnSpLocks/>
          </p:cNvCxnSpPr>
          <p:nvPr userDrawn="1"/>
        </p:nvCxnSpPr>
        <p:spPr>
          <a:xfrm flipH="1">
            <a:off x="3101184" y="1256364"/>
            <a:ext cx="1743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676A72-E4C6-6D94-E841-073ECFDD94E0}"/>
              </a:ext>
            </a:extLst>
          </p:cNvPr>
          <p:cNvCxnSpPr>
            <a:cxnSpLocks/>
          </p:cNvCxnSpPr>
          <p:nvPr userDrawn="1"/>
        </p:nvCxnSpPr>
        <p:spPr>
          <a:xfrm flipV="1">
            <a:off x="4489191" y="309701"/>
            <a:ext cx="0" cy="132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14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66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C22E93-BC92-AF57-F2BE-7CF53C46B287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FF5CD-CBFA-137B-77C1-DD44C676E50B}"/>
              </a:ext>
            </a:extLst>
          </p:cNvPr>
          <p:cNvSpPr txBox="1"/>
          <p:nvPr userDrawn="1"/>
        </p:nvSpPr>
        <p:spPr>
          <a:xfrm>
            <a:off x="385753" y="4093764"/>
            <a:ext cx="1690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Personal Annual Goals</a:t>
            </a:r>
          </a:p>
        </p:txBody>
      </p:sp>
      <p:sp>
        <p:nvSpPr>
          <p:cNvPr id="6" name="Text Placeholder 60">
            <a:extLst>
              <a:ext uri="{FF2B5EF4-FFF2-40B4-BE49-F238E27FC236}">
                <a16:creationId xmlns:a16="http://schemas.microsoft.com/office/drawing/2014/main" id="{A239834A-7403-3178-675C-213B915169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year</a:t>
            </a:r>
          </a:p>
        </p:txBody>
      </p:sp>
      <p:graphicFrame>
        <p:nvGraphicFramePr>
          <p:cNvPr id="79" name="Table 79">
            <a:extLst>
              <a:ext uri="{FF2B5EF4-FFF2-40B4-BE49-F238E27FC236}">
                <a16:creationId xmlns:a16="http://schemas.microsoft.com/office/drawing/2014/main" id="{428858DE-05BF-6B0E-74F3-240CAF86F57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36596551"/>
              </p:ext>
            </p:extLst>
          </p:nvPr>
        </p:nvGraphicFramePr>
        <p:xfrm>
          <a:off x="463066" y="4351966"/>
          <a:ext cx="4050895" cy="2974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9047">
                  <a:extLst>
                    <a:ext uri="{9D8B030D-6E8A-4147-A177-3AD203B41FA5}">
                      <a16:colId xmlns:a16="http://schemas.microsoft.com/office/drawing/2014/main" val="2668525578"/>
                    </a:ext>
                  </a:extLst>
                </a:gridCol>
                <a:gridCol w="1191848">
                  <a:extLst>
                    <a:ext uri="{9D8B030D-6E8A-4147-A177-3AD203B41FA5}">
                      <a16:colId xmlns:a16="http://schemas.microsoft.com/office/drawing/2014/main" val="3623468927"/>
                    </a:ext>
                  </a:extLst>
                </a:gridCol>
              </a:tblGrid>
              <a:tr h="371813">
                <a:tc>
                  <a:txBody>
                    <a:bodyPr/>
                    <a:lstStyle/>
                    <a:p>
                      <a:r>
                        <a:rPr lang="en-US"/>
                        <a:t>Measurable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4728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8456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4695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6037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381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7090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26367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3172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91E05106-0F16-C84E-F5AB-967103B81BB7}"/>
              </a:ext>
            </a:extLst>
          </p:cNvPr>
          <p:cNvSpPr txBox="1"/>
          <p:nvPr userDrawn="1"/>
        </p:nvSpPr>
        <p:spPr>
          <a:xfrm>
            <a:off x="385753" y="611469"/>
            <a:ext cx="2145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Professional Annual Goals</a:t>
            </a:r>
          </a:p>
        </p:txBody>
      </p:sp>
      <p:graphicFrame>
        <p:nvGraphicFramePr>
          <p:cNvPr id="93" name="Table 79">
            <a:extLst>
              <a:ext uri="{FF2B5EF4-FFF2-40B4-BE49-F238E27FC236}">
                <a16:creationId xmlns:a16="http://schemas.microsoft.com/office/drawing/2014/main" id="{6FD185E8-78BC-9629-71DC-F95212B6009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80491795"/>
              </p:ext>
            </p:extLst>
          </p:nvPr>
        </p:nvGraphicFramePr>
        <p:xfrm>
          <a:off x="463066" y="876771"/>
          <a:ext cx="4050895" cy="2974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8784">
                  <a:extLst>
                    <a:ext uri="{9D8B030D-6E8A-4147-A177-3AD203B41FA5}">
                      <a16:colId xmlns:a16="http://schemas.microsoft.com/office/drawing/2014/main" val="2668525578"/>
                    </a:ext>
                  </a:extLst>
                </a:gridCol>
                <a:gridCol w="1142111">
                  <a:extLst>
                    <a:ext uri="{9D8B030D-6E8A-4147-A177-3AD203B41FA5}">
                      <a16:colId xmlns:a16="http://schemas.microsoft.com/office/drawing/2014/main" val="3623468927"/>
                    </a:ext>
                  </a:extLst>
                </a:gridCol>
              </a:tblGrid>
              <a:tr h="371813">
                <a:tc>
                  <a:txBody>
                    <a:bodyPr/>
                    <a:lstStyle/>
                    <a:p>
                      <a:r>
                        <a:rPr lang="en-US"/>
                        <a:t>Measurable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4728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8456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4695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6037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381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7090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26367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31722"/>
                  </a:ext>
                </a:extLst>
              </a:tr>
            </a:tbl>
          </a:graphicData>
        </a:graphic>
      </p:graphicFrame>
      <p:pic>
        <p:nvPicPr>
          <p:cNvPr id="18" name="Graphic 17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BE9FFE00-84A1-50C6-1AF1-A3F1AEB3BB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19" name="Round Same Side Corner 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385108BA-8437-314E-4B8F-138FF99726BB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20" name="Round Same Side Corner 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BCDAAACA-56FE-65BD-8C61-9FC87339A48A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1" name="Round Same Side Corner Rectangle 20">
            <a:hlinkClick r:id="rId7" action="ppaction://hlinksldjump"/>
            <a:extLst>
              <a:ext uri="{FF2B5EF4-FFF2-40B4-BE49-F238E27FC236}">
                <a16:creationId xmlns:a16="http://schemas.microsoft.com/office/drawing/2014/main" id="{94BED118-9F21-84B7-5293-CFEBF0F7E3B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2" name="Round Same Side Corner Rectangle 21">
            <a:hlinkClick r:id="rId8" action="ppaction://hlinksldjump"/>
            <a:extLst>
              <a:ext uri="{FF2B5EF4-FFF2-40B4-BE49-F238E27FC236}">
                <a16:creationId xmlns:a16="http://schemas.microsoft.com/office/drawing/2014/main" id="{48A0425D-9140-D666-2531-8CFCE8AE2035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3" name="Round Same Side Corner Rectangle 22">
            <a:hlinkClick r:id="rId9" action="ppaction://hlinksldjump"/>
            <a:extLst>
              <a:ext uri="{FF2B5EF4-FFF2-40B4-BE49-F238E27FC236}">
                <a16:creationId xmlns:a16="http://schemas.microsoft.com/office/drawing/2014/main" id="{BDF9BFED-ADE6-C0C3-C58B-FFF1F701528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4" name="Round Same Side Corner Rectangle 23">
            <a:hlinkClick r:id="rId10" action="ppaction://hlinksldjump"/>
            <a:extLst>
              <a:ext uri="{FF2B5EF4-FFF2-40B4-BE49-F238E27FC236}">
                <a16:creationId xmlns:a16="http://schemas.microsoft.com/office/drawing/2014/main" id="{4599AA98-69AA-9A89-E2A3-4D278579CF31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5" name="Round Same Side Corner Rectangle 24">
            <a:hlinkClick r:id="rId11" action="ppaction://hlinksldjump"/>
            <a:extLst>
              <a:ext uri="{FF2B5EF4-FFF2-40B4-BE49-F238E27FC236}">
                <a16:creationId xmlns:a16="http://schemas.microsoft.com/office/drawing/2014/main" id="{85C57CAA-2713-9C14-A669-C535FBB91838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6" name="Round Same Side Corner Rectangle 25">
            <a:hlinkClick r:id="rId12" action="ppaction://hlinksldjump"/>
            <a:extLst>
              <a:ext uri="{FF2B5EF4-FFF2-40B4-BE49-F238E27FC236}">
                <a16:creationId xmlns:a16="http://schemas.microsoft.com/office/drawing/2014/main" id="{0D882723-691F-0230-E654-3F0F9C496AFA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7" name="Round Same Side Corner Rectangle 26">
            <a:hlinkClick r:id="rId13" action="ppaction://hlinksldjump"/>
            <a:extLst>
              <a:ext uri="{FF2B5EF4-FFF2-40B4-BE49-F238E27FC236}">
                <a16:creationId xmlns:a16="http://schemas.microsoft.com/office/drawing/2014/main" id="{8F3C76A1-DEE5-6289-B0EE-8231B6AA5CC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8" name="Round Same Side Corner Rectangle 27">
            <a:hlinkClick r:id="rId14" action="ppaction://hlinksldjump"/>
            <a:extLst>
              <a:ext uri="{FF2B5EF4-FFF2-40B4-BE49-F238E27FC236}">
                <a16:creationId xmlns:a16="http://schemas.microsoft.com/office/drawing/2014/main" id="{0971D5E7-EED9-1A33-7572-8AC30FF31E1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9" name="Round Same Side Corner Rectangle 28">
            <a:hlinkClick r:id="rId15" action="ppaction://hlinksldjump"/>
            <a:extLst>
              <a:ext uri="{FF2B5EF4-FFF2-40B4-BE49-F238E27FC236}">
                <a16:creationId xmlns:a16="http://schemas.microsoft.com/office/drawing/2014/main" id="{112C376D-3DA2-2945-370E-FED493FAB921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30" name="Round Same Side Corner Rectangle 29">
            <a:hlinkClick r:id="rId16" action="ppaction://hlinksldjump"/>
            <a:extLst>
              <a:ext uri="{FF2B5EF4-FFF2-40B4-BE49-F238E27FC236}">
                <a16:creationId xmlns:a16="http://schemas.microsoft.com/office/drawing/2014/main" id="{F97AF179-DE04-D52A-ABDB-8262C78B5B15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1" name="Round Same Side Corner Rectangle 30">
            <a:hlinkClick r:id="rId17" action="ppaction://hlinksldjump"/>
            <a:extLst>
              <a:ext uri="{FF2B5EF4-FFF2-40B4-BE49-F238E27FC236}">
                <a16:creationId xmlns:a16="http://schemas.microsoft.com/office/drawing/2014/main" id="{0D118900-7C39-7657-087B-D3AAEA7EF526}"/>
              </a:ext>
            </a:extLst>
          </p:cNvPr>
          <p:cNvSpPr/>
          <p:nvPr userDrawn="1"/>
        </p:nvSpPr>
        <p:spPr>
          <a:xfrm rot="5400000">
            <a:off x="4430526" y="5299194"/>
            <a:ext cx="394535" cy="227527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7051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7CC0D-8AA0-4855-F523-58610D8D3D2A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3" name="Text Placeholder 60">
            <a:extLst>
              <a:ext uri="{FF2B5EF4-FFF2-40B4-BE49-F238E27FC236}">
                <a16:creationId xmlns:a16="http://schemas.microsoft.com/office/drawing/2014/main" id="{209011F5-2B8B-B96D-33C5-CBD0658C48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Enter text</a:t>
            </a:r>
          </a:p>
        </p:txBody>
      </p:sp>
      <p:graphicFrame>
        <p:nvGraphicFramePr>
          <p:cNvPr id="16" name="Table 153">
            <a:extLst>
              <a:ext uri="{FF2B5EF4-FFF2-40B4-BE49-F238E27FC236}">
                <a16:creationId xmlns:a16="http://schemas.microsoft.com/office/drawing/2014/main" id="{DEEEE25B-78FF-F6B9-1261-49A1A527CA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44336733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/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00B42E6-CDBC-01D3-4975-9FC4F7E59C97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Monthly Goals</a:t>
            </a:r>
          </a:p>
        </p:txBody>
      </p:sp>
      <p:pic>
        <p:nvPicPr>
          <p:cNvPr id="60" name="Graphic 59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8E10197-E708-D13E-3ACE-DD63C66642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6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5D66A3-CA37-9177-EAF5-BB4A2D1811E7}"/>
              </a:ext>
            </a:extLst>
          </p:cNvPr>
          <p:cNvGrpSpPr/>
          <p:nvPr userDrawn="1"/>
        </p:nvGrpSpPr>
        <p:grpSpPr>
          <a:xfrm>
            <a:off x="3360210" y="369282"/>
            <a:ext cx="1129960" cy="885743"/>
            <a:chOff x="3360210" y="369282"/>
            <a:chExt cx="1129960" cy="88574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C0D0A-3582-EF2A-16A3-1AF55359EC4F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C7007A-F942-6E10-4D2C-322DFD52A81E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46259F-0CF5-AAC4-61B9-3BB25C567461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469CA5-630C-2451-D785-D3A6E395A2B6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E2BDA1-85C7-818E-ABC0-C8042850C12A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4DA251-2873-A1F6-4823-B652EE82C1EE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8CAC03-5836-90FD-875E-ABED7E2682F9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9" name="Rectangle 68">
              <a:hlinkClick r:id="rId5" action="ppaction://hlinksldjump"/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522922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Rectangle 69">
              <a:hlinkClick r:id="rId6" action="ppaction://hlinksldjump"/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687995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1" name="Rectangle 70">
              <a:hlinkClick r:id="rId7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854089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" name="Rectangle 71">
              <a:hlinkClick r:id="rId8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016786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3" name="Rectangle 72">
              <a:hlinkClick r:id="rId9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180519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hlinkClick r:id="rId10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345402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Rectangle 74">
              <a:hlinkClick r:id="rId11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360210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6" name="Rectangle 75">
              <a:hlinkClick r:id="rId12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522922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" name="Rectangle 76">
              <a:hlinkClick r:id="rId13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687995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8" name="Rectangle 77">
              <a:hlinkClick r:id="rId14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854089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9" name="Rectangle 78">
              <a:hlinkClick r:id="rId15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016786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0" name="Rectangle 79">
              <a:hlinkClick r:id="rId16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180519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1" name="Rectangle 80">
              <a:hlinkClick r:id="rId17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345402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2" name="Rectangle 81">
              <a:hlinkClick r:id="rId18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360210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u="none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3" name="Rectangle 82">
              <a:hlinkClick r:id="rId19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522922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4" name="Rectangle 83">
              <a:hlinkClick r:id="rId20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687995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5" name="Rectangle 84">
              <a:hlinkClick r:id="rId21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854089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6" name="Rectangle 85">
              <a:hlinkClick r:id="rId22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016786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7" name="Rectangle 86">
              <a:hlinkClick r:id="rId23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180519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8" name="Rectangle 87">
              <a:hlinkClick r:id="rId24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345402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9" name="Rectangle 88">
              <a:hlinkClick r:id="rId25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360210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0" name="Rectangle 89">
              <a:hlinkClick r:id="rId26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522922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1" name="Rectangle 90">
              <a:hlinkClick r:id="rId27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687995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2" name="Rectangle 91">
              <a:hlinkClick r:id="rId28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854089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3" name="Rectangle 92">
              <a:hlinkClick r:id="rId29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016786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4" name="Rectangle 93">
              <a:hlinkClick r:id="rId30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180519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5" name="Rectangle 94">
              <a:hlinkClick r:id="rId31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345402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6" name="Rectangle 95">
              <a:hlinkClick r:id="rId32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360210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7" name="Rectangle 96">
              <a:hlinkClick r:id="rId33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522922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8" name="Rectangle 97">
              <a:hlinkClick r:id="rId34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687995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9" name="Rectangle 98">
              <a:hlinkClick r:id="rId35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854089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016786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180519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345402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360210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graphicFrame>
        <p:nvGraphicFramePr>
          <p:cNvPr id="18" name="Table 153">
            <a:extLst>
              <a:ext uri="{FF2B5EF4-FFF2-40B4-BE49-F238E27FC236}">
                <a16:creationId xmlns:a16="http://schemas.microsoft.com/office/drawing/2014/main" id="{46D120DF-9099-220A-1D9A-51D2DDBD2AF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54680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30" name="Round Same Side Corner Rectangle 29">
            <a:hlinkClick r:id="rId36" action="ppaction://hlinksldjump"/>
            <a:extLst>
              <a:ext uri="{FF2B5EF4-FFF2-40B4-BE49-F238E27FC236}">
                <a16:creationId xmlns:a16="http://schemas.microsoft.com/office/drawing/2014/main" id="{90699A63-0A0E-6B02-A363-106E977316C6}"/>
              </a:ext>
            </a:extLst>
          </p:cNvPr>
          <p:cNvSpPr/>
          <p:nvPr userDrawn="1"/>
        </p:nvSpPr>
        <p:spPr>
          <a:xfrm rot="5400000">
            <a:off x="4429130" y="460403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1" name="Round Same Side Corner Rectangle 30">
            <a:hlinkClick r:id="rId37" action="ppaction://hlinksldjump"/>
            <a:extLst>
              <a:ext uri="{FF2B5EF4-FFF2-40B4-BE49-F238E27FC236}">
                <a16:creationId xmlns:a16="http://schemas.microsoft.com/office/drawing/2014/main" id="{BE3B2079-54DF-DD0B-86BA-BA0772D3C1E4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32" name="Round Same Side Corner Rectangle 31">
            <a:hlinkClick r:id="rId38" action="ppaction://hlinksldjump"/>
            <a:extLst>
              <a:ext uri="{FF2B5EF4-FFF2-40B4-BE49-F238E27FC236}">
                <a16:creationId xmlns:a16="http://schemas.microsoft.com/office/drawing/2014/main" id="{A506249C-3C99-550E-6750-61BE2065336D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33" name="Round Same Side Corner Rectangle 32">
            <a:hlinkClick r:id="rId39" action="ppaction://hlinksldjump"/>
            <a:extLst>
              <a:ext uri="{FF2B5EF4-FFF2-40B4-BE49-F238E27FC236}">
                <a16:creationId xmlns:a16="http://schemas.microsoft.com/office/drawing/2014/main" id="{D6A278E6-3887-7247-7C68-5E5171995F0F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34" name="Round Same Side Corner Rectangle 33">
            <a:hlinkClick r:id="rId40" action="ppaction://hlinksldjump"/>
            <a:extLst>
              <a:ext uri="{FF2B5EF4-FFF2-40B4-BE49-F238E27FC236}">
                <a16:creationId xmlns:a16="http://schemas.microsoft.com/office/drawing/2014/main" id="{82F87261-847B-3386-5850-E671025D4D11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35" name="Round Same Side Corner Rectangle 34">
            <a:hlinkClick r:id="rId41" action="ppaction://hlinksldjump"/>
            <a:extLst>
              <a:ext uri="{FF2B5EF4-FFF2-40B4-BE49-F238E27FC236}">
                <a16:creationId xmlns:a16="http://schemas.microsoft.com/office/drawing/2014/main" id="{29E5C07A-C82A-3DAA-C6CB-3A9D754B3A85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36" name="Round Same Side Corner Rectangle 35">
            <a:hlinkClick r:id="rId42" action="ppaction://hlinksldjump"/>
            <a:extLst>
              <a:ext uri="{FF2B5EF4-FFF2-40B4-BE49-F238E27FC236}">
                <a16:creationId xmlns:a16="http://schemas.microsoft.com/office/drawing/2014/main" id="{12AC906B-ABB6-46E1-F940-F43CE4E876E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37" name="Round Same Side Corner Rectangle 36">
            <a:hlinkClick r:id="rId43" action="ppaction://hlinksldjump"/>
            <a:extLst>
              <a:ext uri="{FF2B5EF4-FFF2-40B4-BE49-F238E27FC236}">
                <a16:creationId xmlns:a16="http://schemas.microsoft.com/office/drawing/2014/main" id="{2109BD98-3BFA-FE13-0B67-9E5B9F99879E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38" name="Round Same Side Corner Rectangle 37">
            <a:hlinkClick r:id="rId44" action="ppaction://hlinksldjump"/>
            <a:extLst>
              <a:ext uri="{FF2B5EF4-FFF2-40B4-BE49-F238E27FC236}">
                <a16:creationId xmlns:a16="http://schemas.microsoft.com/office/drawing/2014/main" id="{91EFD75E-4042-1ABD-70CA-6AFE584F676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39" name="Round Same Side Corner Rectangle 38">
            <a:hlinkClick r:id="rId45" action="ppaction://hlinksldjump"/>
            <a:extLst>
              <a:ext uri="{FF2B5EF4-FFF2-40B4-BE49-F238E27FC236}">
                <a16:creationId xmlns:a16="http://schemas.microsoft.com/office/drawing/2014/main" id="{813D07B2-CF11-A92A-3BF6-14A9A3000AFC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40" name="Round Same Side Corner Rectangle 39">
            <a:hlinkClick r:id="rId46" action="ppaction://hlinksldjump"/>
            <a:extLst>
              <a:ext uri="{FF2B5EF4-FFF2-40B4-BE49-F238E27FC236}">
                <a16:creationId xmlns:a16="http://schemas.microsoft.com/office/drawing/2014/main" id="{04BDFFCD-1EBF-6CC0-70B9-0620C4CC7677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41" name="Round Same Side Corner Rectangle 40">
            <a:hlinkClick r:id="rId47" action="ppaction://hlinksldjump"/>
            <a:extLst>
              <a:ext uri="{FF2B5EF4-FFF2-40B4-BE49-F238E27FC236}">
                <a16:creationId xmlns:a16="http://schemas.microsoft.com/office/drawing/2014/main" id="{47A0B24A-9980-F277-D32D-706D7A2AB401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42" name="Round Same Side Corner Rectangle 41">
            <a:hlinkClick r:id="rId48" action="ppaction://hlinksldjump"/>
            <a:extLst>
              <a:ext uri="{FF2B5EF4-FFF2-40B4-BE49-F238E27FC236}">
                <a16:creationId xmlns:a16="http://schemas.microsoft.com/office/drawing/2014/main" id="{8AF40D9F-C58B-2CF1-4CE5-2840CB94126B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86823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b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6" name="Round Same Side Corner Rectangle 15">
            <a:hlinkClick r:id="rId5" action="ppaction://hlinksldjump"/>
            <a:extLst>
              <a:ext uri="{FF2B5EF4-FFF2-40B4-BE49-F238E27FC236}">
                <a16:creationId xmlns:a16="http://schemas.microsoft.com/office/drawing/2014/main" id="{22CF1B4E-226E-71C4-746B-3114582C4537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7" name="Round Same Side Corner Rectangle 16">
            <a:hlinkClick r:id="rId6" action="ppaction://hlinksldjump"/>
            <a:extLst>
              <a:ext uri="{FF2B5EF4-FFF2-40B4-BE49-F238E27FC236}">
                <a16:creationId xmlns:a16="http://schemas.microsoft.com/office/drawing/2014/main" id="{356BBF21-D2FA-2688-1166-83B2753C580B}"/>
              </a:ext>
            </a:extLst>
          </p:cNvPr>
          <p:cNvSpPr/>
          <p:nvPr userDrawn="1"/>
        </p:nvSpPr>
        <p:spPr>
          <a:xfrm rot="5400000">
            <a:off x="4429130" y="863746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8" name="Round Same Side Corner Rectangle 17">
            <a:hlinkClick r:id="rId7" action="ppaction://hlinksldjump"/>
            <a:extLst>
              <a:ext uri="{FF2B5EF4-FFF2-40B4-BE49-F238E27FC236}">
                <a16:creationId xmlns:a16="http://schemas.microsoft.com/office/drawing/2014/main" id="{19DB7B53-406C-85F1-66E3-44D7B62A6A8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19" name="Round Same Side Corner Rectangle 18">
            <a:hlinkClick r:id="rId8" action="ppaction://hlinksldjump"/>
            <a:extLst>
              <a:ext uri="{FF2B5EF4-FFF2-40B4-BE49-F238E27FC236}">
                <a16:creationId xmlns:a16="http://schemas.microsoft.com/office/drawing/2014/main" id="{9363582E-1961-61FD-EB52-B73F5FAEEDAC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0" name="Round Same Side Corner Rectangle 19">
            <a:hlinkClick r:id="rId9" action="ppaction://hlinksldjump"/>
            <a:extLst>
              <a:ext uri="{FF2B5EF4-FFF2-40B4-BE49-F238E27FC236}">
                <a16:creationId xmlns:a16="http://schemas.microsoft.com/office/drawing/2014/main" id="{BE25E32B-8A04-CDDE-3F82-8F0F64C26EE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1" name="Round Same Side Corner Rectangle 20">
            <a:hlinkClick r:id="rId10" action="ppaction://hlinksldjump"/>
            <a:extLst>
              <a:ext uri="{FF2B5EF4-FFF2-40B4-BE49-F238E27FC236}">
                <a16:creationId xmlns:a16="http://schemas.microsoft.com/office/drawing/2014/main" id="{FDB5F2D9-6664-533F-9B2D-85E6260AB112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2" name="Round Same Side Corner Rectangle 21">
            <a:hlinkClick r:id="rId11" action="ppaction://hlinksldjump"/>
            <a:extLst>
              <a:ext uri="{FF2B5EF4-FFF2-40B4-BE49-F238E27FC236}">
                <a16:creationId xmlns:a16="http://schemas.microsoft.com/office/drawing/2014/main" id="{42A82BF1-8027-B5A0-0356-8DB5F8D75491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3" name="Round Same Side Corner Rectangle 22">
            <a:hlinkClick r:id="rId12" action="ppaction://hlinksldjump"/>
            <a:extLst>
              <a:ext uri="{FF2B5EF4-FFF2-40B4-BE49-F238E27FC236}">
                <a16:creationId xmlns:a16="http://schemas.microsoft.com/office/drawing/2014/main" id="{4826D444-D62E-D570-DCEC-A7EE60C93766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4" name="Round Same Side Corner Rectangle 23">
            <a:hlinkClick r:id="rId13" action="ppaction://hlinksldjump"/>
            <a:extLst>
              <a:ext uri="{FF2B5EF4-FFF2-40B4-BE49-F238E27FC236}">
                <a16:creationId xmlns:a16="http://schemas.microsoft.com/office/drawing/2014/main" id="{B10436A1-51F7-6ACA-EC4D-6776288A8F5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5" name="Round Same Side Corner Rectangle 24">
            <a:hlinkClick r:id="rId14" action="ppaction://hlinksldjump"/>
            <a:extLst>
              <a:ext uri="{FF2B5EF4-FFF2-40B4-BE49-F238E27FC236}">
                <a16:creationId xmlns:a16="http://schemas.microsoft.com/office/drawing/2014/main" id="{17A93703-42C0-1100-EFAC-2245F67D321B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6" name="Round Same Side Corner Rectangle 25">
            <a:hlinkClick r:id="rId15" action="ppaction://hlinksldjump"/>
            <a:extLst>
              <a:ext uri="{FF2B5EF4-FFF2-40B4-BE49-F238E27FC236}">
                <a16:creationId xmlns:a16="http://schemas.microsoft.com/office/drawing/2014/main" id="{A28F2E26-7F3A-F860-0841-AD1D9071EF40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7" name="Round Same Side Corner Rectangle 26">
            <a:hlinkClick r:id="rId16" action="ppaction://hlinksldjump"/>
            <a:extLst>
              <a:ext uri="{FF2B5EF4-FFF2-40B4-BE49-F238E27FC236}">
                <a16:creationId xmlns:a16="http://schemas.microsoft.com/office/drawing/2014/main" id="{7A094F64-D003-1C6A-E8F0-AD0663F91DCB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8" name="Round Same Side Corner Rectangle 27">
            <a:hlinkClick r:id="rId17" action="ppaction://hlinksldjump"/>
            <a:extLst>
              <a:ext uri="{FF2B5EF4-FFF2-40B4-BE49-F238E27FC236}">
                <a16:creationId xmlns:a16="http://schemas.microsoft.com/office/drawing/2014/main" id="{04BD4BBD-B37B-AE6F-D468-5717C351CF64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E90D1F-4FFA-068F-0852-7BA1FE2149D4}"/>
              </a:ext>
            </a:extLst>
          </p:cNvPr>
          <p:cNvGrpSpPr/>
          <p:nvPr userDrawn="1"/>
        </p:nvGrpSpPr>
        <p:grpSpPr>
          <a:xfrm>
            <a:off x="3360210" y="369282"/>
            <a:ext cx="1129960" cy="887081"/>
            <a:chOff x="3360210" y="369282"/>
            <a:chExt cx="1129960" cy="88708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hlinkClick r:id="rId18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hlinkClick r:id="rId19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4" name="Rectangle 73">
              <a:hlinkClick r:id="rId20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5" name="Rectangle 74">
              <a:hlinkClick r:id="rId21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6" name="Rectangle 75">
              <a:hlinkClick r:id="rId22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7" name="Rectangle 76">
              <a:hlinkClick r:id="rId23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8" name="Rectangle 77">
              <a:hlinkClick r:id="rId24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9" name="Rectangle 78">
              <a:hlinkClick r:id="rId25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0" name="Rectangle 79">
              <a:hlinkClick r:id="rId26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1" name="Rectangle 80">
              <a:hlinkClick r:id="rId27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Rectangle 81">
              <a:hlinkClick r:id="rId28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3" name="Rectangle 82">
              <a:hlinkClick r:id="rId29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4" name="Rectangle 83">
              <a:hlinkClick r:id="rId30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5" name="Rectangle 84">
              <a:hlinkClick r:id="rId31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6" name="Rectangle 85">
              <a:hlinkClick r:id="rId32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7" name="Rectangle 86">
              <a:hlinkClick r:id="rId33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8" name="Rectangle 87">
              <a:hlinkClick r:id="rId34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9" name="Rectangle 88">
              <a:hlinkClick r:id="rId35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0" name="Rectangle 89">
              <a:hlinkClick r:id="rId36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1" name="Rectangle 90">
              <a:hlinkClick r:id="rId37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2" name="Rectangle 91">
              <a:hlinkClick r:id="rId38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3" name="Rectangle 92">
              <a:hlinkClick r:id="rId39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4" name="Rectangle 93">
              <a:hlinkClick r:id="rId40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5" name="Rectangle 94">
              <a:hlinkClick r:id="rId41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6" name="Rectangle 95">
              <a:hlinkClick r:id="rId42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360210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7" name="Rectangle 96">
              <a:hlinkClick r:id="rId43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522922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8" name="Rectangle 97">
              <a:hlinkClick r:id="rId44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687995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9" name="Rectangle 98">
              <a:hlinkClick r:id="rId45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854089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0" name="Rectangle 99">
              <a:hlinkClick r:id="rId46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016786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180519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345402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760E9AF-19C5-62AE-83D4-368BFCC55ECA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4B7E0C0-52EE-1E9F-942E-682F7EC1AA32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27B8C6-2191-9FE7-133D-09B7E9F64439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3C2835-28A3-F20A-A30C-CC3FBA3FE4AE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5D85B0-A814-9687-B178-8501BA684203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489023-59D0-AA73-AAE3-E3D302AA5021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979E0B-90D9-8AC3-DAA0-ED53C3C3186D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98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h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499ED178-D1A3-26BC-42EB-66CD58BAF0DA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827257DC-F55A-C797-C56F-35866AE69AA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3D42C6F7-289F-5897-3AF0-F8D9045233AD}"/>
              </a:ext>
            </a:extLst>
          </p:cNvPr>
          <p:cNvSpPr/>
          <p:nvPr userDrawn="1"/>
        </p:nvSpPr>
        <p:spPr>
          <a:xfrm rot="5400000">
            <a:off x="4429130" y="1267089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BB6A02FC-2EE5-953A-FA3C-6E353E164FC1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EC3F4747-C9EA-0ADE-5BAA-16A0EFFAD48B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8A742A47-477F-E64A-004C-A98DEE502B63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4AD12E51-0336-3EC3-1D56-6E56F4C7B05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D41135B4-50EC-E173-CDEC-A1E9C20F1B4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7B108486-2FA7-2BDD-1A80-6841154B898C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289B7271-2BC4-2ACC-60C5-B3E600FDF8E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0656D43E-F0F5-57F2-8C42-BB4B89ED2249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6AA9915F-881C-3D59-E040-FD028CDAFBAF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BC655383-5597-C84D-334F-185E474FA30C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E7970B-E484-25BE-24F9-F07C0CD10AF9}"/>
              </a:ext>
            </a:extLst>
          </p:cNvPr>
          <p:cNvGrpSpPr/>
          <p:nvPr userDrawn="1"/>
        </p:nvGrpSpPr>
        <p:grpSpPr>
          <a:xfrm>
            <a:off x="3360210" y="369282"/>
            <a:ext cx="1129960" cy="1038238"/>
            <a:chOff x="3360210" y="369282"/>
            <a:chExt cx="1129960" cy="103823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hlinkClick r:id="rId18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hlinkClick r:id="rId19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4" name="Rectangle 73">
              <a:hlinkClick r:id="rId20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5" name="Rectangle 74">
              <a:hlinkClick r:id="rId21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6" name="Rectangle 75">
              <a:hlinkClick r:id="rId22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7" name="Rectangle 76">
              <a:hlinkClick r:id="rId23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8" name="Rectangle 77">
              <a:hlinkClick r:id="rId24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9" name="Rectangle 78">
              <a:hlinkClick r:id="rId25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0" name="Rectangle 79">
              <a:hlinkClick r:id="rId26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1" name="Rectangle 80">
              <a:hlinkClick r:id="rId27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Rectangle 81">
              <a:hlinkClick r:id="rId28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3" name="Rectangle 82">
              <a:hlinkClick r:id="rId29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4" name="Rectangle 83">
              <a:hlinkClick r:id="rId30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5" name="Rectangle 84">
              <a:hlinkClick r:id="rId31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6" name="Rectangle 85">
              <a:hlinkClick r:id="rId32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7" name="Rectangle 86">
              <a:hlinkClick r:id="rId33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8" name="Rectangle 87">
              <a:hlinkClick r:id="rId34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9" name="Rectangle 88">
              <a:hlinkClick r:id="rId35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0" name="Rectangle 89">
              <a:hlinkClick r:id="rId36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1" name="Rectangle 90">
              <a:hlinkClick r:id="rId37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2" name="Rectangle 91">
              <a:hlinkClick r:id="rId38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3" name="Rectangle 92">
              <a:hlinkClick r:id="rId39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4" name="Rectangle 93">
              <a:hlinkClick r:id="rId40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5" name="Rectangle 94">
              <a:hlinkClick r:id="rId41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6" name="Rectangle 95">
              <a:hlinkClick r:id="rId42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7" name="Rectangle 96">
              <a:hlinkClick r:id="rId43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8" name="Rectangle 97">
              <a:hlinkClick r:id="rId44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9" name="Rectangle 98">
              <a:hlinkClick r:id="rId45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0" name="Rectangle 99">
              <a:hlinkClick r:id="rId46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1" name="Rectangle 100">
              <a:hlinkClick r:id="rId47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2" name="Rectangle 101">
              <a:hlinkClick r:id="rId48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360210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27A1D01-3C1F-B826-BCEF-0457FAA3C96C}"/>
                </a:ext>
              </a:extLst>
            </p:cNvPr>
            <p:cNvSpPr/>
            <p:nvPr userDrawn="1"/>
          </p:nvSpPr>
          <p:spPr>
            <a:xfrm>
              <a:off x="4345402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512B964-2FA6-BC77-3809-2C1AB429E150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889483-5763-7E3A-D2BD-11F88094CD75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58F707-9035-26C4-F70E-6F064ADBE209}"/>
                </a:ext>
              </a:extLst>
            </p:cNvPr>
            <p:cNvSpPr/>
            <p:nvPr userDrawn="1"/>
          </p:nvSpPr>
          <p:spPr>
            <a:xfrm>
              <a:off x="4180519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6C0D6B-AE5A-A975-7D4C-A3ACC8F7881B}"/>
                </a:ext>
              </a:extLst>
            </p:cNvPr>
            <p:cNvSpPr/>
            <p:nvPr userDrawn="1"/>
          </p:nvSpPr>
          <p:spPr>
            <a:xfrm>
              <a:off x="4016786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18D75D-7B1E-44E2-85E1-02E8CE4EF775}"/>
                </a:ext>
              </a:extLst>
            </p:cNvPr>
            <p:cNvSpPr/>
            <p:nvPr userDrawn="1"/>
          </p:nvSpPr>
          <p:spPr>
            <a:xfrm>
              <a:off x="3854089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38951A4-4205-6B85-5F78-E7097FB064EE}"/>
                </a:ext>
              </a:extLst>
            </p:cNvPr>
            <p:cNvSpPr/>
            <p:nvPr userDrawn="1"/>
          </p:nvSpPr>
          <p:spPr>
            <a:xfrm>
              <a:off x="3687995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CA2827-FAC2-02F6-346B-8A5120B55728}"/>
                </a:ext>
              </a:extLst>
            </p:cNvPr>
            <p:cNvSpPr/>
            <p:nvPr userDrawn="1"/>
          </p:nvSpPr>
          <p:spPr>
            <a:xfrm>
              <a:off x="3522922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D8A8117-5DA9-287A-4FB7-D63E19C36006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20DAA2-2F07-1062-9D10-5988D8BE37EA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F0E082-616C-171A-F15E-F29049E051AC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713272-F72B-C9E6-F4CA-AE63CEF3A387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E7CDB3-88B4-6AF7-EFEF-675B3F04CD14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8DEC83-44A3-CEE7-4829-2DEBA6D32911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540EB5-259F-B52D-8432-1CF3CB8C28DA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84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il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8" name="Round Same Side Corner 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7086D1F4-3BEF-CA57-87B4-C1E6A31E0355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9" name="Round Same Side Corner 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3489C14A-45F6-749B-90D2-FEA886B7F2C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0" name="Round Same Side Corner 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CF2437EF-0698-E2A9-6077-69D084E4BCC5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1" name="Round Same Side Corner Rectangle 20">
            <a:hlinkClick r:id="rId8" action="ppaction://hlinksldjump"/>
            <a:extLst>
              <a:ext uri="{FF2B5EF4-FFF2-40B4-BE49-F238E27FC236}">
                <a16:creationId xmlns:a16="http://schemas.microsoft.com/office/drawing/2014/main" id="{EEBCA3B6-9EB6-0D2C-7D88-F1DEC5DAFB3C}"/>
              </a:ext>
            </a:extLst>
          </p:cNvPr>
          <p:cNvSpPr/>
          <p:nvPr userDrawn="1"/>
        </p:nvSpPr>
        <p:spPr>
          <a:xfrm rot="5400000">
            <a:off x="4430491" y="1669070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2" name="Round Same Side Corner Rectangle 21">
            <a:hlinkClick r:id="rId9" action="ppaction://hlinksldjump"/>
            <a:extLst>
              <a:ext uri="{FF2B5EF4-FFF2-40B4-BE49-F238E27FC236}">
                <a16:creationId xmlns:a16="http://schemas.microsoft.com/office/drawing/2014/main" id="{3E19807A-1236-E0AF-F7D0-06648FA79FA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3" name="Round Same Side Corner Rectangle 22">
            <a:hlinkClick r:id="rId10" action="ppaction://hlinksldjump"/>
            <a:extLst>
              <a:ext uri="{FF2B5EF4-FFF2-40B4-BE49-F238E27FC236}">
                <a16:creationId xmlns:a16="http://schemas.microsoft.com/office/drawing/2014/main" id="{E8CA8D95-0A77-B65E-AEE3-C0BCF4A9F372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4" name="Round Same Side Corner Rectangle 23">
            <a:hlinkClick r:id="rId11" action="ppaction://hlinksldjump"/>
            <a:extLst>
              <a:ext uri="{FF2B5EF4-FFF2-40B4-BE49-F238E27FC236}">
                <a16:creationId xmlns:a16="http://schemas.microsoft.com/office/drawing/2014/main" id="{2FF61E90-BAC4-750C-3F56-A00B7707E677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5" name="Round Same Side Corner Rectangle 24">
            <a:hlinkClick r:id="rId12" action="ppaction://hlinksldjump"/>
            <a:extLst>
              <a:ext uri="{FF2B5EF4-FFF2-40B4-BE49-F238E27FC236}">
                <a16:creationId xmlns:a16="http://schemas.microsoft.com/office/drawing/2014/main" id="{B407D8BB-EFAB-A2CC-F3D4-25204BCC1CF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6" name="Round Same Side Corner Rectangle 25">
            <a:hlinkClick r:id="rId13" action="ppaction://hlinksldjump"/>
            <a:extLst>
              <a:ext uri="{FF2B5EF4-FFF2-40B4-BE49-F238E27FC236}">
                <a16:creationId xmlns:a16="http://schemas.microsoft.com/office/drawing/2014/main" id="{A666D380-1FA7-0978-44D5-17DC7C41632D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7" name="Round Same Side Corner Rectangle 26">
            <a:hlinkClick r:id="rId14" action="ppaction://hlinksldjump"/>
            <a:extLst>
              <a:ext uri="{FF2B5EF4-FFF2-40B4-BE49-F238E27FC236}">
                <a16:creationId xmlns:a16="http://schemas.microsoft.com/office/drawing/2014/main" id="{88540530-9CD1-3443-BDD1-7D512DCAF58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8" name="Round Same Side Corner Rectangle 27">
            <a:hlinkClick r:id="rId15" action="ppaction://hlinksldjump"/>
            <a:extLst>
              <a:ext uri="{FF2B5EF4-FFF2-40B4-BE49-F238E27FC236}">
                <a16:creationId xmlns:a16="http://schemas.microsoft.com/office/drawing/2014/main" id="{6CF80287-13BF-21FC-F85F-D9268D360938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9" name="Round Same Side Corner Rectangle 28">
            <a:hlinkClick r:id="rId16" action="ppaction://hlinksldjump"/>
            <a:extLst>
              <a:ext uri="{FF2B5EF4-FFF2-40B4-BE49-F238E27FC236}">
                <a16:creationId xmlns:a16="http://schemas.microsoft.com/office/drawing/2014/main" id="{6D47C443-29BB-FADE-EE7B-0E315468225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0" name="Round Same Side Corner Rectangle 29">
            <a:hlinkClick r:id="rId17" action="ppaction://hlinksldjump"/>
            <a:extLst>
              <a:ext uri="{FF2B5EF4-FFF2-40B4-BE49-F238E27FC236}">
                <a16:creationId xmlns:a16="http://schemas.microsoft.com/office/drawing/2014/main" id="{3663F227-1C75-D42B-FF1F-735057D34F7A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7673F8A-1066-F047-C109-D6213107E98A}"/>
              </a:ext>
            </a:extLst>
          </p:cNvPr>
          <p:cNvGrpSpPr/>
          <p:nvPr userDrawn="1"/>
        </p:nvGrpSpPr>
        <p:grpSpPr>
          <a:xfrm>
            <a:off x="3360210" y="369282"/>
            <a:ext cx="1129960" cy="885379"/>
            <a:chOff x="3360210" y="369282"/>
            <a:chExt cx="1129960" cy="88537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360210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854089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016786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180519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345402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hlinkClick r:id="rId18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522922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6" name="Rectangle 75">
              <a:hlinkClick r:id="rId19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687995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" name="Rectangle 76">
              <a:hlinkClick r:id="rId20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854089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" name="Rectangle 77">
              <a:hlinkClick r:id="rId21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016786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" name="Rectangle 78">
              <a:hlinkClick r:id="rId22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180519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0" name="Rectangle 79">
              <a:hlinkClick r:id="rId23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345402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" name="Rectangle 80">
              <a:hlinkClick r:id="rId24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360210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2" name="Rectangle 81">
              <a:hlinkClick r:id="rId25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522922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3" name="Rectangle 82">
              <a:hlinkClick r:id="rId26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687995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4" name="Rectangle 83">
              <a:hlinkClick r:id="rId27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854089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5" name="Rectangle 84">
              <a:hlinkClick r:id="rId28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016786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6" name="Rectangle 85">
              <a:hlinkClick r:id="rId29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180519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7" name="Rectangle 86">
              <a:hlinkClick r:id="rId30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345402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8" name="Rectangle 87">
              <a:hlinkClick r:id="rId31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360210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9" name="Rectangle 88">
              <a:hlinkClick r:id="rId32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522922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0" name="Rectangle 89">
              <a:hlinkClick r:id="rId33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687995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1" name="Rectangle 90">
              <a:hlinkClick r:id="rId34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854089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Rectangle 91">
              <a:hlinkClick r:id="rId35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016786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3" name="Rectangle 92">
              <a:hlinkClick r:id="rId36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180519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4" name="Rectangle 93">
              <a:hlinkClick r:id="rId37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345402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5" name="Rectangle 94">
              <a:hlinkClick r:id="rId38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360210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6" name="Rectangle 95">
              <a:hlinkClick r:id="rId39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522922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7" name="Rectangle 96">
              <a:hlinkClick r:id="rId40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687995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8" name="Rectangle 97">
              <a:hlinkClick r:id="rId41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854089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9" name="Rectangle 98">
              <a:hlinkClick r:id="rId42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016786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0" name="Rectangle 99">
              <a:hlinkClick r:id="rId43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180519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1" name="Rectangle 100">
              <a:hlinkClick r:id="rId44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345402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2" name="Rectangle 101">
              <a:hlinkClick r:id="rId45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360210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3" name="Rectangle 102">
              <a:hlinkClick r:id="rId46" action="ppaction://hlinksldjump"/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522922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4" name="Rectangle 13">
              <a:hlinkClick r:id="rId47" action="ppaction://hlinksldjump"/>
              <a:extLst>
                <a:ext uri="{FF2B5EF4-FFF2-40B4-BE49-F238E27FC236}">
                  <a16:creationId xmlns:a16="http://schemas.microsoft.com/office/drawing/2014/main" id="{ABD0625F-E28B-19B0-6E05-42E5C88D70D1}"/>
                </a:ext>
              </a:extLst>
            </p:cNvPr>
            <p:cNvSpPr/>
            <p:nvPr userDrawn="1"/>
          </p:nvSpPr>
          <p:spPr>
            <a:xfrm>
              <a:off x="3687995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F2059A-8405-44F2-5818-6D5D679A5908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7D238F-77EC-D158-25BD-2103F968897B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CD8559-0654-EA56-9B1C-3888D72AD564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C2BB92-CF93-BEC6-6666-E75FFB62231D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CC00D9-22DB-91E8-BB28-DC88BD68A75A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DA654C-6E20-7EFC-A536-8FAE7C3EA4D4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B8FEAE-FB72-63B4-7FCE-3C50BF04532E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88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y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F4D1C33F-E48D-C734-F72D-3A66A73F67DB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5911BE24-DBDD-4BC5-B697-C2622F5113C3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20B529E4-D6A9-786B-FF97-B93078C82568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5922D0E9-E6C6-83EA-9D43-D6158D29E15C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BE431F50-380E-EBFE-43F7-00A1284E8A23}"/>
              </a:ext>
            </a:extLst>
          </p:cNvPr>
          <p:cNvSpPr/>
          <p:nvPr userDrawn="1"/>
        </p:nvSpPr>
        <p:spPr>
          <a:xfrm rot="5400000">
            <a:off x="4431163" y="2071741"/>
            <a:ext cx="393192" cy="22759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190DEAB1-B56B-7538-4EFD-540FAE36629C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02071BAB-88A7-63E6-1A8D-B05C5442A48E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A25BAC6B-3FB0-6F9F-91DC-C8E4B451F98D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4EDA45C3-A8C2-B998-6C2B-9231CB6DA33D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84814D1E-BA1E-9D61-090F-9024D26F060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1650EE13-629B-AA73-61B0-47DD2CC8B60C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6F5C1E3C-7154-588C-906D-D4CF412EF3D7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5ADC171D-8508-5A54-6C42-C260313477E2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4282B0-23CC-7771-6C1F-123549CB990F}"/>
              </a:ext>
            </a:extLst>
          </p:cNvPr>
          <p:cNvGrpSpPr/>
          <p:nvPr userDrawn="1"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hlinkClick r:id="rId18" action="ppaction://hlinksldjump"/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1" name="Rectangle 70">
              <a:hlinkClick r:id="rId19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" name="Rectangle 71">
              <a:hlinkClick r:id="rId20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>
              <a:hlinkClick r:id="rId21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4" name="Rectangle 73">
              <a:hlinkClick r:id="rId22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5" name="Rectangle 74">
              <a:hlinkClick r:id="rId23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6" name="Rectangle 75">
              <a:hlinkClick r:id="rId24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ectangle 76">
              <a:hlinkClick r:id="rId25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8" name="Rectangle 77">
              <a:hlinkClick r:id="rId26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9" name="Rectangle 78">
              <a:hlinkClick r:id="rId27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0" name="Rectangle 79">
              <a:hlinkClick r:id="rId28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1" name="Rectangle 80">
              <a:hlinkClick r:id="rId29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2" name="Rectangle 81">
              <a:hlinkClick r:id="rId30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3" name="Rectangle 82">
              <a:hlinkClick r:id="rId31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4" name="Rectangle 83">
              <a:hlinkClick r:id="rId32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5" name="Rectangle 84">
              <a:hlinkClick r:id="rId33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6" name="Rectangle 85">
              <a:hlinkClick r:id="rId34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7" name="Rectangle 86">
              <a:hlinkClick r:id="rId35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8" name="Rectangle 87">
              <a:hlinkClick r:id="rId36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Rectangle 88">
              <a:hlinkClick r:id="rId37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0" name="Rectangle 89">
              <a:hlinkClick r:id="rId38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1" name="Rectangle 90">
              <a:hlinkClick r:id="rId39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2" name="Rectangle 91">
              <a:hlinkClick r:id="rId40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3" name="Rectangle 92">
              <a:hlinkClick r:id="rId41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4" name="Rectangle 93">
              <a:hlinkClick r:id="rId42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5" name="Rectangle 94">
              <a:hlinkClick r:id="rId43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6" name="Rectangle 95">
              <a:hlinkClick r:id="rId44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7" name="Rectangle 96">
              <a:hlinkClick r:id="rId45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8" name="Rectangle 97">
              <a:hlinkClick r:id="rId46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9" name="Rectangle 98">
              <a:hlinkClick r:id="rId47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0" name="Rectangle 99">
              <a:hlinkClick r:id="rId48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DA0D9DB-C8B8-C6A4-750C-0435A4B2DFA9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B7B0F6-1165-C334-E4A1-A6F242FC2AE8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A77697-E254-55B3-BC5B-8B929F810A68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786DA9-698D-474B-56DE-C545894EE20C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00E5F99-7699-F119-D6A7-416DE4D76628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02D010-F38B-0862-7C6C-BFE15A1586B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EA37532-1464-4C2B-9336-C97E3636820A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e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FB0E7333-B517-32D5-995C-AEBBE16CA0AE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FA1C6755-AC0C-A8F3-1CD2-A017054213D4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F785CE28-4760-E43C-A23C-F2FB723E2351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D153D046-D2AF-D3C0-0AF0-D995193AC422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3AE2F322-F830-EBC0-AEC1-98A1A6EBA3A7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1C4E2DCD-F4E2-89DB-3F91-2639273B5A9F}"/>
              </a:ext>
            </a:extLst>
          </p:cNvPr>
          <p:cNvSpPr/>
          <p:nvPr userDrawn="1"/>
        </p:nvSpPr>
        <p:spPr>
          <a:xfrm rot="5400000">
            <a:off x="4431474" y="2476739"/>
            <a:ext cx="394535" cy="225633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E309E29C-77A1-5F26-954B-7A510962F57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2A9CEDFD-AB8C-8A95-6BB8-0C371EE21C0A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26581F8C-F4A5-6F60-FDFC-958F9C5FEDC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2D2006BA-353A-F947-5BF3-8E94AE1D569D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C0783C50-94D6-C63F-8341-ABAFDE6FA736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2A1E753C-B23D-C35E-8DB2-00447F1C86EA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95B53127-23D3-0B40-0A0F-254820ACF1E2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9EFAF8-B8B0-FCF3-41A8-FC511D8BD17D}"/>
              </a:ext>
            </a:extLst>
          </p:cNvPr>
          <p:cNvGrpSpPr/>
          <p:nvPr userDrawn="1"/>
        </p:nvGrpSpPr>
        <p:grpSpPr>
          <a:xfrm>
            <a:off x="3360210" y="369282"/>
            <a:ext cx="1129960" cy="1041413"/>
            <a:chOff x="3360210" y="369282"/>
            <a:chExt cx="1129960" cy="104141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687995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854089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016786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180519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hlinkClick r:id="rId18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345402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Rectangle 73">
              <a:hlinkClick r:id="rId19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360210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5" name="Rectangle 74">
              <a:hlinkClick r:id="rId20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522922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6" name="Rectangle 75">
              <a:hlinkClick r:id="rId21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687995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7" name="Rectangle 76">
              <a:hlinkClick r:id="rId22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854089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8" name="Rectangle 77">
              <a:hlinkClick r:id="rId23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016786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9" name="Rectangle 78">
              <a:hlinkClick r:id="rId24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180519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0" name="Rectangle 79">
              <a:hlinkClick r:id="rId25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345402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1" name="Rectangle 80">
              <a:hlinkClick r:id="rId26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360210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2" name="Rectangle 81">
              <a:hlinkClick r:id="rId27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522922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3" name="Rectangle 82">
              <a:hlinkClick r:id="rId28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687995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4" name="Rectangle 83">
              <a:hlinkClick r:id="rId29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854089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5" name="Rectangle 84">
              <a:hlinkClick r:id="rId30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016786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6" name="Rectangle 85">
              <a:hlinkClick r:id="rId31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180519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7" name="Rectangle 86">
              <a:hlinkClick r:id="rId32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345402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8" name="Rectangle 87">
              <a:hlinkClick r:id="rId33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360210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9" name="Rectangle 88">
              <a:hlinkClick r:id="rId34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522922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0" name="Rectangle 89">
              <a:hlinkClick r:id="rId35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687995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1" name="Rectangle 90">
              <a:hlinkClick r:id="rId36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854089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2" name="Rectangle 91">
              <a:hlinkClick r:id="rId37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016786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3" name="Rectangle 92">
              <a:hlinkClick r:id="rId38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180519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4" name="Rectangle 93">
              <a:hlinkClick r:id="rId39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345402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5" name="Rectangle 94">
              <a:hlinkClick r:id="rId40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360210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6" name="Rectangle 95">
              <a:hlinkClick r:id="rId41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522922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7" name="Rectangle 96">
              <a:hlinkClick r:id="rId42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687995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8" name="Rectangle 97">
              <a:hlinkClick r:id="rId43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854089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9" name="Rectangle 98">
              <a:hlinkClick r:id="rId44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016786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0" name="Rectangle 99">
              <a:hlinkClick r:id="rId45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180519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1" name="Rectangle 100">
              <a:hlinkClick r:id="rId46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345402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2" name="Rectangle 101">
              <a:hlinkClick r:id="rId47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360210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360210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F8E6BD-0E2F-C297-9604-D6666401F8E9}"/>
                </a:ext>
              </a:extLst>
            </p:cNvPr>
            <p:cNvSpPr/>
            <p:nvPr userDrawn="1"/>
          </p:nvSpPr>
          <p:spPr>
            <a:xfrm>
              <a:off x="352292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565451B-ABFD-6F15-9E71-8DE476780C04}"/>
                </a:ext>
              </a:extLst>
            </p:cNvPr>
            <p:cNvSpPr/>
            <p:nvPr userDrawn="1"/>
          </p:nvSpPr>
          <p:spPr>
            <a:xfrm>
              <a:off x="3687995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280EF9F-AD7A-E85D-3F84-BD3671E6EED9}"/>
                </a:ext>
              </a:extLst>
            </p:cNvPr>
            <p:cNvSpPr/>
            <p:nvPr userDrawn="1"/>
          </p:nvSpPr>
          <p:spPr>
            <a:xfrm>
              <a:off x="385408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950EB5-2691-591D-6B50-DC702E25739D}"/>
                </a:ext>
              </a:extLst>
            </p:cNvPr>
            <p:cNvSpPr/>
            <p:nvPr userDrawn="1"/>
          </p:nvSpPr>
          <p:spPr>
            <a:xfrm>
              <a:off x="401678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792501F-64F2-C0AE-C1F2-580674C80299}"/>
                </a:ext>
              </a:extLst>
            </p:cNvPr>
            <p:cNvSpPr/>
            <p:nvPr userDrawn="1"/>
          </p:nvSpPr>
          <p:spPr>
            <a:xfrm>
              <a:off x="418051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2D0015-77B0-99B2-9661-6ADED929BB93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CFCA0C-57C2-EEB2-78FF-B4CEEAB8CFC4}"/>
                </a:ext>
              </a:extLst>
            </p:cNvPr>
            <p:cNvSpPr/>
            <p:nvPr userDrawn="1"/>
          </p:nvSpPr>
          <p:spPr>
            <a:xfrm>
              <a:off x="3522922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ED29C7-3DC6-C512-A023-333AE2B82DD3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5D1A09-5825-CC42-D368-67ABE092B4CB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0ECCE7-2BB9-AFD2-0057-F9A451C0D9D1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5806E5-E142-88BA-2351-5C7ADEB883D5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44CD10-88E1-9407-4A41-F69229DB8B18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A070FA-8EA0-3518-387B-5886488E7E60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A7CFB57-AC85-1A8D-F2BD-1044F2EDD22E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51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943" y="486836"/>
            <a:ext cx="4440377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943" y="2434167"/>
            <a:ext cx="4440377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943" y="8475136"/>
            <a:ext cx="115835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CDDC8-DAE6-B94D-BDC9-C6B8DC332F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5362" y="8475136"/>
            <a:ext cx="173753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5961" y="8475136"/>
            <a:ext cx="115835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9" r:id="rId2"/>
    <p:sldLayoutId id="2147483684" r:id="rId3"/>
    <p:sldLayoutId id="2147483688" r:id="rId4"/>
    <p:sldLayoutId id="2147483687" r:id="rId5"/>
    <p:sldLayoutId id="2147483674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89" r:id="rId16"/>
    <p:sldLayoutId id="2147483700" r:id="rId17"/>
  </p:sldLayoutIdLst>
  <p:txStyles>
    <p:titleStyle>
      <a:lvl1pPr algn="l" defTabSz="514807" rtl="0" eaLnBrk="1" latinLnBrk="0" hangingPunct="1">
        <a:lnSpc>
          <a:spcPct val="90000"/>
        </a:lnSpc>
        <a:spcBef>
          <a:spcPct val="0"/>
        </a:spcBef>
        <a:buNone/>
        <a:defRPr sz="24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702" indent="-128702" algn="l" defTabSz="514807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386105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43509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126" kern="1200">
          <a:solidFill>
            <a:schemeClr val="tx1"/>
          </a:solidFill>
          <a:latin typeface="+mn-lt"/>
          <a:ea typeface="+mn-ea"/>
          <a:cs typeface="+mn-cs"/>
        </a:defRPr>
      </a:lvl3pPr>
      <a:lvl4pPr marL="900913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8316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5720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3123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30527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7931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404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807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2211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614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7018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4422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1825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9229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3" Type="http://schemas.openxmlformats.org/officeDocument/2006/relationships/slide" Target="slide319.xml"/><Relationship Id="rId18" Type="http://schemas.openxmlformats.org/officeDocument/2006/relationships/slide" Target="slide132.xml"/><Relationship Id="rId26" Type="http://schemas.openxmlformats.org/officeDocument/2006/relationships/slide" Target="slide140.xml"/><Relationship Id="rId39" Type="http://schemas.openxmlformats.org/officeDocument/2006/relationships/slide" Target="slide153.xml"/><Relationship Id="rId21" Type="http://schemas.openxmlformats.org/officeDocument/2006/relationships/slide" Target="slide135.xml"/><Relationship Id="rId34" Type="http://schemas.openxmlformats.org/officeDocument/2006/relationships/slide" Target="slide148.xml"/><Relationship Id="rId42" Type="http://schemas.openxmlformats.org/officeDocument/2006/relationships/slide" Target="slide156.xml"/><Relationship Id="rId7" Type="http://schemas.openxmlformats.org/officeDocument/2006/relationships/slide" Target="slide129.xml"/><Relationship Id="rId2" Type="http://schemas.openxmlformats.org/officeDocument/2006/relationships/notesSlide" Target="../notesSlides/notesSlide7.xml"/><Relationship Id="rId16" Type="http://schemas.openxmlformats.org/officeDocument/2006/relationships/slide" Target="slide130.xml"/><Relationship Id="rId29" Type="http://schemas.openxmlformats.org/officeDocument/2006/relationships/slide" Target="slide14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8.xml"/><Relationship Id="rId11" Type="http://schemas.openxmlformats.org/officeDocument/2006/relationships/slide" Target="slide256.xml"/><Relationship Id="rId24" Type="http://schemas.openxmlformats.org/officeDocument/2006/relationships/slide" Target="slide138.xml"/><Relationship Id="rId32" Type="http://schemas.openxmlformats.org/officeDocument/2006/relationships/slide" Target="slide146.xml"/><Relationship Id="rId37" Type="http://schemas.openxmlformats.org/officeDocument/2006/relationships/slide" Target="slide151.xml"/><Relationship Id="rId40" Type="http://schemas.openxmlformats.org/officeDocument/2006/relationships/slide" Target="slide154.xml"/><Relationship Id="rId45" Type="http://schemas.openxmlformats.org/officeDocument/2006/relationships/slide" Target="slide159.xml"/><Relationship Id="rId5" Type="http://schemas.openxmlformats.org/officeDocument/2006/relationships/slide" Target="slide66.xml"/><Relationship Id="rId15" Type="http://schemas.openxmlformats.org/officeDocument/2006/relationships/slide" Target="slide3.xml"/><Relationship Id="rId23" Type="http://schemas.openxmlformats.org/officeDocument/2006/relationships/slide" Target="slide137.xml"/><Relationship Id="rId28" Type="http://schemas.openxmlformats.org/officeDocument/2006/relationships/slide" Target="slide142.xml"/><Relationship Id="rId36" Type="http://schemas.openxmlformats.org/officeDocument/2006/relationships/slide" Target="slide150.xml"/><Relationship Id="rId10" Type="http://schemas.openxmlformats.org/officeDocument/2006/relationships/slide" Target="slide224.xml"/><Relationship Id="rId19" Type="http://schemas.openxmlformats.org/officeDocument/2006/relationships/slide" Target="slide133.xml"/><Relationship Id="rId31" Type="http://schemas.openxmlformats.org/officeDocument/2006/relationships/slide" Target="slide145.xml"/><Relationship Id="rId44" Type="http://schemas.openxmlformats.org/officeDocument/2006/relationships/slide" Target="slide158.xml"/><Relationship Id="rId4" Type="http://schemas.openxmlformats.org/officeDocument/2006/relationships/slide" Target="slide36.xml"/><Relationship Id="rId9" Type="http://schemas.openxmlformats.org/officeDocument/2006/relationships/slide" Target="slide192.xml"/><Relationship Id="rId14" Type="http://schemas.openxmlformats.org/officeDocument/2006/relationships/slide" Target="slide350.xml"/><Relationship Id="rId22" Type="http://schemas.openxmlformats.org/officeDocument/2006/relationships/slide" Target="slide136.xml"/><Relationship Id="rId27" Type="http://schemas.openxmlformats.org/officeDocument/2006/relationships/slide" Target="slide141.xml"/><Relationship Id="rId30" Type="http://schemas.openxmlformats.org/officeDocument/2006/relationships/slide" Target="slide144.xml"/><Relationship Id="rId35" Type="http://schemas.openxmlformats.org/officeDocument/2006/relationships/slide" Target="slide149.xml"/><Relationship Id="rId43" Type="http://schemas.openxmlformats.org/officeDocument/2006/relationships/slide" Target="slide157.xml"/><Relationship Id="rId8" Type="http://schemas.openxmlformats.org/officeDocument/2006/relationships/slide" Target="slide161.xml"/><Relationship Id="rId3" Type="http://schemas.openxmlformats.org/officeDocument/2006/relationships/slide" Target="slide4.xml"/><Relationship Id="rId12" Type="http://schemas.openxmlformats.org/officeDocument/2006/relationships/slide" Target="slide287.xml"/><Relationship Id="rId17" Type="http://schemas.openxmlformats.org/officeDocument/2006/relationships/slide" Target="slide131.xml"/><Relationship Id="rId25" Type="http://schemas.openxmlformats.org/officeDocument/2006/relationships/slide" Target="slide139.xml"/><Relationship Id="rId33" Type="http://schemas.openxmlformats.org/officeDocument/2006/relationships/slide" Target="slide147.xml"/><Relationship Id="rId38" Type="http://schemas.openxmlformats.org/officeDocument/2006/relationships/slide" Target="slide152.xml"/><Relationship Id="rId46" Type="http://schemas.openxmlformats.org/officeDocument/2006/relationships/slide" Target="slide160.xml"/><Relationship Id="rId20" Type="http://schemas.openxmlformats.org/officeDocument/2006/relationships/slide" Target="slide134.xml"/><Relationship Id="rId41" Type="http://schemas.openxmlformats.org/officeDocument/2006/relationships/slide" Target="slide15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1.xml.rels><?xml version="1.0" encoding="UTF-8" standalone="yes"?>
<Relationships xmlns="http://schemas.openxmlformats.org/package/2006/relationships"><Relationship Id="rId13" Type="http://schemas.openxmlformats.org/officeDocument/2006/relationships/slide" Target="slide319.xml"/><Relationship Id="rId18" Type="http://schemas.openxmlformats.org/officeDocument/2006/relationships/slide" Target="slide164.xml"/><Relationship Id="rId26" Type="http://schemas.openxmlformats.org/officeDocument/2006/relationships/slide" Target="slide172.xml"/><Relationship Id="rId39" Type="http://schemas.openxmlformats.org/officeDocument/2006/relationships/slide" Target="slide185.xml"/><Relationship Id="rId21" Type="http://schemas.openxmlformats.org/officeDocument/2006/relationships/slide" Target="slide167.xml"/><Relationship Id="rId34" Type="http://schemas.openxmlformats.org/officeDocument/2006/relationships/slide" Target="slide180.xml"/><Relationship Id="rId42" Type="http://schemas.openxmlformats.org/officeDocument/2006/relationships/slide" Target="slide188.xml"/><Relationship Id="rId7" Type="http://schemas.openxmlformats.org/officeDocument/2006/relationships/slide" Target="slide129.xml"/><Relationship Id="rId2" Type="http://schemas.openxmlformats.org/officeDocument/2006/relationships/notesSlide" Target="../notesSlides/notesSlide8.xml"/><Relationship Id="rId16" Type="http://schemas.openxmlformats.org/officeDocument/2006/relationships/slide" Target="slide162.xml"/><Relationship Id="rId29" Type="http://schemas.openxmlformats.org/officeDocument/2006/relationships/slide" Target="slide17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8.xml"/><Relationship Id="rId11" Type="http://schemas.openxmlformats.org/officeDocument/2006/relationships/slide" Target="slide256.xml"/><Relationship Id="rId24" Type="http://schemas.openxmlformats.org/officeDocument/2006/relationships/slide" Target="slide170.xml"/><Relationship Id="rId32" Type="http://schemas.openxmlformats.org/officeDocument/2006/relationships/slide" Target="slide178.xml"/><Relationship Id="rId37" Type="http://schemas.openxmlformats.org/officeDocument/2006/relationships/slide" Target="slide183.xml"/><Relationship Id="rId40" Type="http://schemas.openxmlformats.org/officeDocument/2006/relationships/slide" Target="slide186.xml"/><Relationship Id="rId45" Type="http://schemas.openxmlformats.org/officeDocument/2006/relationships/slide" Target="slide191.xml"/><Relationship Id="rId5" Type="http://schemas.openxmlformats.org/officeDocument/2006/relationships/slide" Target="slide66.xml"/><Relationship Id="rId15" Type="http://schemas.openxmlformats.org/officeDocument/2006/relationships/slide" Target="slide3.xml"/><Relationship Id="rId23" Type="http://schemas.openxmlformats.org/officeDocument/2006/relationships/slide" Target="slide169.xml"/><Relationship Id="rId28" Type="http://schemas.openxmlformats.org/officeDocument/2006/relationships/slide" Target="slide174.xml"/><Relationship Id="rId36" Type="http://schemas.openxmlformats.org/officeDocument/2006/relationships/slide" Target="slide182.xml"/><Relationship Id="rId10" Type="http://schemas.openxmlformats.org/officeDocument/2006/relationships/slide" Target="slide224.xml"/><Relationship Id="rId19" Type="http://schemas.openxmlformats.org/officeDocument/2006/relationships/slide" Target="slide165.xml"/><Relationship Id="rId31" Type="http://schemas.openxmlformats.org/officeDocument/2006/relationships/slide" Target="slide177.xml"/><Relationship Id="rId44" Type="http://schemas.openxmlformats.org/officeDocument/2006/relationships/slide" Target="slide190.xml"/><Relationship Id="rId4" Type="http://schemas.openxmlformats.org/officeDocument/2006/relationships/slide" Target="slide36.xml"/><Relationship Id="rId9" Type="http://schemas.openxmlformats.org/officeDocument/2006/relationships/slide" Target="slide192.xml"/><Relationship Id="rId14" Type="http://schemas.openxmlformats.org/officeDocument/2006/relationships/slide" Target="slide350.xml"/><Relationship Id="rId22" Type="http://schemas.openxmlformats.org/officeDocument/2006/relationships/slide" Target="slide168.xml"/><Relationship Id="rId27" Type="http://schemas.openxmlformats.org/officeDocument/2006/relationships/slide" Target="slide173.xml"/><Relationship Id="rId30" Type="http://schemas.openxmlformats.org/officeDocument/2006/relationships/slide" Target="slide176.xml"/><Relationship Id="rId35" Type="http://schemas.openxmlformats.org/officeDocument/2006/relationships/slide" Target="slide181.xml"/><Relationship Id="rId43" Type="http://schemas.openxmlformats.org/officeDocument/2006/relationships/slide" Target="slide189.xml"/><Relationship Id="rId8" Type="http://schemas.openxmlformats.org/officeDocument/2006/relationships/slide" Target="slide161.xml"/><Relationship Id="rId3" Type="http://schemas.openxmlformats.org/officeDocument/2006/relationships/slide" Target="slide4.xml"/><Relationship Id="rId12" Type="http://schemas.openxmlformats.org/officeDocument/2006/relationships/slide" Target="slide287.xml"/><Relationship Id="rId17" Type="http://schemas.openxmlformats.org/officeDocument/2006/relationships/slide" Target="slide163.xml"/><Relationship Id="rId25" Type="http://schemas.openxmlformats.org/officeDocument/2006/relationships/slide" Target="slide171.xml"/><Relationship Id="rId33" Type="http://schemas.openxmlformats.org/officeDocument/2006/relationships/slide" Target="slide179.xml"/><Relationship Id="rId38" Type="http://schemas.openxmlformats.org/officeDocument/2006/relationships/slide" Target="slide184.xml"/><Relationship Id="rId20" Type="http://schemas.openxmlformats.org/officeDocument/2006/relationships/slide" Target="slide166.xml"/><Relationship Id="rId41" Type="http://schemas.openxmlformats.org/officeDocument/2006/relationships/slide" Target="slide18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2.xml.rels><?xml version="1.0" encoding="UTF-8" standalone="yes"?>
<Relationships xmlns="http://schemas.openxmlformats.org/package/2006/relationships"><Relationship Id="rId13" Type="http://schemas.openxmlformats.org/officeDocument/2006/relationships/slide" Target="slide350.xml"/><Relationship Id="rId18" Type="http://schemas.openxmlformats.org/officeDocument/2006/relationships/slide" Target="slide196.xml"/><Relationship Id="rId26" Type="http://schemas.openxmlformats.org/officeDocument/2006/relationships/slide" Target="slide204.xml"/><Relationship Id="rId39" Type="http://schemas.openxmlformats.org/officeDocument/2006/relationships/slide" Target="slide217.xml"/><Relationship Id="rId21" Type="http://schemas.openxmlformats.org/officeDocument/2006/relationships/slide" Target="slide199.xml"/><Relationship Id="rId34" Type="http://schemas.openxmlformats.org/officeDocument/2006/relationships/slide" Target="slide212.xml"/><Relationship Id="rId42" Type="http://schemas.openxmlformats.org/officeDocument/2006/relationships/slide" Target="slide220.xml"/><Relationship Id="rId7" Type="http://schemas.openxmlformats.org/officeDocument/2006/relationships/slide" Target="slide161.xml"/><Relationship Id="rId2" Type="http://schemas.openxmlformats.org/officeDocument/2006/relationships/slide" Target="slide4.xml"/><Relationship Id="rId16" Type="http://schemas.openxmlformats.org/officeDocument/2006/relationships/slide" Target="slide194.xml"/><Relationship Id="rId29" Type="http://schemas.openxmlformats.org/officeDocument/2006/relationships/slide" Target="slide20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9.xml"/><Relationship Id="rId11" Type="http://schemas.openxmlformats.org/officeDocument/2006/relationships/slide" Target="slide287.xml"/><Relationship Id="rId24" Type="http://schemas.openxmlformats.org/officeDocument/2006/relationships/slide" Target="slide202.xml"/><Relationship Id="rId32" Type="http://schemas.openxmlformats.org/officeDocument/2006/relationships/slide" Target="slide210.xml"/><Relationship Id="rId37" Type="http://schemas.openxmlformats.org/officeDocument/2006/relationships/slide" Target="slide215.xml"/><Relationship Id="rId40" Type="http://schemas.openxmlformats.org/officeDocument/2006/relationships/slide" Target="slide218.xml"/><Relationship Id="rId45" Type="http://schemas.openxmlformats.org/officeDocument/2006/relationships/slide" Target="slide223.xml"/><Relationship Id="rId5" Type="http://schemas.openxmlformats.org/officeDocument/2006/relationships/slide" Target="slide98.xml"/><Relationship Id="rId15" Type="http://schemas.openxmlformats.org/officeDocument/2006/relationships/slide" Target="slide193.xml"/><Relationship Id="rId23" Type="http://schemas.openxmlformats.org/officeDocument/2006/relationships/slide" Target="slide201.xml"/><Relationship Id="rId28" Type="http://schemas.openxmlformats.org/officeDocument/2006/relationships/slide" Target="slide206.xml"/><Relationship Id="rId36" Type="http://schemas.openxmlformats.org/officeDocument/2006/relationships/slide" Target="slide214.xml"/><Relationship Id="rId10" Type="http://schemas.openxmlformats.org/officeDocument/2006/relationships/slide" Target="slide256.xml"/><Relationship Id="rId19" Type="http://schemas.openxmlformats.org/officeDocument/2006/relationships/slide" Target="slide197.xml"/><Relationship Id="rId31" Type="http://schemas.openxmlformats.org/officeDocument/2006/relationships/slide" Target="slide209.xml"/><Relationship Id="rId44" Type="http://schemas.openxmlformats.org/officeDocument/2006/relationships/slide" Target="slide222.xml"/><Relationship Id="rId4" Type="http://schemas.openxmlformats.org/officeDocument/2006/relationships/slide" Target="slide66.xml"/><Relationship Id="rId9" Type="http://schemas.openxmlformats.org/officeDocument/2006/relationships/slide" Target="slide224.xml"/><Relationship Id="rId14" Type="http://schemas.openxmlformats.org/officeDocument/2006/relationships/slide" Target="slide3.xml"/><Relationship Id="rId22" Type="http://schemas.openxmlformats.org/officeDocument/2006/relationships/slide" Target="slide200.xml"/><Relationship Id="rId27" Type="http://schemas.openxmlformats.org/officeDocument/2006/relationships/slide" Target="slide205.xml"/><Relationship Id="rId30" Type="http://schemas.openxmlformats.org/officeDocument/2006/relationships/slide" Target="slide208.xml"/><Relationship Id="rId35" Type="http://schemas.openxmlformats.org/officeDocument/2006/relationships/slide" Target="slide213.xml"/><Relationship Id="rId43" Type="http://schemas.openxmlformats.org/officeDocument/2006/relationships/slide" Target="slide221.xml"/><Relationship Id="rId8" Type="http://schemas.openxmlformats.org/officeDocument/2006/relationships/slide" Target="slide192.xml"/><Relationship Id="rId3" Type="http://schemas.openxmlformats.org/officeDocument/2006/relationships/slide" Target="slide36.xml"/><Relationship Id="rId12" Type="http://schemas.openxmlformats.org/officeDocument/2006/relationships/slide" Target="slide319.xml"/><Relationship Id="rId17" Type="http://schemas.openxmlformats.org/officeDocument/2006/relationships/slide" Target="slide195.xml"/><Relationship Id="rId25" Type="http://schemas.openxmlformats.org/officeDocument/2006/relationships/slide" Target="slide203.xml"/><Relationship Id="rId33" Type="http://schemas.openxmlformats.org/officeDocument/2006/relationships/slide" Target="slide211.xml"/><Relationship Id="rId38" Type="http://schemas.openxmlformats.org/officeDocument/2006/relationships/slide" Target="slide216.xml"/><Relationship Id="rId20" Type="http://schemas.openxmlformats.org/officeDocument/2006/relationships/slide" Target="slide198.xml"/><Relationship Id="rId41" Type="http://schemas.openxmlformats.org/officeDocument/2006/relationships/slide" Target="slide219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4.xml.rels><?xml version="1.0" encoding="UTF-8" standalone="yes"?>
<Relationships xmlns="http://schemas.openxmlformats.org/package/2006/relationships"><Relationship Id="rId13" Type="http://schemas.openxmlformats.org/officeDocument/2006/relationships/slide" Target="slide319.xml"/><Relationship Id="rId18" Type="http://schemas.openxmlformats.org/officeDocument/2006/relationships/slide" Target="slide227.xml"/><Relationship Id="rId26" Type="http://schemas.openxmlformats.org/officeDocument/2006/relationships/slide" Target="slide235.xml"/><Relationship Id="rId39" Type="http://schemas.openxmlformats.org/officeDocument/2006/relationships/slide" Target="slide248.xml"/><Relationship Id="rId21" Type="http://schemas.openxmlformats.org/officeDocument/2006/relationships/slide" Target="slide230.xml"/><Relationship Id="rId34" Type="http://schemas.openxmlformats.org/officeDocument/2006/relationships/slide" Target="slide243.xml"/><Relationship Id="rId42" Type="http://schemas.openxmlformats.org/officeDocument/2006/relationships/slide" Target="slide251.xml"/><Relationship Id="rId7" Type="http://schemas.openxmlformats.org/officeDocument/2006/relationships/slide" Target="slide129.xml"/><Relationship Id="rId2" Type="http://schemas.openxmlformats.org/officeDocument/2006/relationships/notesSlide" Target="../notesSlides/notesSlide9.xml"/><Relationship Id="rId16" Type="http://schemas.openxmlformats.org/officeDocument/2006/relationships/slide" Target="slide225.xml"/><Relationship Id="rId29" Type="http://schemas.openxmlformats.org/officeDocument/2006/relationships/slide" Target="slide23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8.xml"/><Relationship Id="rId11" Type="http://schemas.openxmlformats.org/officeDocument/2006/relationships/slide" Target="slide256.xml"/><Relationship Id="rId24" Type="http://schemas.openxmlformats.org/officeDocument/2006/relationships/slide" Target="slide233.xml"/><Relationship Id="rId32" Type="http://schemas.openxmlformats.org/officeDocument/2006/relationships/slide" Target="slide241.xml"/><Relationship Id="rId37" Type="http://schemas.openxmlformats.org/officeDocument/2006/relationships/slide" Target="slide246.xml"/><Relationship Id="rId40" Type="http://schemas.openxmlformats.org/officeDocument/2006/relationships/slide" Target="slide249.xml"/><Relationship Id="rId45" Type="http://schemas.openxmlformats.org/officeDocument/2006/relationships/slide" Target="slide254.xml"/><Relationship Id="rId5" Type="http://schemas.openxmlformats.org/officeDocument/2006/relationships/slide" Target="slide66.xml"/><Relationship Id="rId15" Type="http://schemas.openxmlformats.org/officeDocument/2006/relationships/slide" Target="slide3.xml"/><Relationship Id="rId23" Type="http://schemas.openxmlformats.org/officeDocument/2006/relationships/slide" Target="slide232.xml"/><Relationship Id="rId28" Type="http://schemas.openxmlformats.org/officeDocument/2006/relationships/slide" Target="slide237.xml"/><Relationship Id="rId36" Type="http://schemas.openxmlformats.org/officeDocument/2006/relationships/slide" Target="slide245.xml"/><Relationship Id="rId10" Type="http://schemas.openxmlformats.org/officeDocument/2006/relationships/slide" Target="slide224.xml"/><Relationship Id="rId19" Type="http://schemas.openxmlformats.org/officeDocument/2006/relationships/slide" Target="slide228.xml"/><Relationship Id="rId31" Type="http://schemas.openxmlformats.org/officeDocument/2006/relationships/slide" Target="slide240.xml"/><Relationship Id="rId44" Type="http://schemas.openxmlformats.org/officeDocument/2006/relationships/slide" Target="slide253.xml"/><Relationship Id="rId4" Type="http://schemas.openxmlformats.org/officeDocument/2006/relationships/slide" Target="slide36.xml"/><Relationship Id="rId9" Type="http://schemas.openxmlformats.org/officeDocument/2006/relationships/slide" Target="slide192.xml"/><Relationship Id="rId14" Type="http://schemas.openxmlformats.org/officeDocument/2006/relationships/slide" Target="slide350.xml"/><Relationship Id="rId22" Type="http://schemas.openxmlformats.org/officeDocument/2006/relationships/slide" Target="slide231.xml"/><Relationship Id="rId27" Type="http://schemas.openxmlformats.org/officeDocument/2006/relationships/slide" Target="slide236.xml"/><Relationship Id="rId30" Type="http://schemas.openxmlformats.org/officeDocument/2006/relationships/slide" Target="slide239.xml"/><Relationship Id="rId35" Type="http://schemas.openxmlformats.org/officeDocument/2006/relationships/slide" Target="slide244.xml"/><Relationship Id="rId43" Type="http://schemas.openxmlformats.org/officeDocument/2006/relationships/slide" Target="slide252.xml"/><Relationship Id="rId8" Type="http://schemas.openxmlformats.org/officeDocument/2006/relationships/slide" Target="slide161.xml"/><Relationship Id="rId3" Type="http://schemas.openxmlformats.org/officeDocument/2006/relationships/slide" Target="slide4.xml"/><Relationship Id="rId12" Type="http://schemas.openxmlformats.org/officeDocument/2006/relationships/slide" Target="slide287.xml"/><Relationship Id="rId17" Type="http://schemas.openxmlformats.org/officeDocument/2006/relationships/slide" Target="slide226.xml"/><Relationship Id="rId25" Type="http://schemas.openxmlformats.org/officeDocument/2006/relationships/slide" Target="slide234.xml"/><Relationship Id="rId33" Type="http://schemas.openxmlformats.org/officeDocument/2006/relationships/slide" Target="slide242.xml"/><Relationship Id="rId38" Type="http://schemas.openxmlformats.org/officeDocument/2006/relationships/slide" Target="slide247.xml"/><Relationship Id="rId46" Type="http://schemas.openxmlformats.org/officeDocument/2006/relationships/slide" Target="slide255.xml"/><Relationship Id="rId20" Type="http://schemas.openxmlformats.org/officeDocument/2006/relationships/slide" Target="slide229.xml"/><Relationship Id="rId41" Type="http://schemas.openxmlformats.org/officeDocument/2006/relationships/slide" Target="slide250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6.xml.rels><?xml version="1.0" encoding="UTF-8" standalone="yes"?>
<Relationships xmlns="http://schemas.openxmlformats.org/package/2006/relationships"><Relationship Id="rId13" Type="http://schemas.openxmlformats.org/officeDocument/2006/relationships/slide" Target="slide319.xml"/><Relationship Id="rId18" Type="http://schemas.openxmlformats.org/officeDocument/2006/relationships/slide" Target="slide259.xml"/><Relationship Id="rId26" Type="http://schemas.openxmlformats.org/officeDocument/2006/relationships/slide" Target="slide267.xml"/><Relationship Id="rId39" Type="http://schemas.openxmlformats.org/officeDocument/2006/relationships/slide" Target="slide280.xml"/><Relationship Id="rId21" Type="http://schemas.openxmlformats.org/officeDocument/2006/relationships/slide" Target="slide262.xml"/><Relationship Id="rId34" Type="http://schemas.openxmlformats.org/officeDocument/2006/relationships/slide" Target="slide275.xml"/><Relationship Id="rId42" Type="http://schemas.openxmlformats.org/officeDocument/2006/relationships/slide" Target="slide283.xml"/><Relationship Id="rId7" Type="http://schemas.openxmlformats.org/officeDocument/2006/relationships/slide" Target="slide129.xml"/><Relationship Id="rId2" Type="http://schemas.openxmlformats.org/officeDocument/2006/relationships/notesSlide" Target="../notesSlides/notesSlide10.xml"/><Relationship Id="rId16" Type="http://schemas.openxmlformats.org/officeDocument/2006/relationships/slide" Target="slide257.xml"/><Relationship Id="rId29" Type="http://schemas.openxmlformats.org/officeDocument/2006/relationships/slide" Target="slide27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8.xml"/><Relationship Id="rId11" Type="http://schemas.openxmlformats.org/officeDocument/2006/relationships/slide" Target="slide256.xml"/><Relationship Id="rId24" Type="http://schemas.openxmlformats.org/officeDocument/2006/relationships/slide" Target="slide265.xml"/><Relationship Id="rId32" Type="http://schemas.openxmlformats.org/officeDocument/2006/relationships/slide" Target="slide273.xml"/><Relationship Id="rId37" Type="http://schemas.openxmlformats.org/officeDocument/2006/relationships/slide" Target="slide278.xml"/><Relationship Id="rId40" Type="http://schemas.openxmlformats.org/officeDocument/2006/relationships/slide" Target="slide281.xml"/><Relationship Id="rId45" Type="http://schemas.openxmlformats.org/officeDocument/2006/relationships/slide" Target="slide286.xml"/><Relationship Id="rId5" Type="http://schemas.openxmlformats.org/officeDocument/2006/relationships/slide" Target="slide66.xml"/><Relationship Id="rId15" Type="http://schemas.openxmlformats.org/officeDocument/2006/relationships/slide" Target="slide3.xml"/><Relationship Id="rId23" Type="http://schemas.openxmlformats.org/officeDocument/2006/relationships/slide" Target="slide264.xml"/><Relationship Id="rId28" Type="http://schemas.openxmlformats.org/officeDocument/2006/relationships/slide" Target="slide269.xml"/><Relationship Id="rId36" Type="http://schemas.openxmlformats.org/officeDocument/2006/relationships/slide" Target="slide277.xml"/><Relationship Id="rId10" Type="http://schemas.openxmlformats.org/officeDocument/2006/relationships/slide" Target="slide224.xml"/><Relationship Id="rId19" Type="http://schemas.openxmlformats.org/officeDocument/2006/relationships/slide" Target="slide260.xml"/><Relationship Id="rId31" Type="http://schemas.openxmlformats.org/officeDocument/2006/relationships/slide" Target="slide272.xml"/><Relationship Id="rId44" Type="http://schemas.openxmlformats.org/officeDocument/2006/relationships/slide" Target="slide285.xml"/><Relationship Id="rId4" Type="http://schemas.openxmlformats.org/officeDocument/2006/relationships/slide" Target="slide36.xml"/><Relationship Id="rId9" Type="http://schemas.openxmlformats.org/officeDocument/2006/relationships/slide" Target="slide192.xml"/><Relationship Id="rId14" Type="http://schemas.openxmlformats.org/officeDocument/2006/relationships/slide" Target="slide350.xml"/><Relationship Id="rId22" Type="http://schemas.openxmlformats.org/officeDocument/2006/relationships/slide" Target="slide263.xml"/><Relationship Id="rId27" Type="http://schemas.openxmlformats.org/officeDocument/2006/relationships/slide" Target="slide268.xml"/><Relationship Id="rId30" Type="http://schemas.openxmlformats.org/officeDocument/2006/relationships/slide" Target="slide271.xml"/><Relationship Id="rId35" Type="http://schemas.openxmlformats.org/officeDocument/2006/relationships/slide" Target="slide276.xml"/><Relationship Id="rId43" Type="http://schemas.openxmlformats.org/officeDocument/2006/relationships/slide" Target="slide284.xml"/><Relationship Id="rId8" Type="http://schemas.openxmlformats.org/officeDocument/2006/relationships/slide" Target="slide161.xml"/><Relationship Id="rId3" Type="http://schemas.openxmlformats.org/officeDocument/2006/relationships/slide" Target="slide4.xml"/><Relationship Id="rId12" Type="http://schemas.openxmlformats.org/officeDocument/2006/relationships/slide" Target="slide287.xml"/><Relationship Id="rId17" Type="http://schemas.openxmlformats.org/officeDocument/2006/relationships/slide" Target="slide258.xml"/><Relationship Id="rId25" Type="http://schemas.openxmlformats.org/officeDocument/2006/relationships/slide" Target="slide266.xml"/><Relationship Id="rId33" Type="http://schemas.openxmlformats.org/officeDocument/2006/relationships/slide" Target="slide274.xml"/><Relationship Id="rId38" Type="http://schemas.openxmlformats.org/officeDocument/2006/relationships/slide" Target="slide279.xml"/><Relationship Id="rId20" Type="http://schemas.openxmlformats.org/officeDocument/2006/relationships/slide" Target="slide261.xml"/><Relationship Id="rId41" Type="http://schemas.openxmlformats.org/officeDocument/2006/relationships/slide" Target="slide28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7.xml.rels><?xml version="1.0" encoding="UTF-8" standalone="yes"?>
<Relationships xmlns="http://schemas.openxmlformats.org/package/2006/relationships"><Relationship Id="rId13" Type="http://schemas.openxmlformats.org/officeDocument/2006/relationships/slide" Target="slide319.xml"/><Relationship Id="rId18" Type="http://schemas.openxmlformats.org/officeDocument/2006/relationships/slide" Target="slide290.xml"/><Relationship Id="rId26" Type="http://schemas.openxmlformats.org/officeDocument/2006/relationships/slide" Target="slide298.xml"/><Relationship Id="rId39" Type="http://schemas.openxmlformats.org/officeDocument/2006/relationships/slide" Target="slide311.xml"/><Relationship Id="rId21" Type="http://schemas.openxmlformats.org/officeDocument/2006/relationships/slide" Target="slide293.xml"/><Relationship Id="rId34" Type="http://schemas.openxmlformats.org/officeDocument/2006/relationships/slide" Target="slide306.xml"/><Relationship Id="rId42" Type="http://schemas.openxmlformats.org/officeDocument/2006/relationships/slide" Target="slide314.xml"/><Relationship Id="rId7" Type="http://schemas.openxmlformats.org/officeDocument/2006/relationships/slide" Target="slide129.xml"/><Relationship Id="rId2" Type="http://schemas.openxmlformats.org/officeDocument/2006/relationships/notesSlide" Target="../notesSlides/notesSlide11.xml"/><Relationship Id="rId16" Type="http://schemas.openxmlformats.org/officeDocument/2006/relationships/slide" Target="slide288.xml"/><Relationship Id="rId29" Type="http://schemas.openxmlformats.org/officeDocument/2006/relationships/slide" Target="slide30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8.xml"/><Relationship Id="rId11" Type="http://schemas.openxmlformats.org/officeDocument/2006/relationships/slide" Target="slide256.xml"/><Relationship Id="rId24" Type="http://schemas.openxmlformats.org/officeDocument/2006/relationships/slide" Target="slide296.xml"/><Relationship Id="rId32" Type="http://schemas.openxmlformats.org/officeDocument/2006/relationships/slide" Target="slide304.xml"/><Relationship Id="rId37" Type="http://schemas.openxmlformats.org/officeDocument/2006/relationships/slide" Target="slide309.xml"/><Relationship Id="rId40" Type="http://schemas.openxmlformats.org/officeDocument/2006/relationships/slide" Target="slide312.xml"/><Relationship Id="rId45" Type="http://schemas.openxmlformats.org/officeDocument/2006/relationships/slide" Target="slide317.xml"/><Relationship Id="rId5" Type="http://schemas.openxmlformats.org/officeDocument/2006/relationships/slide" Target="slide66.xml"/><Relationship Id="rId15" Type="http://schemas.openxmlformats.org/officeDocument/2006/relationships/slide" Target="slide3.xml"/><Relationship Id="rId23" Type="http://schemas.openxmlformats.org/officeDocument/2006/relationships/slide" Target="slide295.xml"/><Relationship Id="rId28" Type="http://schemas.openxmlformats.org/officeDocument/2006/relationships/slide" Target="slide300.xml"/><Relationship Id="rId36" Type="http://schemas.openxmlformats.org/officeDocument/2006/relationships/slide" Target="slide308.xml"/><Relationship Id="rId10" Type="http://schemas.openxmlformats.org/officeDocument/2006/relationships/slide" Target="slide224.xml"/><Relationship Id="rId19" Type="http://schemas.openxmlformats.org/officeDocument/2006/relationships/slide" Target="slide291.xml"/><Relationship Id="rId31" Type="http://schemas.openxmlformats.org/officeDocument/2006/relationships/slide" Target="slide303.xml"/><Relationship Id="rId44" Type="http://schemas.openxmlformats.org/officeDocument/2006/relationships/slide" Target="slide316.xml"/><Relationship Id="rId4" Type="http://schemas.openxmlformats.org/officeDocument/2006/relationships/slide" Target="slide36.xml"/><Relationship Id="rId9" Type="http://schemas.openxmlformats.org/officeDocument/2006/relationships/slide" Target="slide192.xml"/><Relationship Id="rId14" Type="http://schemas.openxmlformats.org/officeDocument/2006/relationships/slide" Target="slide350.xml"/><Relationship Id="rId22" Type="http://schemas.openxmlformats.org/officeDocument/2006/relationships/slide" Target="slide294.xml"/><Relationship Id="rId27" Type="http://schemas.openxmlformats.org/officeDocument/2006/relationships/slide" Target="slide299.xml"/><Relationship Id="rId30" Type="http://schemas.openxmlformats.org/officeDocument/2006/relationships/slide" Target="slide302.xml"/><Relationship Id="rId35" Type="http://schemas.openxmlformats.org/officeDocument/2006/relationships/slide" Target="slide307.xml"/><Relationship Id="rId43" Type="http://schemas.openxmlformats.org/officeDocument/2006/relationships/slide" Target="slide315.xml"/><Relationship Id="rId8" Type="http://schemas.openxmlformats.org/officeDocument/2006/relationships/slide" Target="slide161.xml"/><Relationship Id="rId3" Type="http://schemas.openxmlformats.org/officeDocument/2006/relationships/slide" Target="slide4.xml"/><Relationship Id="rId12" Type="http://schemas.openxmlformats.org/officeDocument/2006/relationships/slide" Target="slide287.xml"/><Relationship Id="rId17" Type="http://schemas.openxmlformats.org/officeDocument/2006/relationships/slide" Target="slide289.xml"/><Relationship Id="rId25" Type="http://schemas.openxmlformats.org/officeDocument/2006/relationships/slide" Target="slide297.xml"/><Relationship Id="rId33" Type="http://schemas.openxmlformats.org/officeDocument/2006/relationships/slide" Target="slide305.xml"/><Relationship Id="rId38" Type="http://schemas.openxmlformats.org/officeDocument/2006/relationships/slide" Target="slide310.xml"/><Relationship Id="rId46" Type="http://schemas.openxmlformats.org/officeDocument/2006/relationships/slide" Target="slide318.xml"/><Relationship Id="rId20" Type="http://schemas.openxmlformats.org/officeDocument/2006/relationships/slide" Target="slide292.xml"/><Relationship Id="rId41" Type="http://schemas.openxmlformats.org/officeDocument/2006/relationships/slide" Target="slide31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9.xml.rels><?xml version="1.0" encoding="UTF-8" standalone="yes"?>
<Relationships xmlns="http://schemas.openxmlformats.org/package/2006/relationships"><Relationship Id="rId13" Type="http://schemas.openxmlformats.org/officeDocument/2006/relationships/slide" Target="slide319.xml"/><Relationship Id="rId18" Type="http://schemas.openxmlformats.org/officeDocument/2006/relationships/slide" Target="slide322.xml"/><Relationship Id="rId26" Type="http://schemas.openxmlformats.org/officeDocument/2006/relationships/slide" Target="slide330.xml"/><Relationship Id="rId39" Type="http://schemas.openxmlformats.org/officeDocument/2006/relationships/slide" Target="slide343.xml"/><Relationship Id="rId21" Type="http://schemas.openxmlformats.org/officeDocument/2006/relationships/slide" Target="slide325.xml"/><Relationship Id="rId34" Type="http://schemas.openxmlformats.org/officeDocument/2006/relationships/slide" Target="slide338.xml"/><Relationship Id="rId42" Type="http://schemas.openxmlformats.org/officeDocument/2006/relationships/slide" Target="slide346.xml"/><Relationship Id="rId7" Type="http://schemas.openxmlformats.org/officeDocument/2006/relationships/slide" Target="slide129.xml"/><Relationship Id="rId2" Type="http://schemas.openxmlformats.org/officeDocument/2006/relationships/notesSlide" Target="../notesSlides/notesSlide12.xml"/><Relationship Id="rId16" Type="http://schemas.openxmlformats.org/officeDocument/2006/relationships/slide" Target="slide320.xml"/><Relationship Id="rId29" Type="http://schemas.openxmlformats.org/officeDocument/2006/relationships/slide" Target="slide33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8.xml"/><Relationship Id="rId11" Type="http://schemas.openxmlformats.org/officeDocument/2006/relationships/slide" Target="slide256.xml"/><Relationship Id="rId24" Type="http://schemas.openxmlformats.org/officeDocument/2006/relationships/slide" Target="slide328.xml"/><Relationship Id="rId32" Type="http://schemas.openxmlformats.org/officeDocument/2006/relationships/slide" Target="slide336.xml"/><Relationship Id="rId37" Type="http://schemas.openxmlformats.org/officeDocument/2006/relationships/slide" Target="slide341.xml"/><Relationship Id="rId40" Type="http://schemas.openxmlformats.org/officeDocument/2006/relationships/slide" Target="slide344.xml"/><Relationship Id="rId45" Type="http://schemas.openxmlformats.org/officeDocument/2006/relationships/slide" Target="slide349.xml"/><Relationship Id="rId5" Type="http://schemas.openxmlformats.org/officeDocument/2006/relationships/slide" Target="slide66.xml"/><Relationship Id="rId15" Type="http://schemas.openxmlformats.org/officeDocument/2006/relationships/slide" Target="slide3.xml"/><Relationship Id="rId23" Type="http://schemas.openxmlformats.org/officeDocument/2006/relationships/slide" Target="slide327.xml"/><Relationship Id="rId28" Type="http://schemas.openxmlformats.org/officeDocument/2006/relationships/slide" Target="slide332.xml"/><Relationship Id="rId36" Type="http://schemas.openxmlformats.org/officeDocument/2006/relationships/slide" Target="slide340.xml"/><Relationship Id="rId10" Type="http://schemas.openxmlformats.org/officeDocument/2006/relationships/slide" Target="slide224.xml"/><Relationship Id="rId19" Type="http://schemas.openxmlformats.org/officeDocument/2006/relationships/slide" Target="slide323.xml"/><Relationship Id="rId31" Type="http://schemas.openxmlformats.org/officeDocument/2006/relationships/slide" Target="slide335.xml"/><Relationship Id="rId44" Type="http://schemas.openxmlformats.org/officeDocument/2006/relationships/slide" Target="slide348.xml"/><Relationship Id="rId4" Type="http://schemas.openxmlformats.org/officeDocument/2006/relationships/slide" Target="slide36.xml"/><Relationship Id="rId9" Type="http://schemas.openxmlformats.org/officeDocument/2006/relationships/slide" Target="slide192.xml"/><Relationship Id="rId14" Type="http://schemas.openxmlformats.org/officeDocument/2006/relationships/slide" Target="slide350.xml"/><Relationship Id="rId22" Type="http://schemas.openxmlformats.org/officeDocument/2006/relationships/slide" Target="slide326.xml"/><Relationship Id="rId27" Type="http://schemas.openxmlformats.org/officeDocument/2006/relationships/slide" Target="slide331.xml"/><Relationship Id="rId30" Type="http://schemas.openxmlformats.org/officeDocument/2006/relationships/slide" Target="slide334.xml"/><Relationship Id="rId35" Type="http://schemas.openxmlformats.org/officeDocument/2006/relationships/slide" Target="slide339.xml"/><Relationship Id="rId43" Type="http://schemas.openxmlformats.org/officeDocument/2006/relationships/slide" Target="slide347.xml"/><Relationship Id="rId8" Type="http://schemas.openxmlformats.org/officeDocument/2006/relationships/slide" Target="slide161.xml"/><Relationship Id="rId3" Type="http://schemas.openxmlformats.org/officeDocument/2006/relationships/slide" Target="slide4.xml"/><Relationship Id="rId12" Type="http://schemas.openxmlformats.org/officeDocument/2006/relationships/slide" Target="slide287.xml"/><Relationship Id="rId17" Type="http://schemas.openxmlformats.org/officeDocument/2006/relationships/slide" Target="slide321.xml"/><Relationship Id="rId25" Type="http://schemas.openxmlformats.org/officeDocument/2006/relationships/slide" Target="slide329.xml"/><Relationship Id="rId33" Type="http://schemas.openxmlformats.org/officeDocument/2006/relationships/slide" Target="slide337.xml"/><Relationship Id="rId38" Type="http://schemas.openxmlformats.org/officeDocument/2006/relationships/slide" Target="slide342.xml"/><Relationship Id="rId20" Type="http://schemas.openxmlformats.org/officeDocument/2006/relationships/slide" Target="slide324.xml"/><Relationship Id="rId41" Type="http://schemas.openxmlformats.org/officeDocument/2006/relationships/slide" Target="slide34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0.xml.rels><?xml version="1.0" encoding="UTF-8" standalone="yes"?>
<Relationships xmlns="http://schemas.openxmlformats.org/package/2006/relationships"><Relationship Id="rId13" Type="http://schemas.openxmlformats.org/officeDocument/2006/relationships/slide" Target="slide4.xml"/><Relationship Id="rId18" Type="http://schemas.openxmlformats.org/officeDocument/2006/relationships/slide" Target="slide354.xml"/><Relationship Id="rId26" Type="http://schemas.openxmlformats.org/officeDocument/2006/relationships/slide" Target="slide362.xml"/><Relationship Id="rId39" Type="http://schemas.openxmlformats.org/officeDocument/2006/relationships/slide" Target="slide375.xml"/><Relationship Id="rId21" Type="http://schemas.openxmlformats.org/officeDocument/2006/relationships/slide" Target="slide357.xml"/><Relationship Id="rId34" Type="http://schemas.openxmlformats.org/officeDocument/2006/relationships/slide" Target="slide370.xml"/><Relationship Id="rId42" Type="http://schemas.openxmlformats.org/officeDocument/2006/relationships/slide" Target="slide378.xml"/><Relationship Id="rId7" Type="http://schemas.openxmlformats.org/officeDocument/2006/relationships/slide" Target="slide224.xml"/><Relationship Id="rId2" Type="http://schemas.openxmlformats.org/officeDocument/2006/relationships/slide" Target="slide66.xml"/><Relationship Id="rId16" Type="http://schemas.openxmlformats.org/officeDocument/2006/relationships/slide" Target="slide352.xml"/><Relationship Id="rId29" Type="http://schemas.openxmlformats.org/officeDocument/2006/relationships/slide" Target="slide36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92.xml"/><Relationship Id="rId11" Type="http://schemas.openxmlformats.org/officeDocument/2006/relationships/slide" Target="slide350.xml"/><Relationship Id="rId24" Type="http://schemas.openxmlformats.org/officeDocument/2006/relationships/slide" Target="slide360.xml"/><Relationship Id="rId32" Type="http://schemas.openxmlformats.org/officeDocument/2006/relationships/slide" Target="slide368.xml"/><Relationship Id="rId37" Type="http://schemas.openxmlformats.org/officeDocument/2006/relationships/slide" Target="slide373.xml"/><Relationship Id="rId40" Type="http://schemas.openxmlformats.org/officeDocument/2006/relationships/slide" Target="slide376.xml"/><Relationship Id="rId45" Type="http://schemas.openxmlformats.org/officeDocument/2006/relationships/slide" Target="slide381.xml"/><Relationship Id="rId5" Type="http://schemas.openxmlformats.org/officeDocument/2006/relationships/slide" Target="slide161.xml"/><Relationship Id="rId15" Type="http://schemas.openxmlformats.org/officeDocument/2006/relationships/slide" Target="slide351.xml"/><Relationship Id="rId23" Type="http://schemas.openxmlformats.org/officeDocument/2006/relationships/slide" Target="slide359.xml"/><Relationship Id="rId28" Type="http://schemas.openxmlformats.org/officeDocument/2006/relationships/slide" Target="slide364.xml"/><Relationship Id="rId36" Type="http://schemas.openxmlformats.org/officeDocument/2006/relationships/slide" Target="slide372.xml"/><Relationship Id="rId10" Type="http://schemas.openxmlformats.org/officeDocument/2006/relationships/slide" Target="slide319.xml"/><Relationship Id="rId19" Type="http://schemas.openxmlformats.org/officeDocument/2006/relationships/slide" Target="slide355.xml"/><Relationship Id="rId31" Type="http://schemas.openxmlformats.org/officeDocument/2006/relationships/slide" Target="slide367.xml"/><Relationship Id="rId44" Type="http://schemas.openxmlformats.org/officeDocument/2006/relationships/slide" Target="slide380.xml"/><Relationship Id="rId4" Type="http://schemas.openxmlformats.org/officeDocument/2006/relationships/slide" Target="slide129.xml"/><Relationship Id="rId9" Type="http://schemas.openxmlformats.org/officeDocument/2006/relationships/slide" Target="slide287.xml"/><Relationship Id="rId14" Type="http://schemas.openxmlformats.org/officeDocument/2006/relationships/slide" Target="slide36.xml"/><Relationship Id="rId22" Type="http://schemas.openxmlformats.org/officeDocument/2006/relationships/slide" Target="slide358.xml"/><Relationship Id="rId27" Type="http://schemas.openxmlformats.org/officeDocument/2006/relationships/slide" Target="slide363.xml"/><Relationship Id="rId30" Type="http://schemas.openxmlformats.org/officeDocument/2006/relationships/slide" Target="slide366.xml"/><Relationship Id="rId35" Type="http://schemas.openxmlformats.org/officeDocument/2006/relationships/slide" Target="slide371.xml"/><Relationship Id="rId43" Type="http://schemas.openxmlformats.org/officeDocument/2006/relationships/slide" Target="slide379.xml"/><Relationship Id="rId8" Type="http://schemas.openxmlformats.org/officeDocument/2006/relationships/slide" Target="slide256.xml"/><Relationship Id="rId3" Type="http://schemas.openxmlformats.org/officeDocument/2006/relationships/slide" Target="slide98.xml"/><Relationship Id="rId12" Type="http://schemas.openxmlformats.org/officeDocument/2006/relationships/slide" Target="slide3.xml"/><Relationship Id="rId17" Type="http://schemas.openxmlformats.org/officeDocument/2006/relationships/slide" Target="slide353.xml"/><Relationship Id="rId25" Type="http://schemas.openxmlformats.org/officeDocument/2006/relationships/slide" Target="slide361.xml"/><Relationship Id="rId33" Type="http://schemas.openxmlformats.org/officeDocument/2006/relationships/slide" Target="slide369.xml"/><Relationship Id="rId38" Type="http://schemas.openxmlformats.org/officeDocument/2006/relationships/slide" Target="slide374.xml"/><Relationship Id="rId20" Type="http://schemas.openxmlformats.org/officeDocument/2006/relationships/slide" Target="slide356.xml"/><Relationship Id="rId41" Type="http://schemas.openxmlformats.org/officeDocument/2006/relationships/slide" Target="slide377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slide" Target="slide350.xml"/><Relationship Id="rId18" Type="http://schemas.openxmlformats.org/officeDocument/2006/relationships/slide" Target="slide40.xml"/><Relationship Id="rId26" Type="http://schemas.openxmlformats.org/officeDocument/2006/relationships/slide" Target="slide48.xml"/><Relationship Id="rId39" Type="http://schemas.openxmlformats.org/officeDocument/2006/relationships/slide" Target="slide61.xml"/><Relationship Id="rId21" Type="http://schemas.openxmlformats.org/officeDocument/2006/relationships/slide" Target="slide43.xml"/><Relationship Id="rId34" Type="http://schemas.openxmlformats.org/officeDocument/2006/relationships/slide" Target="slide56.xml"/><Relationship Id="rId42" Type="http://schemas.openxmlformats.org/officeDocument/2006/relationships/slide" Target="slide64.xml"/><Relationship Id="rId7" Type="http://schemas.openxmlformats.org/officeDocument/2006/relationships/slide" Target="slide161.xml"/><Relationship Id="rId2" Type="http://schemas.openxmlformats.org/officeDocument/2006/relationships/slide" Target="slide4.xml"/><Relationship Id="rId16" Type="http://schemas.openxmlformats.org/officeDocument/2006/relationships/slide" Target="slide38.xml"/><Relationship Id="rId20" Type="http://schemas.openxmlformats.org/officeDocument/2006/relationships/slide" Target="slide42.xml"/><Relationship Id="rId29" Type="http://schemas.openxmlformats.org/officeDocument/2006/relationships/slide" Target="slide51.xml"/><Relationship Id="rId41" Type="http://schemas.openxmlformats.org/officeDocument/2006/relationships/slide" Target="slide6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9.xml"/><Relationship Id="rId11" Type="http://schemas.openxmlformats.org/officeDocument/2006/relationships/slide" Target="slide287.xml"/><Relationship Id="rId24" Type="http://schemas.openxmlformats.org/officeDocument/2006/relationships/slide" Target="slide46.xml"/><Relationship Id="rId32" Type="http://schemas.openxmlformats.org/officeDocument/2006/relationships/slide" Target="slide54.xml"/><Relationship Id="rId37" Type="http://schemas.openxmlformats.org/officeDocument/2006/relationships/slide" Target="slide59.xml"/><Relationship Id="rId40" Type="http://schemas.openxmlformats.org/officeDocument/2006/relationships/slide" Target="slide62.xml"/><Relationship Id="rId5" Type="http://schemas.openxmlformats.org/officeDocument/2006/relationships/slide" Target="slide98.xml"/><Relationship Id="rId15" Type="http://schemas.openxmlformats.org/officeDocument/2006/relationships/slide" Target="slide37.xml"/><Relationship Id="rId23" Type="http://schemas.openxmlformats.org/officeDocument/2006/relationships/slide" Target="slide45.xml"/><Relationship Id="rId28" Type="http://schemas.openxmlformats.org/officeDocument/2006/relationships/slide" Target="slide50.xml"/><Relationship Id="rId36" Type="http://schemas.openxmlformats.org/officeDocument/2006/relationships/slide" Target="slide58.xml"/><Relationship Id="rId10" Type="http://schemas.openxmlformats.org/officeDocument/2006/relationships/slide" Target="slide256.xml"/><Relationship Id="rId19" Type="http://schemas.openxmlformats.org/officeDocument/2006/relationships/slide" Target="slide41.xml"/><Relationship Id="rId31" Type="http://schemas.openxmlformats.org/officeDocument/2006/relationships/slide" Target="slide53.xml"/><Relationship Id="rId4" Type="http://schemas.openxmlformats.org/officeDocument/2006/relationships/slide" Target="slide66.xml"/><Relationship Id="rId9" Type="http://schemas.openxmlformats.org/officeDocument/2006/relationships/slide" Target="slide224.xml"/><Relationship Id="rId14" Type="http://schemas.openxmlformats.org/officeDocument/2006/relationships/slide" Target="slide3.xml"/><Relationship Id="rId22" Type="http://schemas.openxmlformats.org/officeDocument/2006/relationships/slide" Target="slide44.xml"/><Relationship Id="rId27" Type="http://schemas.openxmlformats.org/officeDocument/2006/relationships/slide" Target="slide49.xml"/><Relationship Id="rId30" Type="http://schemas.openxmlformats.org/officeDocument/2006/relationships/slide" Target="slide52.xml"/><Relationship Id="rId35" Type="http://schemas.openxmlformats.org/officeDocument/2006/relationships/slide" Target="slide57.xml"/><Relationship Id="rId43" Type="http://schemas.openxmlformats.org/officeDocument/2006/relationships/slide" Target="slide65.xml"/><Relationship Id="rId8" Type="http://schemas.openxmlformats.org/officeDocument/2006/relationships/slide" Target="slide192.xml"/><Relationship Id="rId3" Type="http://schemas.openxmlformats.org/officeDocument/2006/relationships/slide" Target="slide36.xml"/><Relationship Id="rId12" Type="http://schemas.openxmlformats.org/officeDocument/2006/relationships/slide" Target="slide319.xml"/><Relationship Id="rId17" Type="http://schemas.openxmlformats.org/officeDocument/2006/relationships/slide" Target="slide39.xml"/><Relationship Id="rId25" Type="http://schemas.openxmlformats.org/officeDocument/2006/relationships/slide" Target="slide47.xml"/><Relationship Id="rId33" Type="http://schemas.openxmlformats.org/officeDocument/2006/relationships/slide" Target="slide55.xml"/><Relationship Id="rId38" Type="http://schemas.openxmlformats.org/officeDocument/2006/relationships/slide" Target="slide60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slide" Target="slide350.xml"/><Relationship Id="rId18" Type="http://schemas.openxmlformats.org/officeDocument/2006/relationships/slide" Target="slide8.xml"/><Relationship Id="rId26" Type="http://schemas.openxmlformats.org/officeDocument/2006/relationships/slide" Target="slide16.xml"/><Relationship Id="rId39" Type="http://schemas.openxmlformats.org/officeDocument/2006/relationships/slide" Target="slide29.xml"/><Relationship Id="rId21" Type="http://schemas.openxmlformats.org/officeDocument/2006/relationships/slide" Target="slide11.xml"/><Relationship Id="rId34" Type="http://schemas.openxmlformats.org/officeDocument/2006/relationships/slide" Target="slide24.xml"/><Relationship Id="rId42" Type="http://schemas.openxmlformats.org/officeDocument/2006/relationships/slide" Target="slide32.xml"/><Relationship Id="rId7" Type="http://schemas.openxmlformats.org/officeDocument/2006/relationships/slide" Target="slide161.xml"/><Relationship Id="rId2" Type="http://schemas.openxmlformats.org/officeDocument/2006/relationships/slide" Target="slide4.xml"/><Relationship Id="rId16" Type="http://schemas.openxmlformats.org/officeDocument/2006/relationships/slide" Target="slide6.xml"/><Relationship Id="rId29" Type="http://schemas.openxmlformats.org/officeDocument/2006/relationships/slide" Target="slide1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9.xml"/><Relationship Id="rId11" Type="http://schemas.openxmlformats.org/officeDocument/2006/relationships/slide" Target="slide287.xml"/><Relationship Id="rId24" Type="http://schemas.openxmlformats.org/officeDocument/2006/relationships/slide" Target="slide14.xml"/><Relationship Id="rId32" Type="http://schemas.openxmlformats.org/officeDocument/2006/relationships/slide" Target="slide22.xml"/><Relationship Id="rId37" Type="http://schemas.openxmlformats.org/officeDocument/2006/relationships/slide" Target="slide27.xml"/><Relationship Id="rId40" Type="http://schemas.openxmlformats.org/officeDocument/2006/relationships/slide" Target="slide30.xml"/><Relationship Id="rId45" Type="http://schemas.openxmlformats.org/officeDocument/2006/relationships/slide" Target="slide35.xml"/><Relationship Id="rId5" Type="http://schemas.openxmlformats.org/officeDocument/2006/relationships/slide" Target="slide98.xml"/><Relationship Id="rId15" Type="http://schemas.openxmlformats.org/officeDocument/2006/relationships/slide" Target="slide5.xml"/><Relationship Id="rId23" Type="http://schemas.openxmlformats.org/officeDocument/2006/relationships/slide" Target="slide13.xml"/><Relationship Id="rId28" Type="http://schemas.openxmlformats.org/officeDocument/2006/relationships/slide" Target="slide18.xml"/><Relationship Id="rId36" Type="http://schemas.openxmlformats.org/officeDocument/2006/relationships/slide" Target="slide26.xml"/><Relationship Id="rId10" Type="http://schemas.openxmlformats.org/officeDocument/2006/relationships/slide" Target="slide256.xml"/><Relationship Id="rId19" Type="http://schemas.openxmlformats.org/officeDocument/2006/relationships/slide" Target="slide9.xml"/><Relationship Id="rId31" Type="http://schemas.openxmlformats.org/officeDocument/2006/relationships/slide" Target="slide21.xml"/><Relationship Id="rId44" Type="http://schemas.openxmlformats.org/officeDocument/2006/relationships/slide" Target="slide34.xml"/><Relationship Id="rId4" Type="http://schemas.openxmlformats.org/officeDocument/2006/relationships/slide" Target="slide66.xml"/><Relationship Id="rId9" Type="http://schemas.openxmlformats.org/officeDocument/2006/relationships/slide" Target="slide224.xml"/><Relationship Id="rId14" Type="http://schemas.openxmlformats.org/officeDocument/2006/relationships/slide" Target="slide3.xml"/><Relationship Id="rId22" Type="http://schemas.openxmlformats.org/officeDocument/2006/relationships/slide" Target="slide12.xml"/><Relationship Id="rId27" Type="http://schemas.openxmlformats.org/officeDocument/2006/relationships/slide" Target="slide17.xml"/><Relationship Id="rId30" Type="http://schemas.openxmlformats.org/officeDocument/2006/relationships/slide" Target="slide20.xml"/><Relationship Id="rId35" Type="http://schemas.openxmlformats.org/officeDocument/2006/relationships/slide" Target="slide25.xml"/><Relationship Id="rId43" Type="http://schemas.openxmlformats.org/officeDocument/2006/relationships/slide" Target="slide33.xml"/><Relationship Id="rId8" Type="http://schemas.openxmlformats.org/officeDocument/2006/relationships/slide" Target="slide192.xml"/><Relationship Id="rId3" Type="http://schemas.openxmlformats.org/officeDocument/2006/relationships/slide" Target="slide36.xml"/><Relationship Id="rId12" Type="http://schemas.openxmlformats.org/officeDocument/2006/relationships/slide" Target="slide319.xml"/><Relationship Id="rId17" Type="http://schemas.openxmlformats.org/officeDocument/2006/relationships/slide" Target="slide7.xml"/><Relationship Id="rId25" Type="http://schemas.openxmlformats.org/officeDocument/2006/relationships/slide" Target="slide15.xml"/><Relationship Id="rId33" Type="http://schemas.openxmlformats.org/officeDocument/2006/relationships/slide" Target="slide23.xml"/><Relationship Id="rId38" Type="http://schemas.openxmlformats.org/officeDocument/2006/relationships/slide" Target="slide28.xml"/><Relationship Id="rId20" Type="http://schemas.openxmlformats.org/officeDocument/2006/relationships/slide" Target="slide10.xml"/><Relationship Id="rId41" Type="http://schemas.openxmlformats.org/officeDocument/2006/relationships/slide" Target="slide3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slide" Target="slide319.xml"/><Relationship Id="rId18" Type="http://schemas.openxmlformats.org/officeDocument/2006/relationships/slide" Target="slide69.xml"/><Relationship Id="rId26" Type="http://schemas.openxmlformats.org/officeDocument/2006/relationships/slide" Target="slide77.xml"/><Relationship Id="rId39" Type="http://schemas.openxmlformats.org/officeDocument/2006/relationships/slide" Target="slide90.xml"/><Relationship Id="rId21" Type="http://schemas.openxmlformats.org/officeDocument/2006/relationships/slide" Target="slide72.xml"/><Relationship Id="rId34" Type="http://schemas.openxmlformats.org/officeDocument/2006/relationships/slide" Target="slide85.xml"/><Relationship Id="rId42" Type="http://schemas.openxmlformats.org/officeDocument/2006/relationships/slide" Target="slide93.xml"/><Relationship Id="rId7" Type="http://schemas.openxmlformats.org/officeDocument/2006/relationships/slide" Target="slide129.xml"/><Relationship Id="rId2" Type="http://schemas.openxmlformats.org/officeDocument/2006/relationships/notesSlide" Target="../notesSlides/notesSlide2.xml"/><Relationship Id="rId16" Type="http://schemas.openxmlformats.org/officeDocument/2006/relationships/slide" Target="slide67.xml"/><Relationship Id="rId29" Type="http://schemas.openxmlformats.org/officeDocument/2006/relationships/slide" Target="slide8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8.xml"/><Relationship Id="rId11" Type="http://schemas.openxmlformats.org/officeDocument/2006/relationships/slide" Target="slide256.xml"/><Relationship Id="rId24" Type="http://schemas.openxmlformats.org/officeDocument/2006/relationships/slide" Target="slide75.xml"/><Relationship Id="rId32" Type="http://schemas.openxmlformats.org/officeDocument/2006/relationships/slide" Target="slide83.xml"/><Relationship Id="rId37" Type="http://schemas.openxmlformats.org/officeDocument/2006/relationships/slide" Target="slide88.xml"/><Relationship Id="rId40" Type="http://schemas.openxmlformats.org/officeDocument/2006/relationships/slide" Target="slide91.xml"/><Relationship Id="rId45" Type="http://schemas.openxmlformats.org/officeDocument/2006/relationships/slide" Target="slide96.xml"/><Relationship Id="rId5" Type="http://schemas.openxmlformats.org/officeDocument/2006/relationships/slide" Target="slide66.xml"/><Relationship Id="rId15" Type="http://schemas.openxmlformats.org/officeDocument/2006/relationships/slide" Target="slide3.xml"/><Relationship Id="rId23" Type="http://schemas.openxmlformats.org/officeDocument/2006/relationships/slide" Target="slide74.xml"/><Relationship Id="rId28" Type="http://schemas.openxmlformats.org/officeDocument/2006/relationships/slide" Target="slide79.xml"/><Relationship Id="rId36" Type="http://schemas.openxmlformats.org/officeDocument/2006/relationships/slide" Target="slide87.xml"/><Relationship Id="rId10" Type="http://schemas.openxmlformats.org/officeDocument/2006/relationships/slide" Target="slide224.xml"/><Relationship Id="rId19" Type="http://schemas.openxmlformats.org/officeDocument/2006/relationships/slide" Target="slide70.xml"/><Relationship Id="rId31" Type="http://schemas.openxmlformats.org/officeDocument/2006/relationships/slide" Target="slide82.xml"/><Relationship Id="rId44" Type="http://schemas.openxmlformats.org/officeDocument/2006/relationships/slide" Target="slide95.xml"/><Relationship Id="rId4" Type="http://schemas.openxmlformats.org/officeDocument/2006/relationships/slide" Target="slide36.xml"/><Relationship Id="rId9" Type="http://schemas.openxmlformats.org/officeDocument/2006/relationships/slide" Target="slide192.xml"/><Relationship Id="rId14" Type="http://schemas.openxmlformats.org/officeDocument/2006/relationships/slide" Target="slide350.xml"/><Relationship Id="rId22" Type="http://schemas.openxmlformats.org/officeDocument/2006/relationships/slide" Target="slide73.xml"/><Relationship Id="rId27" Type="http://schemas.openxmlformats.org/officeDocument/2006/relationships/slide" Target="slide78.xml"/><Relationship Id="rId30" Type="http://schemas.openxmlformats.org/officeDocument/2006/relationships/slide" Target="slide81.xml"/><Relationship Id="rId35" Type="http://schemas.openxmlformats.org/officeDocument/2006/relationships/slide" Target="slide86.xml"/><Relationship Id="rId43" Type="http://schemas.openxmlformats.org/officeDocument/2006/relationships/slide" Target="slide94.xml"/><Relationship Id="rId8" Type="http://schemas.openxmlformats.org/officeDocument/2006/relationships/slide" Target="slide161.xml"/><Relationship Id="rId3" Type="http://schemas.openxmlformats.org/officeDocument/2006/relationships/slide" Target="slide4.xml"/><Relationship Id="rId12" Type="http://schemas.openxmlformats.org/officeDocument/2006/relationships/slide" Target="slide287.xml"/><Relationship Id="rId17" Type="http://schemas.openxmlformats.org/officeDocument/2006/relationships/slide" Target="slide68.xml"/><Relationship Id="rId25" Type="http://schemas.openxmlformats.org/officeDocument/2006/relationships/slide" Target="slide76.xml"/><Relationship Id="rId33" Type="http://schemas.openxmlformats.org/officeDocument/2006/relationships/slide" Target="slide84.xml"/><Relationship Id="rId38" Type="http://schemas.openxmlformats.org/officeDocument/2006/relationships/slide" Target="slide89.xml"/><Relationship Id="rId46" Type="http://schemas.openxmlformats.org/officeDocument/2006/relationships/slide" Target="slide97.xml"/><Relationship Id="rId20" Type="http://schemas.openxmlformats.org/officeDocument/2006/relationships/slide" Target="slide71.xml"/><Relationship Id="rId41" Type="http://schemas.openxmlformats.org/officeDocument/2006/relationships/slide" Target="slide9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3" Type="http://schemas.openxmlformats.org/officeDocument/2006/relationships/slide" Target="slide350.xml"/><Relationship Id="rId18" Type="http://schemas.openxmlformats.org/officeDocument/2006/relationships/slide" Target="slide102.xml"/><Relationship Id="rId26" Type="http://schemas.openxmlformats.org/officeDocument/2006/relationships/slide" Target="slide110.xml"/><Relationship Id="rId39" Type="http://schemas.openxmlformats.org/officeDocument/2006/relationships/slide" Target="slide123.xml"/><Relationship Id="rId21" Type="http://schemas.openxmlformats.org/officeDocument/2006/relationships/slide" Target="slide105.xml"/><Relationship Id="rId34" Type="http://schemas.openxmlformats.org/officeDocument/2006/relationships/slide" Target="slide118.xml"/><Relationship Id="rId42" Type="http://schemas.openxmlformats.org/officeDocument/2006/relationships/slide" Target="slide126.xml"/><Relationship Id="rId7" Type="http://schemas.openxmlformats.org/officeDocument/2006/relationships/slide" Target="slide161.xml"/><Relationship Id="rId2" Type="http://schemas.openxmlformats.org/officeDocument/2006/relationships/slide" Target="slide4.xml"/><Relationship Id="rId16" Type="http://schemas.openxmlformats.org/officeDocument/2006/relationships/slide" Target="slide100.xml"/><Relationship Id="rId20" Type="http://schemas.openxmlformats.org/officeDocument/2006/relationships/slide" Target="slide104.xml"/><Relationship Id="rId29" Type="http://schemas.openxmlformats.org/officeDocument/2006/relationships/slide" Target="slide113.xml"/><Relationship Id="rId41" Type="http://schemas.openxmlformats.org/officeDocument/2006/relationships/slide" Target="slide12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9.xml"/><Relationship Id="rId11" Type="http://schemas.openxmlformats.org/officeDocument/2006/relationships/slide" Target="slide287.xml"/><Relationship Id="rId24" Type="http://schemas.openxmlformats.org/officeDocument/2006/relationships/slide" Target="slide108.xml"/><Relationship Id="rId32" Type="http://schemas.openxmlformats.org/officeDocument/2006/relationships/slide" Target="slide116.xml"/><Relationship Id="rId37" Type="http://schemas.openxmlformats.org/officeDocument/2006/relationships/slide" Target="slide121.xml"/><Relationship Id="rId40" Type="http://schemas.openxmlformats.org/officeDocument/2006/relationships/slide" Target="slide124.xml"/><Relationship Id="rId5" Type="http://schemas.openxmlformats.org/officeDocument/2006/relationships/slide" Target="slide98.xml"/><Relationship Id="rId15" Type="http://schemas.openxmlformats.org/officeDocument/2006/relationships/slide" Target="slide99.xml"/><Relationship Id="rId23" Type="http://schemas.openxmlformats.org/officeDocument/2006/relationships/slide" Target="slide107.xml"/><Relationship Id="rId28" Type="http://schemas.openxmlformats.org/officeDocument/2006/relationships/slide" Target="slide112.xml"/><Relationship Id="rId36" Type="http://schemas.openxmlformats.org/officeDocument/2006/relationships/slide" Target="slide120.xml"/><Relationship Id="rId10" Type="http://schemas.openxmlformats.org/officeDocument/2006/relationships/slide" Target="slide256.xml"/><Relationship Id="rId19" Type="http://schemas.openxmlformats.org/officeDocument/2006/relationships/slide" Target="slide103.xml"/><Relationship Id="rId31" Type="http://schemas.openxmlformats.org/officeDocument/2006/relationships/slide" Target="slide115.xml"/><Relationship Id="rId44" Type="http://schemas.openxmlformats.org/officeDocument/2006/relationships/slide" Target="slide128.xml"/><Relationship Id="rId4" Type="http://schemas.openxmlformats.org/officeDocument/2006/relationships/slide" Target="slide66.xml"/><Relationship Id="rId9" Type="http://schemas.openxmlformats.org/officeDocument/2006/relationships/slide" Target="slide224.xml"/><Relationship Id="rId14" Type="http://schemas.openxmlformats.org/officeDocument/2006/relationships/slide" Target="slide3.xml"/><Relationship Id="rId22" Type="http://schemas.openxmlformats.org/officeDocument/2006/relationships/slide" Target="slide106.xml"/><Relationship Id="rId27" Type="http://schemas.openxmlformats.org/officeDocument/2006/relationships/slide" Target="slide111.xml"/><Relationship Id="rId30" Type="http://schemas.openxmlformats.org/officeDocument/2006/relationships/slide" Target="slide114.xml"/><Relationship Id="rId35" Type="http://schemas.openxmlformats.org/officeDocument/2006/relationships/slide" Target="slide119.xml"/><Relationship Id="rId43" Type="http://schemas.openxmlformats.org/officeDocument/2006/relationships/slide" Target="slide127.xml"/><Relationship Id="rId8" Type="http://schemas.openxmlformats.org/officeDocument/2006/relationships/slide" Target="slide192.xml"/><Relationship Id="rId3" Type="http://schemas.openxmlformats.org/officeDocument/2006/relationships/slide" Target="slide36.xml"/><Relationship Id="rId12" Type="http://schemas.openxmlformats.org/officeDocument/2006/relationships/slide" Target="slide319.xml"/><Relationship Id="rId17" Type="http://schemas.openxmlformats.org/officeDocument/2006/relationships/slide" Target="slide101.xml"/><Relationship Id="rId25" Type="http://schemas.openxmlformats.org/officeDocument/2006/relationships/slide" Target="slide109.xml"/><Relationship Id="rId33" Type="http://schemas.openxmlformats.org/officeDocument/2006/relationships/slide" Target="slide117.xml"/><Relationship Id="rId38" Type="http://schemas.openxmlformats.org/officeDocument/2006/relationships/slide" Target="slide12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73DDF5D-519E-376A-CC63-51522C4F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13" y="4533294"/>
            <a:ext cx="1356803" cy="8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453094-2687-DB10-8F36-FD7782ADCE75}"/>
              </a:ext>
            </a:extLst>
          </p:cNvPr>
          <p:cNvSpPr txBox="1"/>
          <p:nvPr/>
        </p:nvSpPr>
        <p:spPr>
          <a:xfrm>
            <a:off x="2080985" y="4554915"/>
            <a:ext cx="1116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7200"/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801A9-8DA5-0041-0EC3-2DE8D90FD582}"/>
              </a:ext>
            </a:extLst>
          </p:cNvPr>
          <p:cNvSpPr txBox="1"/>
          <p:nvPr/>
        </p:nvSpPr>
        <p:spPr>
          <a:xfrm>
            <a:off x="-1" y="1031625"/>
            <a:ext cx="51482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ED905-4FD0-0AE9-397D-A409854B2058}"/>
              </a:ext>
            </a:extLst>
          </p:cNvPr>
          <p:cNvSpPr txBox="1"/>
          <p:nvPr/>
        </p:nvSpPr>
        <p:spPr>
          <a:xfrm>
            <a:off x="-2" y="2829945"/>
            <a:ext cx="5148263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latin typeface="Century Gothic" panose="020B0502020202020204" pitchFamily="34" charset="0"/>
              </a:rPr>
              <a:t>PLANNER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4A09D-DD5F-F733-FF33-4B214FE282EE}"/>
              </a:ext>
            </a:extLst>
          </p:cNvPr>
          <p:cNvSpPr txBox="1"/>
          <p:nvPr/>
        </p:nvSpPr>
        <p:spPr>
          <a:xfrm>
            <a:off x="0" y="6231910"/>
            <a:ext cx="5148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Century Gothic" panose="020B0502020202020204" pitchFamily="34" charset="0"/>
              </a:rPr>
              <a:t>©2024 Chuck </a:t>
            </a:r>
            <a:r>
              <a:rPr lang="en-US" sz="2000" err="1">
                <a:latin typeface="Century Gothic" panose="020B0502020202020204" pitchFamily="34" charset="0"/>
              </a:rPr>
              <a:t>Tomasi</a:t>
            </a:r>
            <a:endParaRPr lang="en-US" sz="200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89CE3A-7549-D209-1D3B-314561495A68}"/>
              </a:ext>
            </a:extLst>
          </p:cNvPr>
          <p:cNvSpPr/>
          <p:nvPr/>
        </p:nvSpPr>
        <p:spPr>
          <a:xfrm>
            <a:off x="405247" y="1031625"/>
            <a:ext cx="4337769" cy="29986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749EC-DB98-3710-EC69-A59D304A8258}"/>
              </a:ext>
            </a:extLst>
          </p:cNvPr>
          <p:cNvSpPr/>
          <p:nvPr/>
        </p:nvSpPr>
        <p:spPr>
          <a:xfrm>
            <a:off x="486326" y="1099940"/>
            <a:ext cx="4175610" cy="286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2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593D44-7BEE-BB05-51D5-E042B5B8D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6, 2024</a:t>
            </a:r>
          </a:p>
        </p:txBody>
      </p:sp>
    </p:spTree>
    <p:extLst>
      <p:ext uri="{BB962C8B-B14F-4D97-AF65-F5344CB8AC3E}">
        <p14:creationId xmlns:p14="http://schemas.microsoft.com/office/powerpoint/2010/main" val="23771128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2, 2024</a:t>
            </a:r>
          </a:p>
        </p:txBody>
      </p:sp>
    </p:spTree>
    <p:extLst>
      <p:ext uri="{BB962C8B-B14F-4D97-AF65-F5344CB8AC3E}">
        <p14:creationId xmlns:p14="http://schemas.microsoft.com/office/powerpoint/2010/main" val="2140857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3, 2024</a:t>
            </a:r>
          </a:p>
        </p:txBody>
      </p:sp>
    </p:spTree>
    <p:extLst>
      <p:ext uri="{BB962C8B-B14F-4D97-AF65-F5344CB8AC3E}">
        <p14:creationId xmlns:p14="http://schemas.microsoft.com/office/powerpoint/2010/main" val="9890453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4, 2024</a:t>
            </a:r>
          </a:p>
        </p:txBody>
      </p:sp>
    </p:spTree>
    <p:extLst>
      <p:ext uri="{BB962C8B-B14F-4D97-AF65-F5344CB8AC3E}">
        <p14:creationId xmlns:p14="http://schemas.microsoft.com/office/powerpoint/2010/main" val="121757040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5, 2024</a:t>
            </a:r>
          </a:p>
        </p:txBody>
      </p:sp>
    </p:spTree>
    <p:extLst>
      <p:ext uri="{BB962C8B-B14F-4D97-AF65-F5344CB8AC3E}">
        <p14:creationId xmlns:p14="http://schemas.microsoft.com/office/powerpoint/2010/main" val="423647662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6, 2024</a:t>
            </a:r>
          </a:p>
        </p:txBody>
      </p:sp>
    </p:spTree>
    <p:extLst>
      <p:ext uri="{BB962C8B-B14F-4D97-AF65-F5344CB8AC3E}">
        <p14:creationId xmlns:p14="http://schemas.microsoft.com/office/powerpoint/2010/main" val="403559459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7, 2024</a:t>
            </a:r>
          </a:p>
        </p:txBody>
      </p:sp>
    </p:spTree>
    <p:extLst>
      <p:ext uri="{BB962C8B-B14F-4D97-AF65-F5344CB8AC3E}">
        <p14:creationId xmlns:p14="http://schemas.microsoft.com/office/powerpoint/2010/main" val="166305409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8, 2024</a:t>
            </a:r>
          </a:p>
        </p:txBody>
      </p:sp>
    </p:spTree>
    <p:extLst>
      <p:ext uri="{BB962C8B-B14F-4D97-AF65-F5344CB8AC3E}">
        <p14:creationId xmlns:p14="http://schemas.microsoft.com/office/powerpoint/2010/main" val="34512816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9, 2024</a:t>
            </a:r>
          </a:p>
        </p:txBody>
      </p:sp>
    </p:spTree>
    <p:extLst>
      <p:ext uri="{BB962C8B-B14F-4D97-AF65-F5344CB8AC3E}">
        <p14:creationId xmlns:p14="http://schemas.microsoft.com/office/powerpoint/2010/main" val="3508699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10, 2024</a:t>
            </a:r>
          </a:p>
        </p:txBody>
      </p:sp>
    </p:spTree>
    <p:extLst>
      <p:ext uri="{BB962C8B-B14F-4D97-AF65-F5344CB8AC3E}">
        <p14:creationId xmlns:p14="http://schemas.microsoft.com/office/powerpoint/2010/main" val="33720490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11, 2024</a:t>
            </a:r>
          </a:p>
        </p:txBody>
      </p:sp>
    </p:spTree>
    <p:extLst>
      <p:ext uri="{BB962C8B-B14F-4D97-AF65-F5344CB8AC3E}">
        <p14:creationId xmlns:p14="http://schemas.microsoft.com/office/powerpoint/2010/main" val="237043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5DC35-B3F8-CF69-B98A-D910F4DB4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7, 2024</a:t>
            </a:r>
          </a:p>
        </p:txBody>
      </p:sp>
    </p:spTree>
    <p:extLst>
      <p:ext uri="{BB962C8B-B14F-4D97-AF65-F5344CB8AC3E}">
        <p14:creationId xmlns:p14="http://schemas.microsoft.com/office/powerpoint/2010/main" val="262361793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12, 2024</a:t>
            </a:r>
          </a:p>
        </p:txBody>
      </p:sp>
    </p:spTree>
    <p:extLst>
      <p:ext uri="{BB962C8B-B14F-4D97-AF65-F5344CB8AC3E}">
        <p14:creationId xmlns:p14="http://schemas.microsoft.com/office/powerpoint/2010/main" val="172430365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13, 2024</a:t>
            </a:r>
          </a:p>
        </p:txBody>
      </p:sp>
    </p:spTree>
    <p:extLst>
      <p:ext uri="{BB962C8B-B14F-4D97-AF65-F5344CB8AC3E}">
        <p14:creationId xmlns:p14="http://schemas.microsoft.com/office/powerpoint/2010/main" val="425994306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14, 2024</a:t>
            </a:r>
          </a:p>
        </p:txBody>
      </p:sp>
    </p:spTree>
    <p:extLst>
      <p:ext uri="{BB962C8B-B14F-4D97-AF65-F5344CB8AC3E}">
        <p14:creationId xmlns:p14="http://schemas.microsoft.com/office/powerpoint/2010/main" val="324640406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15, 2024</a:t>
            </a:r>
          </a:p>
        </p:txBody>
      </p:sp>
    </p:spTree>
    <p:extLst>
      <p:ext uri="{BB962C8B-B14F-4D97-AF65-F5344CB8AC3E}">
        <p14:creationId xmlns:p14="http://schemas.microsoft.com/office/powerpoint/2010/main" val="216975479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16, 2024</a:t>
            </a:r>
          </a:p>
        </p:txBody>
      </p:sp>
    </p:spTree>
    <p:extLst>
      <p:ext uri="{BB962C8B-B14F-4D97-AF65-F5344CB8AC3E}">
        <p14:creationId xmlns:p14="http://schemas.microsoft.com/office/powerpoint/2010/main" val="340745163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17, 2024</a:t>
            </a:r>
          </a:p>
        </p:txBody>
      </p:sp>
    </p:spTree>
    <p:extLst>
      <p:ext uri="{BB962C8B-B14F-4D97-AF65-F5344CB8AC3E}">
        <p14:creationId xmlns:p14="http://schemas.microsoft.com/office/powerpoint/2010/main" val="218264492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18, 2024</a:t>
            </a:r>
          </a:p>
        </p:txBody>
      </p:sp>
    </p:spTree>
    <p:extLst>
      <p:ext uri="{BB962C8B-B14F-4D97-AF65-F5344CB8AC3E}">
        <p14:creationId xmlns:p14="http://schemas.microsoft.com/office/powerpoint/2010/main" val="242567480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19, 2024</a:t>
            </a:r>
          </a:p>
        </p:txBody>
      </p:sp>
    </p:spTree>
    <p:extLst>
      <p:ext uri="{BB962C8B-B14F-4D97-AF65-F5344CB8AC3E}">
        <p14:creationId xmlns:p14="http://schemas.microsoft.com/office/powerpoint/2010/main" val="285138157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20, 2024</a:t>
            </a:r>
          </a:p>
        </p:txBody>
      </p:sp>
    </p:spTree>
    <p:extLst>
      <p:ext uri="{BB962C8B-B14F-4D97-AF65-F5344CB8AC3E}">
        <p14:creationId xmlns:p14="http://schemas.microsoft.com/office/powerpoint/2010/main" val="164686550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21, 2024</a:t>
            </a:r>
          </a:p>
        </p:txBody>
      </p:sp>
    </p:spTree>
    <p:extLst>
      <p:ext uri="{BB962C8B-B14F-4D97-AF65-F5344CB8AC3E}">
        <p14:creationId xmlns:p14="http://schemas.microsoft.com/office/powerpoint/2010/main" val="106969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28DBF6-2438-E41A-85B7-FF2ACD1DDB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8, 2024</a:t>
            </a:r>
          </a:p>
        </p:txBody>
      </p:sp>
    </p:spTree>
    <p:extLst>
      <p:ext uri="{BB962C8B-B14F-4D97-AF65-F5344CB8AC3E}">
        <p14:creationId xmlns:p14="http://schemas.microsoft.com/office/powerpoint/2010/main" val="25722472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22, 2024</a:t>
            </a:r>
          </a:p>
        </p:txBody>
      </p:sp>
    </p:spTree>
    <p:extLst>
      <p:ext uri="{BB962C8B-B14F-4D97-AF65-F5344CB8AC3E}">
        <p14:creationId xmlns:p14="http://schemas.microsoft.com/office/powerpoint/2010/main" val="251382783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23, 2024</a:t>
            </a:r>
          </a:p>
        </p:txBody>
      </p:sp>
    </p:spTree>
    <p:extLst>
      <p:ext uri="{BB962C8B-B14F-4D97-AF65-F5344CB8AC3E}">
        <p14:creationId xmlns:p14="http://schemas.microsoft.com/office/powerpoint/2010/main" val="337489511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24, 2024</a:t>
            </a:r>
          </a:p>
        </p:txBody>
      </p:sp>
    </p:spTree>
    <p:extLst>
      <p:ext uri="{BB962C8B-B14F-4D97-AF65-F5344CB8AC3E}">
        <p14:creationId xmlns:p14="http://schemas.microsoft.com/office/powerpoint/2010/main" val="409517902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25, 2024</a:t>
            </a:r>
          </a:p>
        </p:txBody>
      </p:sp>
    </p:spTree>
    <p:extLst>
      <p:ext uri="{BB962C8B-B14F-4D97-AF65-F5344CB8AC3E}">
        <p14:creationId xmlns:p14="http://schemas.microsoft.com/office/powerpoint/2010/main" val="381390150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26, 2024</a:t>
            </a:r>
          </a:p>
        </p:txBody>
      </p:sp>
    </p:spTree>
    <p:extLst>
      <p:ext uri="{BB962C8B-B14F-4D97-AF65-F5344CB8AC3E}">
        <p14:creationId xmlns:p14="http://schemas.microsoft.com/office/powerpoint/2010/main" val="138616030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27, 2024</a:t>
            </a:r>
          </a:p>
        </p:txBody>
      </p:sp>
    </p:spTree>
    <p:extLst>
      <p:ext uri="{BB962C8B-B14F-4D97-AF65-F5344CB8AC3E}">
        <p14:creationId xmlns:p14="http://schemas.microsoft.com/office/powerpoint/2010/main" val="175662665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28, 2024</a:t>
            </a:r>
          </a:p>
        </p:txBody>
      </p:sp>
    </p:spTree>
    <p:extLst>
      <p:ext uri="{BB962C8B-B14F-4D97-AF65-F5344CB8AC3E}">
        <p14:creationId xmlns:p14="http://schemas.microsoft.com/office/powerpoint/2010/main" val="40284148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29, 2024</a:t>
            </a:r>
          </a:p>
        </p:txBody>
      </p:sp>
    </p:spTree>
    <p:extLst>
      <p:ext uri="{BB962C8B-B14F-4D97-AF65-F5344CB8AC3E}">
        <p14:creationId xmlns:p14="http://schemas.microsoft.com/office/powerpoint/2010/main" val="244928008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30, 2024</a:t>
            </a:r>
          </a:p>
        </p:txBody>
      </p:sp>
    </p:spTree>
    <p:extLst>
      <p:ext uri="{BB962C8B-B14F-4D97-AF65-F5344CB8AC3E}">
        <p14:creationId xmlns:p14="http://schemas.microsoft.com/office/powerpoint/2010/main" val="172371780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F645-361E-6C05-AF88-B4A52709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May 2024</a:t>
            </a:r>
          </a:p>
        </p:txBody>
      </p:sp>
      <p:sp>
        <p:nvSpPr>
          <p:cNvPr id="88" name="Round Same Side Corner Rectangle 87">
            <a:hlinkClick r:id="rId3" action="ppaction://hlinksldjump"/>
            <a:extLst>
              <a:ext uri="{FF2B5EF4-FFF2-40B4-BE49-F238E27FC236}">
                <a16:creationId xmlns:a16="http://schemas.microsoft.com/office/drawing/2014/main" id="{C8D1961B-F945-55DE-9EBC-C53E547B83AD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89" name="Round Same Side Corner Rectangle 88">
            <a:hlinkClick r:id="rId4" action="ppaction://hlinksldjump"/>
            <a:extLst>
              <a:ext uri="{FF2B5EF4-FFF2-40B4-BE49-F238E27FC236}">
                <a16:creationId xmlns:a16="http://schemas.microsoft.com/office/drawing/2014/main" id="{E082C0C5-6A6A-79DD-06E7-29A5DB1DBB8E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90" name="Round Same Side Corner Rectangle 89">
            <a:hlinkClick r:id="rId5" action="ppaction://hlinksldjump"/>
            <a:extLst>
              <a:ext uri="{FF2B5EF4-FFF2-40B4-BE49-F238E27FC236}">
                <a16:creationId xmlns:a16="http://schemas.microsoft.com/office/drawing/2014/main" id="{2D4205A4-A250-B2A8-E983-85BEA22B16AD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91" name="Round Same Side Corner Rectangle 90">
            <a:hlinkClick r:id="rId6" action="ppaction://hlinksldjump"/>
            <a:extLst>
              <a:ext uri="{FF2B5EF4-FFF2-40B4-BE49-F238E27FC236}">
                <a16:creationId xmlns:a16="http://schemas.microsoft.com/office/drawing/2014/main" id="{EF6AC83E-D295-1B47-E725-6B2EF41EB904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2" name="Round Same Side Corner Rectangle 91">
            <a:hlinkClick r:id="rId7" action="ppaction://hlinksldjump"/>
            <a:extLst>
              <a:ext uri="{FF2B5EF4-FFF2-40B4-BE49-F238E27FC236}">
                <a16:creationId xmlns:a16="http://schemas.microsoft.com/office/drawing/2014/main" id="{A650A073-92A8-1C40-0B37-8D7B4B0DED6E}"/>
              </a:ext>
            </a:extLst>
          </p:cNvPr>
          <p:cNvSpPr/>
          <p:nvPr/>
        </p:nvSpPr>
        <p:spPr>
          <a:xfrm rot="5400000">
            <a:off x="4431163" y="2071741"/>
            <a:ext cx="393192" cy="22759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93" name="Round Same Side Corner Rectangle 92">
            <a:hlinkClick r:id="rId8" action="ppaction://hlinksldjump"/>
            <a:extLst>
              <a:ext uri="{FF2B5EF4-FFF2-40B4-BE49-F238E27FC236}">
                <a16:creationId xmlns:a16="http://schemas.microsoft.com/office/drawing/2014/main" id="{C2E054FE-4C0A-A46D-F496-53937F4044DE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94" name="Round Same Side Corner Rectangle 93">
            <a:hlinkClick r:id="rId9" action="ppaction://hlinksldjump"/>
            <a:extLst>
              <a:ext uri="{FF2B5EF4-FFF2-40B4-BE49-F238E27FC236}">
                <a16:creationId xmlns:a16="http://schemas.microsoft.com/office/drawing/2014/main" id="{6EC31419-98DF-FAEB-09D3-98E7511B86DE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95" name="Round Same Side Corner Rectangle 94">
            <a:hlinkClick r:id="rId10" action="ppaction://hlinksldjump"/>
            <a:extLst>
              <a:ext uri="{FF2B5EF4-FFF2-40B4-BE49-F238E27FC236}">
                <a16:creationId xmlns:a16="http://schemas.microsoft.com/office/drawing/2014/main" id="{DCD1F258-D125-B142-A4C1-8D6B732C1894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96" name="Round Same Side Corner Rectangle 95">
            <a:hlinkClick r:id="rId11" action="ppaction://hlinksldjump"/>
            <a:extLst>
              <a:ext uri="{FF2B5EF4-FFF2-40B4-BE49-F238E27FC236}">
                <a16:creationId xmlns:a16="http://schemas.microsoft.com/office/drawing/2014/main" id="{106425D1-6083-0EA9-C2ED-F1273C637C84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97" name="Round Same Side Corner Rectangle 96">
            <a:hlinkClick r:id="rId12" action="ppaction://hlinksldjump"/>
            <a:extLst>
              <a:ext uri="{FF2B5EF4-FFF2-40B4-BE49-F238E27FC236}">
                <a16:creationId xmlns:a16="http://schemas.microsoft.com/office/drawing/2014/main" id="{2686B618-2619-411D-12EE-CE5369FCC43C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98" name="Round Same Side Corner Rectangle 97">
            <a:hlinkClick r:id="rId13" action="ppaction://hlinksldjump"/>
            <a:extLst>
              <a:ext uri="{FF2B5EF4-FFF2-40B4-BE49-F238E27FC236}">
                <a16:creationId xmlns:a16="http://schemas.microsoft.com/office/drawing/2014/main" id="{A6A7B361-BD70-47B4-F284-43379AF01423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99" name="Round Same Side Corner Rectangle 98">
            <a:hlinkClick r:id="rId14" action="ppaction://hlinksldjump"/>
            <a:extLst>
              <a:ext uri="{FF2B5EF4-FFF2-40B4-BE49-F238E27FC236}">
                <a16:creationId xmlns:a16="http://schemas.microsoft.com/office/drawing/2014/main" id="{EE6D4B92-2C9D-1EBA-FB74-C96E6BD1D8EC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00" name="Round Same Side Corner Rectangle 99">
            <a:hlinkClick r:id="rId15" action="ppaction://hlinksldjump"/>
            <a:extLst>
              <a:ext uri="{FF2B5EF4-FFF2-40B4-BE49-F238E27FC236}">
                <a16:creationId xmlns:a16="http://schemas.microsoft.com/office/drawing/2014/main" id="{04E7EF7C-4B9E-21D5-1572-DB93B4FD5653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A8D128-32D6-8B96-61AB-280C6CD5C2F2}"/>
              </a:ext>
            </a:extLst>
          </p:cNvPr>
          <p:cNvGrpSpPr/>
          <p:nvPr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F90051-69A8-C01A-B6C3-9E648E0BE082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hlinkClick r:id="rId16" action="ppaction://hlinksldjump"/>
              <a:extLst>
                <a:ext uri="{FF2B5EF4-FFF2-40B4-BE49-F238E27FC236}">
                  <a16:creationId xmlns:a16="http://schemas.microsoft.com/office/drawing/2014/main" id="{3D925205-F1D2-6A44-AD38-9904402C2234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>
              <a:hlinkClick r:id="rId17" action="ppaction://hlinksldjump"/>
              <a:extLst>
                <a:ext uri="{FF2B5EF4-FFF2-40B4-BE49-F238E27FC236}">
                  <a16:creationId xmlns:a16="http://schemas.microsoft.com/office/drawing/2014/main" id="{F8498E7F-DAB1-F8E5-5CD6-03453267FE0E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>
              <a:hlinkClick r:id="rId18" action="ppaction://hlinksldjump"/>
              <a:extLst>
                <a:ext uri="{FF2B5EF4-FFF2-40B4-BE49-F238E27FC236}">
                  <a16:creationId xmlns:a16="http://schemas.microsoft.com/office/drawing/2014/main" id="{EDFC627D-2DCB-6C42-8F49-19689E1E52E6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>
              <a:hlinkClick r:id="rId19" action="ppaction://hlinksldjump"/>
              <a:extLst>
                <a:ext uri="{FF2B5EF4-FFF2-40B4-BE49-F238E27FC236}">
                  <a16:creationId xmlns:a16="http://schemas.microsoft.com/office/drawing/2014/main" id="{24D3A281-19F9-7D88-0FDE-F1D4D3308F2A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>
              <a:hlinkClick r:id="rId20" action="ppaction://hlinksldjump"/>
              <a:extLst>
                <a:ext uri="{FF2B5EF4-FFF2-40B4-BE49-F238E27FC236}">
                  <a16:creationId xmlns:a16="http://schemas.microsoft.com/office/drawing/2014/main" id="{ED3B5A32-520B-8DE7-8285-65AC5A8A7D2D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Rectangle 9">
              <a:hlinkClick r:id="rId21" action="ppaction://hlinksldjump"/>
              <a:extLst>
                <a:ext uri="{FF2B5EF4-FFF2-40B4-BE49-F238E27FC236}">
                  <a16:creationId xmlns:a16="http://schemas.microsoft.com/office/drawing/2014/main" id="{DD112587-13E8-8BC5-A97D-57124D214343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>
              <a:hlinkClick r:id="rId22" action="ppaction://hlinksldjump"/>
              <a:extLst>
                <a:ext uri="{FF2B5EF4-FFF2-40B4-BE49-F238E27FC236}">
                  <a16:creationId xmlns:a16="http://schemas.microsoft.com/office/drawing/2014/main" id="{41C7F639-A545-A95A-4E3D-8AC7F535EB04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>
              <a:hlinkClick r:id="rId23" action="ppaction://hlinksldjump"/>
              <a:extLst>
                <a:ext uri="{FF2B5EF4-FFF2-40B4-BE49-F238E27FC236}">
                  <a16:creationId xmlns:a16="http://schemas.microsoft.com/office/drawing/2014/main" id="{92F0EB48-4547-A15C-6AFE-ADD2B2BD1598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" name="Rectangle 12">
              <a:hlinkClick r:id="rId24" action="ppaction://hlinksldjump"/>
              <a:extLst>
                <a:ext uri="{FF2B5EF4-FFF2-40B4-BE49-F238E27FC236}">
                  <a16:creationId xmlns:a16="http://schemas.microsoft.com/office/drawing/2014/main" id="{61071FF5-FA4A-E2A5-BB3C-58460E1212AE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" name="Rectangle 13">
              <a:hlinkClick r:id="rId25" action="ppaction://hlinksldjump"/>
              <a:extLst>
                <a:ext uri="{FF2B5EF4-FFF2-40B4-BE49-F238E27FC236}">
                  <a16:creationId xmlns:a16="http://schemas.microsoft.com/office/drawing/2014/main" id="{1E0E7922-5470-EE45-A2A8-1513AA6642AC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>
              <a:hlinkClick r:id="rId26" action="ppaction://hlinksldjump"/>
              <a:extLst>
                <a:ext uri="{FF2B5EF4-FFF2-40B4-BE49-F238E27FC236}">
                  <a16:creationId xmlns:a16="http://schemas.microsoft.com/office/drawing/2014/main" id="{6C9CFA54-8CF8-89AE-E08B-87FBD0F1B66B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6" name="Rectangle 15">
              <a:hlinkClick r:id="rId27" action="ppaction://hlinksldjump"/>
              <a:extLst>
                <a:ext uri="{FF2B5EF4-FFF2-40B4-BE49-F238E27FC236}">
                  <a16:creationId xmlns:a16="http://schemas.microsoft.com/office/drawing/2014/main" id="{BD635C18-4638-79C0-23D3-6A4AF7A74F9D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7" name="Rectangle 16">
              <a:hlinkClick r:id="rId28" action="ppaction://hlinksldjump"/>
              <a:extLst>
                <a:ext uri="{FF2B5EF4-FFF2-40B4-BE49-F238E27FC236}">
                  <a16:creationId xmlns:a16="http://schemas.microsoft.com/office/drawing/2014/main" id="{75A84BFD-6B3A-4E1B-E27B-CC6D705C721D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8" name="Rectangle 17">
              <a:hlinkClick r:id="rId29" action="ppaction://hlinksldjump"/>
              <a:extLst>
                <a:ext uri="{FF2B5EF4-FFF2-40B4-BE49-F238E27FC236}">
                  <a16:creationId xmlns:a16="http://schemas.microsoft.com/office/drawing/2014/main" id="{1C7E41EB-05F3-15BD-2E1F-FFE608E1966E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Rectangle 18">
              <a:hlinkClick r:id="rId30" action="ppaction://hlinksldjump"/>
              <a:extLst>
                <a:ext uri="{FF2B5EF4-FFF2-40B4-BE49-F238E27FC236}">
                  <a16:creationId xmlns:a16="http://schemas.microsoft.com/office/drawing/2014/main" id="{E675065D-2088-600C-7A5F-3866A680FE1F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0" name="Rectangle 19">
              <a:hlinkClick r:id="rId31" action="ppaction://hlinksldjump"/>
              <a:extLst>
                <a:ext uri="{FF2B5EF4-FFF2-40B4-BE49-F238E27FC236}">
                  <a16:creationId xmlns:a16="http://schemas.microsoft.com/office/drawing/2014/main" id="{7334BA4F-9999-C738-AC37-1347077D4E51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1" name="Rectangle 20">
              <a:hlinkClick r:id="rId32" action="ppaction://hlinksldjump"/>
              <a:extLst>
                <a:ext uri="{FF2B5EF4-FFF2-40B4-BE49-F238E27FC236}">
                  <a16:creationId xmlns:a16="http://schemas.microsoft.com/office/drawing/2014/main" id="{30ECF62F-30E0-556A-3538-22726ABB4E2A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2" name="Rectangle 21">
              <a:hlinkClick r:id="rId33" action="ppaction://hlinksldjump"/>
              <a:extLst>
                <a:ext uri="{FF2B5EF4-FFF2-40B4-BE49-F238E27FC236}">
                  <a16:creationId xmlns:a16="http://schemas.microsoft.com/office/drawing/2014/main" id="{2E63D227-0C35-0476-B522-774CE4A4EE4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3" name="Rectangle 22">
              <a:hlinkClick r:id="rId34" action="ppaction://hlinksldjump"/>
              <a:extLst>
                <a:ext uri="{FF2B5EF4-FFF2-40B4-BE49-F238E27FC236}">
                  <a16:creationId xmlns:a16="http://schemas.microsoft.com/office/drawing/2014/main" id="{EA7A26FC-2278-CB64-605A-2409FA8BBB9D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4" name="Rectangle 23">
              <a:hlinkClick r:id="rId35" action="ppaction://hlinksldjump"/>
              <a:extLst>
                <a:ext uri="{FF2B5EF4-FFF2-40B4-BE49-F238E27FC236}">
                  <a16:creationId xmlns:a16="http://schemas.microsoft.com/office/drawing/2014/main" id="{B6DAF496-762C-20B7-F72F-5FB00BB5150E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5" name="Rectangle 24">
              <a:hlinkClick r:id="rId36" action="ppaction://hlinksldjump"/>
              <a:extLst>
                <a:ext uri="{FF2B5EF4-FFF2-40B4-BE49-F238E27FC236}">
                  <a16:creationId xmlns:a16="http://schemas.microsoft.com/office/drawing/2014/main" id="{36291A72-07D4-F4E5-6C6F-8F48006D2EE1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6" name="Rectangle 25">
              <a:hlinkClick r:id="rId37" action="ppaction://hlinksldjump"/>
              <a:extLst>
                <a:ext uri="{FF2B5EF4-FFF2-40B4-BE49-F238E27FC236}">
                  <a16:creationId xmlns:a16="http://schemas.microsoft.com/office/drawing/2014/main" id="{5B9B4953-9E06-928B-49F3-A56077CDFA12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7" name="Rectangle 26">
              <a:hlinkClick r:id="rId38" action="ppaction://hlinksldjump"/>
              <a:extLst>
                <a:ext uri="{FF2B5EF4-FFF2-40B4-BE49-F238E27FC236}">
                  <a16:creationId xmlns:a16="http://schemas.microsoft.com/office/drawing/2014/main" id="{AB5DA366-CDDA-6708-1011-C1D2807517ED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28" name="Rectangle 27">
              <a:hlinkClick r:id="rId39" action="ppaction://hlinksldjump"/>
              <a:extLst>
                <a:ext uri="{FF2B5EF4-FFF2-40B4-BE49-F238E27FC236}">
                  <a16:creationId xmlns:a16="http://schemas.microsoft.com/office/drawing/2014/main" id="{9D46DE17-0685-D1E1-231D-D6557991FE85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29" name="Rectangle 28">
              <a:hlinkClick r:id="rId40" action="ppaction://hlinksldjump"/>
              <a:extLst>
                <a:ext uri="{FF2B5EF4-FFF2-40B4-BE49-F238E27FC236}">
                  <a16:creationId xmlns:a16="http://schemas.microsoft.com/office/drawing/2014/main" id="{D693D399-2E66-21F3-CE03-E1B9DCCC4A70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0" name="Rectangle 29">
              <a:hlinkClick r:id="rId41" action="ppaction://hlinksldjump"/>
              <a:extLst>
                <a:ext uri="{FF2B5EF4-FFF2-40B4-BE49-F238E27FC236}">
                  <a16:creationId xmlns:a16="http://schemas.microsoft.com/office/drawing/2014/main" id="{EBAEC804-2929-6B9F-213B-1FEA45E5410C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1" name="Rectangle 30">
              <a:hlinkClick r:id="rId42" action="ppaction://hlinksldjump"/>
              <a:extLst>
                <a:ext uri="{FF2B5EF4-FFF2-40B4-BE49-F238E27FC236}">
                  <a16:creationId xmlns:a16="http://schemas.microsoft.com/office/drawing/2014/main" id="{4040C272-3F5D-FEA9-F245-42AB8F347C97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2" name="Rectangle 31">
              <a:hlinkClick r:id="rId43" action="ppaction://hlinksldjump"/>
              <a:extLst>
                <a:ext uri="{FF2B5EF4-FFF2-40B4-BE49-F238E27FC236}">
                  <a16:creationId xmlns:a16="http://schemas.microsoft.com/office/drawing/2014/main" id="{E8EE2F01-633C-A2E1-18CF-23BB21AFB078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3" name="Rectangle 32">
              <a:hlinkClick r:id="rId44" action="ppaction://hlinksldjump"/>
              <a:extLst>
                <a:ext uri="{FF2B5EF4-FFF2-40B4-BE49-F238E27FC236}">
                  <a16:creationId xmlns:a16="http://schemas.microsoft.com/office/drawing/2014/main" id="{8D96B342-4965-476E-1388-858A814077F3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4" name="Rectangle 33">
              <a:hlinkClick r:id="rId45" action="ppaction://hlinksldjump"/>
              <a:extLst>
                <a:ext uri="{FF2B5EF4-FFF2-40B4-BE49-F238E27FC236}">
                  <a16:creationId xmlns:a16="http://schemas.microsoft.com/office/drawing/2014/main" id="{4623C05B-1C7D-B8A9-36A3-4AC9B3F1512D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5" name="Rectangle 34">
              <a:hlinkClick r:id="rId46" action="ppaction://hlinksldjump"/>
              <a:extLst>
                <a:ext uri="{FF2B5EF4-FFF2-40B4-BE49-F238E27FC236}">
                  <a16:creationId xmlns:a16="http://schemas.microsoft.com/office/drawing/2014/main" id="{4A33619D-B0B4-9AF4-BCF7-7054D7A4EDAC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7F1A128-179F-FAD3-B76B-98BC4580F6AA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143104-6566-A1BC-2D90-59C78A4E8A01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7A5513-FEC2-9D87-8355-01741E9E95E7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875112D-AC2D-F058-AE08-C22D95A6AF1A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CB85C0-155C-CBDB-FCF8-61B0C4F0691A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64AB1F2-DA54-9BF3-6BD6-99B0E97E831A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65E55C-16EC-7E52-BEDD-08DDEA1A5CE2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7619E3D-A288-0599-6B55-89843EA38B13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03B0CD-C712-6CCF-34E1-17C4FC69D9F1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486FA31-0EDE-E83A-9677-4C2C8F8C5C77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638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BF36C3-1998-19D3-D08D-A6CFB0666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9, 2024</a:t>
            </a:r>
          </a:p>
        </p:txBody>
      </p:sp>
    </p:spTree>
    <p:extLst>
      <p:ext uri="{BB962C8B-B14F-4D97-AF65-F5344CB8AC3E}">
        <p14:creationId xmlns:p14="http://schemas.microsoft.com/office/powerpoint/2010/main" val="244190032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DE015-9792-F9C1-7919-233F15CB8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1, 2024</a:t>
            </a:r>
          </a:p>
        </p:txBody>
      </p:sp>
    </p:spTree>
    <p:extLst>
      <p:ext uri="{BB962C8B-B14F-4D97-AF65-F5344CB8AC3E}">
        <p14:creationId xmlns:p14="http://schemas.microsoft.com/office/powerpoint/2010/main" val="202470404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6FCF12-AF1C-0C0E-4E7A-64CC1D38F6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2, 2024</a:t>
            </a:r>
          </a:p>
        </p:txBody>
      </p:sp>
    </p:spTree>
    <p:extLst>
      <p:ext uri="{BB962C8B-B14F-4D97-AF65-F5344CB8AC3E}">
        <p14:creationId xmlns:p14="http://schemas.microsoft.com/office/powerpoint/2010/main" val="401612811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E345C-46E8-6D69-2EB4-360F6A902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3, 2024</a:t>
            </a:r>
          </a:p>
        </p:txBody>
      </p:sp>
    </p:spTree>
    <p:extLst>
      <p:ext uri="{BB962C8B-B14F-4D97-AF65-F5344CB8AC3E}">
        <p14:creationId xmlns:p14="http://schemas.microsoft.com/office/powerpoint/2010/main" val="313941593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3B0D87-4B7F-B67E-046E-76A6EBE71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4, 2024</a:t>
            </a:r>
          </a:p>
        </p:txBody>
      </p:sp>
    </p:spTree>
    <p:extLst>
      <p:ext uri="{BB962C8B-B14F-4D97-AF65-F5344CB8AC3E}">
        <p14:creationId xmlns:p14="http://schemas.microsoft.com/office/powerpoint/2010/main" val="51649271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B442A8-990E-6DBC-2503-A9E6DE434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0462" y="0"/>
            <a:ext cx="2827338" cy="368980"/>
          </a:xfrm>
        </p:spPr>
        <p:txBody>
          <a:bodyPr/>
          <a:lstStyle/>
          <a:p>
            <a:r>
              <a:rPr lang="en-US"/>
              <a:t>Sun May 5, 2024</a:t>
            </a:r>
          </a:p>
        </p:txBody>
      </p:sp>
    </p:spTree>
    <p:extLst>
      <p:ext uri="{BB962C8B-B14F-4D97-AF65-F5344CB8AC3E}">
        <p14:creationId xmlns:p14="http://schemas.microsoft.com/office/powerpoint/2010/main" val="19808252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00746-0887-51D7-7F76-CC85C80141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6, 2024</a:t>
            </a:r>
          </a:p>
        </p:txBody>
      </p:sp>
    </p:spTree>
    <p:extLst>
      <p:ext uri="{BB962C8B-B14F-4D97-AF65-F5344CB8AC3E}">
        <p14:creationId xmlns:p14="http://schemas.microsoft.com/office/powerpoint/2010/main" val="183823170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82A7AF-6DA3-474B-2A57-A86864A484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7, 2024</a:t>
            </a:r>
          </a:p>
        </p:txBody>
      </p:sp>
    </p:spTree>
    <p:extLst>
      <p:ext uri="{BB962C8B-B14F-4D97-AF65-F5344CB8AC3E}">
        <p14:creationId xmlns:p14="http://schemas.microsoft.com/office/powerpoint/2010/main" val="7429331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EE09E0-0D84-4796-42E7-0D2BCED41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8, 2024</a:t>
            </a:r>
          </a:p>
        </p:txBody>
      </p:sp>
    </p:spTree>
    <p:extLst>
      <p:ext uri="{BB962C8B-B14F-4D97-AF65-F5344CB8AC3E}">
        <p14:creationId xmlns:p14="http://schemas.microsoft.com/office/powerpoint/2010/main" val="272740426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8A2741-4293-EDEC-697A-0840E32FBB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9, 2024</a:t>
            </a:r>
          </a:p>
        </p:txBody>
      </p:sp>
    </p:spTree>
    <p:extLst>
      <p:ext uri="{BB962C8B-B14F-4D97-AF65-F5344CB8AC3E}">
        <p14:creationId xmlns:p14="http://schemas.microsoft.com/office/powerpoint/2010/main" val="415207850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D48A3D-305B-1CA1-5202-C4B0837BC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10, 2024</a:t>
            </a:r>
          </a:p>
        </p:txBody>
      </p:sp>
    </p:spTree>
    <p:extLst>
      <p:ext uri="{BB962C8B-B14F-4D97-AF65-F5344CB8AC3E}">
        <p14:creationId xmlns:p14="http://schemas.microsoft.com/office/powerpoint/2010/main" val="16012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C86596-F10B-339B-12B3-486A165B68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10, 2024</a:t>
            </a:r>
          </a:p>
        </p:txBody>
      </p:sp>
    </p:spTree>
    <p:extLst>
      <p:ext uri="{BB962C8B-B14F-4D97-AF65-F5344CB8AC3E}">
        <p14:creationId xmlns:p14="http://schemas.microsoft.com/office/powerpoint/2010/main" val="164532240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33AB15-A550-5875-08B2-0C23EADEF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11, 2024</a:t>
            </a:r>
          </a:p>
        </p:txBody>
      </p:sp>
    </p:spTree>
    <p:extLst>
      <p:ext uri="{BB962C8B-B14F-4D97-AF65-F5344CB8AC3E}">
        <p14:creationId xmlns:p14="http://schemas.microsoft.com/office/powerpoint/2010/main" val="154476099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586EA-B8A2-D083-47AA-4423C9D71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12, 2024</a:t>
            </a:r>
          </a:p>
        </p:txBody>
      </p:sp>
    </p:spTree>
    <p:extLst>
      <p:ext uri="{BB962C8B-B14F-4D97-AF65-F5344CB8AC3E}">
        <p14:creationId xmlns:p14="http://schemas.microsoft.com/office/powerpoint/2010/main" val="392406691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A32D48-1703-0FE0-F9E8-E77A378C8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13, 2024</a:t>
            </a:r>
          </a:p>
        </p:txBody>
      </p:sp>
    </p:spTree>
    <p:extLst>
      <p:ext uri="{BB962C8B-B14F-4D97-AF65-F5344CB8AC3E}">
        <p14:creationId xmlns:p14="http://schemas.microsoft.com/office/powerpoint/2010/main" val="325923126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A3C9E-F7EE-030E-A595-A931C328AB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14, 2024</a:t>
            </a:r>
          </a:p>
        </p:txBody>
      </p:sp>
    </p:spTree>
    <p:extLst>
      <p:ext uri="{BB962C8B-B14F-4D97-AF65-F5344CB8AC3E}">
        <p14:creationId xmlns:p14="http://schemas.microsoft.com/office/powerpoint/2010/main" val="159867301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98867F-3557-7474-481C-AB2231DD3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15, 2024</a:t>
            </a:r>
          </a:p>
        </p:txBody>
      </p:sp>
    </p:spTree>
    <p:extLst>
      <p:ext uri="{BB962C8B-B14F-4D97-AF65-F5344CB8AC3E}">
        <p14:creationId xmlns:p14="http://schemas.microsoft.com/office/powerpoint/2010/main" val="411262345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37EDA1-ABD9-3F18-4728-9BF7834693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16, 2024</a:t>
            </a:r>
          </a:p>
        </p:txBody>
      </p:sp>
    </p:spTree>
    <p:extLst>
      <p:ext uri="{BB962C8B-B14F-4D97-AF65-F5344CB8AC3E}">
        <p14:creationId xmlns:p14="http://schemas.microsoft.com/office/powerpoint/2010/main" val="360372201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519854-AC63-D520-5B9D-89CBE79B9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17, 2024</a:t>
            </a:r>
          </a:p>
        </p:txBody>
      </p:sp>
    </p:spTree>
    <p:extLst>
      <p:ext uri="{BB962C8B-B14F-4D97-AF65-F5344CB8AC3E}">
        <p14:creationId xmlns:p14="http://schemas.microsoft.com/office/powerpoint/2010/main" val="244363545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A2C5BD-9C93-B13E-D100-4B6DA4004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18, 2024</a:t>
            </a:r>
          </a:p>
        </p:txBody>
      </p:sp>
    </p:spTree>
    <p:extLst>
      <p:ext uri="{BB962C8B-B14F-4D97-AF65-F5344CB8AC3E}">
        <p14:creationId xmlns:p14="http://schemas.microsoft.com/office/powerpoint/2010/main" val="223797778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FB1A4C-2FE6-5A89-B03F-B3A7C18AA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19, 2024</a:t>
            </a:r>
          </a:p>
        </p:txBody>
      </p:sp>
    </p:spTree>
    <p:extLst>
      <p:ext uri="{BB962C8B-B14F-4D97-AF65-F5344CB8AC3E}">
        <p14:creationId xmlns:p14="http://schemas.microsoft.com/office/powerpoint/2010/main" val="57627702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F8C7A-782F-24CB-4CAB-A99A4755F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20, 2024</a:t>
            </a:r>
          </a:p>
        </p:txBody>
      </p:sp>
    </p:spTree>
    <p:extLst>
      <p:ext uri="{BB962C8B-B14F-4D97-AF65-F5344CB8AC3E}">
        <p14:creationId xmlns:p14="http://schemas.microsoft.com/office/powerpoint/2010/main" val="846642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32139A-5722-BFCA-D71F-BA18AC29C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11, 2024</a:t>
            </a:r>
          </a:p>
        </p:txBody>
      </p:sp>
    </p:spTree>
    <p:extLst>
      <p:ext uri="{BB962C8B-B14F-4D97-AF65-F5344CB8AC3E}">
        <p14:creationId xmlns:p14="http://schemas.microsoft.com/office/powerpoint/2010/main" val="83861820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7A7641-9B3D-DB98-648E-EC4B1EB6E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21, 2024</a:t>
            </a:r>
          </a:p>
        </p:txBody>
      </p:sp>
    </p:spTree>
    <p:extLst>
      <p:ext uri="{BB962C8B-B14F-4D97-AF65-F5344CB8AC3E}">
        <p14:creationId xmlns:p14="http://schemas.microsoft.com/office/powerpoint/2010/main" val="7082115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ED6EC-2551-8915-17B2-01B61E5A68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22, 2024</a:t>
            </a:r>
          </a:p>
        </p:txBody>
      </p:sp>
    </p:spTree>
    <p:extLst>
      <p:ext uri="{BB962C8B-B14F-4D97-AF65-F5344CB8AC3E}">
        <p14:creationId xmlns:p14="http://schemas.microsoft.com/office/powerpoint/2010/main" val="28430792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9CFFF0-233F-65A5-EB9D-E2A3BED0D3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23, 2024</a:t>
            </a:r>
          </a:p>
        </p:txBody>
      </p:sp>
    </p:spTree>
    <p:extLst>
      <p:ext uri="{BB962C8B-B14F-4D97-AF65-F5344CB8AC3E}">
        <p14:creationId xmlns:p14="http://schemas.microsoft.com/office/powerpoint/2010/main" val="250539082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86F3D5-AFF3-584F-AB46-97B60500C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24, 2024</a:t>
            </a:r>
          </a:p>
        </p:txBody>
      </p:sp>
    </p:spTree>
    <p:extLst>
      <p:ext uri="{BB962C8B-B14F-4D97-AF65-F5344CB8AC3E}">
        <p14:creationId xmlns:p14="http://schemas.microsoft.com/office/powerpoint/2010/main" val="220663971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E28A1D-38D2-06E9-71AF-F27AD85DA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25, 2024</a:t>
            </a:r>
          </a:p>
        </p:txBody>
      </p:sp>
    </p:spTree>
    <p:extLst>
      <p:ext uri="{BB962C8B-B14F-4D97-AF65-F5344CB8AC3E}">
        <p14:creationId xmlns:p14="http://schemas.microsoft.com/office/powerpoint/2010/main" val="218030785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11CE3A-310C-1DE7-856A-14E52AA8A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26, 2024</a:t>
            </a:r>
          </a:p>
        </p:txBody>
      </p:sp>
    </p:spTree>
    <p:extLst>
      <p:ext uri="{BB962C8B-B14F-4D97-AF65-F5344CB8AC3E}">
        <p14:creationId xmlns:p14="http://schemas.microsoft.com/office/powerpoint/2010/main" val="242737667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EC6474-0DE6-8A55-942B-E704D88AE3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27, 2024</a:t>
            </a:r>
          </a:p>
        </p:txBody>
      </p:sp>
    </p:spTree>
    <p:extLst>
      <p:ext uri="{BB962C8B-B14F-4D97-AF65-F5344CB8AC3E}">
        <p14:creationId xmlns:p14="http://schemas.microsoft.com/office/powerpoint/2010/main" val="3470873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84A92-6D7B-A7DE-F87F-1CCB2F864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28, 2024</a:t>
            </a:r>
          </a:p>
        </p:txBody>
      </p:sp>
    </p:spTree>
    <p:extLst>
      <p:ext uri="{BB962C8B-B14F-4D97-AF65-F5344CB8AC3E}">
        <p14:creationId xmlns:p14="http://schemas.microsoft.com/office/powerpoint/2010/main" val="17224361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E22299-AD0E-698F-ADF6-A6D1CDDEA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29, 2024</a:t>
            </a:r>
          </a:p>
        </p:txBody>
      </p:sp>
    </p:spTree>
    <p:extLst>
      <p:ext uri="{BB962C8B-B14F-4D97-AF65-F5344CB8AC3E}">
        <p14:creationId xmlns:p14="http://schemas.microsoft.com/office/powerpoint/2010/main" val="371720238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6F65C-84A3-C8A5-F977-5A306C06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30, 2024</a:t>
            </a:r>
          </a:p>
        </p:txBody>
      </p:sp>
    </p:spTree>
    <p:extLst>
      <p:ext uri="{BB962C8B-B14F-4D97-AF65-F5344CB8AC3E}">
        <p14:creationId xmlns:p14="http://schemas.microsoft.com/office/powerpoint/2010/main" val="269529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B989BD-05A3-1D48-CC79-174F33430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12, 2024</a:t>
            </a:r>
          </a:p>
        </p:txBody>
      </p:sp>
    </p:spTree>
    <p:extLst>
      <p:ext uri="{BB962C8B-B14F-4D97-AF65-F5344CB8AC3E}">
        <p14:creationId xmlns:p14="http://schemas.microsoft.com/office/powerpoint/2010/main" val="342929906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B750E4-712C-FA7C-5080-C497B6458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31, 2024</a:t>
            </a:r>
          </a:p>
        </p:txBody>
      </p:sp>
    </p:spTree>
    <p:extLst>
      <p:ext uri="{BB962C8B-B14F-4D97-AF65-F5344CB8AC3E}">
        <p14:creationId xmlns:p14="http://schemas.microsoft.com/office/powerpoint/2010/main" val="292480444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253A2-3073-00D5-9B0F-DA85C6289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June 2024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359CFC2A-6458-E3D7-93DB-B533891F9B4C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E2ED7BE2-C00D-F0D1-9F44-60411B99D661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20CD0BBF-ABE5-DDFE-DBBC-8DAA95ED8D74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ECD6C361-023E-4DBB-AEFE-7CD2D431C320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E2CBC542-3CA0-E617-32FF-4CCD9D29F516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99EE8509-D352-B21E-0E10-67615E56789E}"/>
              </a:ext>
            </a:extLst>
          </p:cNvPr>
          <p:cNvSpPr/>
          <p:nvPr/>
        </p:nvSpPr>
        <p:spPr>
          <a:xfrm rot="5400000">
            <a:off x="4431474" y="2476739"/>
            <a:ext cx="394535" cy="225633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446D80AC-F82E-75B9-8AB2-9F6AD3460057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95E170CF-8D0D-22F5-6D16-251799C32561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825867BB-8186-60D8-01AC-DC02CB2C7F26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48F347E1-3172-C161-3080-2B8258BFF48B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864AA2C6-DE91-082A-7468-777E4FD3A4F0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97FD50BA-FF94-BBDD-4722-E8B6310466D8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89C1CE66-959B-C3FA-BC2A-2556EB7F9EB9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7FFC89-6C84-D906-9A37-0548F47F7022}"/>
              </a:ext>
            </a:extLst>
          </p:cNvPr>
          <p:cNvGrpSpPr/>
          <p:nvPr/>
        </p:nvGrpSpPr>
        <p:grpSpPr>
          <a:xfrm>
            <a:off x="3360210" y="369282"/>
            <a:ext cx="1129960" cy="1041413"/>
            <a:chOff x="3360210" y="369282"/>
            <a:chExt cx="1129960" cy="10414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0411A6-8FB3-5ED1-116D-0A0B6EF75A70}"/>
                </a:ext>
              </a:extLst>
            </p:cNvPr>
            <p:cNvSpPr/>
            <p:nvPr userDrawn="1"/>
          </p:nvSpPr>
          <p:spPr>
            <a:xfrm>
              <a:off x="3687995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CDB5FC-B69F-B469-81BD-7902614A68D0}"/>
                </a:ext>
              </a:extLst>
            </p:cNvPr>
            <p:cNvSpPr/>
            <p:nvPr userDrawn="1"/>
          </p:nvSpPr>
          <p:spPr>
            <a:xfrm>
              <a:off x="3854089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6511D4-8740-F12D-19D2-A1C108881E31}"/>
                </a:ext>
              </a:extLst>
            </p:cNvPr>
            <p:cNvSpPr/>
            <p:nvPr userDrawn="1"/>
          </p:nvSpPr>
          <p:spPr>
            <a:xfrm>
              <a:off x="4016786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9C3150-B249-E1DD-C784-362439914E57}"/>
                </a:ext>
              </a:extLst>
            </p:cNvPr>
            <p:cNvSpPr/>
            <p:nvPr userDrawn="1"/>
          </p:nvSpPr>
          <p:spPr>
            <a:xfrm>
              <a:off x="4180519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hlinkClick r:id="rId16" action="ppaction://hlinksldjump"/>
              <a:extLst>
                <a:ext uri="{FF2B5EF4-FFF2-40B4-BE49-F238E27FC236}">
                  <a16:creationId xmlns:a16="http://schemas.microsoft.com/office/drawing/2014/main" id="{3F8A8D2C-0D46-502A-7F46-E5EC703730A5}"/>
                </a:ext>
              </a:extLst>
            </p:cNvPr>
            <p:cNvSpPr/>
            <p:nvPr userDrawn="1"/>
          </p:nvSpPr>
          <p:spPr>
            <a:xfrm>
              <a:off x="4345402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>
              <a:hlinkClick r:id="rId17" action="ppaction://hlinksldjump"/>
              <a:extLst>
                <a:ext uri="{FF2B5EF4-FFF2-40B4-BE49-F238E27FC236}">
                  <a16:creationId xmlns:a16="http://schemas.microsoft.com/office/drawing/2014/main" id="{A586924D-3226-9D41-BE69-C7FA19E58480}"/>
                </a:ext>
              </a:extLst>
            </p:cNvPr>
            <p:cNvSpPr/>
            <p:nvPr userDrawn="1"/>
          </p:nvSpPr>
          <p:spPr>
            <a:xfrm>
              <a:off x="3360210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>
              <a:hlinkClick r:id="rId18" action="ppaction://hlinksldjump"/>
              <a:extLst>
                <a:ext uri="{FF2B5EF4-FFF2-40B4-BE49-F238E27FC236}">
                  <a16:creationId xmlns:a16="http://schemas.microsoft.com/office/drawing/2014/main" id="{815861AC-19F0-675E-0DD2-E06A6DBB7ABE}"/>
                </a:ext>
              </a:extLst>
            </p:cNvPr>
            <p:cNvSpPr/>
            <p:nvPr userDrawn="1"/>
          </p:nvSpPr>
          <p:spPr>
            <a:xfrm>
              <a:off x="3522922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hlinkClick r:id="rId19" action="ppaction://hlinksldjump"/>
              <a:extLst>
                <a:ext uri="{FF2B5EF4-FFF2-40B4-BE49-F238E27FC236}">
                  <a16:creationId xmlns:a16="http://schemas.microsoft.com/office/drawing/2014/main" id="{2FBB503B-7B0B-A258-0D05-B874E47F5AED}"/>
                </a:ext>
              </a:extLst>
            </p:cNvPr>
            <p:cNvSpPr/>
            <p:nvPr userDrawn="1"/>
          </p:nvSpPr>
          <p:spPr>
            <a:xfrm>
              <a:off x="3687995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>
              <a:hlinkClick r:id="rId20" action="ppaction://hlinksldjump"/>
              <a:extLst>
                <a:ext uri="{FF2B5EF4-FFF2-40B4-BE49-F238E27FC236}">
                  <a16:creationId xmlns:a16="http://schemas.microsoft.com/office/drawing/2014/main" id="{DD2A8D87-170D-B432-F7A5-951FE94A8267}"/>
                </a:ext>
              </a:extLst>
            </p:cNvPr>
            <p:cNvSpPr/>
            <p:nvPr userDrawn="1"/>
          </p:nvSpPr>
          <p:spPr>
            <a:xfrm>
              <a:off x="3854089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Rectangle 12">
              <a:hlinkClick r:id="rId21" action="ppaction://hlinksldjump"/>
              <a:extLst>
                <a:ext uri="{FF2B5EF4-FFF2-40B4-BE49-F238E27FC236}">
                  <a16:creationId xmlns:a16="http://schemas.microsoft.com/office/drawing/2014/main" id="{C646F0D0-9155-0B5E-27DC-0EE8C457A679}"/>
                </a:ext>
              </a:extLst>
            </p:cNvPr>
            <p:cNvSpPr/>
            <p:nvPr userDrawn="1"/>
          </p:nvSpPr>
          <p:spPr>
            <a:xfrm>
              <a:off x="4016786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Rectangle 13">
              <a:hlinkClick r:id="rId22" action="ppaction://hlinksldjump"/>
              <a:extLst>
                <a:ext uri="{FF2B5EF4-FFF2-40B4-BE49-F238E27FC236}">
                  <a16:creationId xmlns:a16="http://schemas.microsoft.com/office/drawing/2014/main" id="{5537F349-B9A0-0F78-F77A-C5A41947C28F}"/>
                </a:ext>
              </a:extLst>
            </p:cNvPr>
            <p:cNvSpPr/>
            <p:nvPr userDrawn="1"/>
          </p:nvSpPr>
          <p:spPr>
            <a:xfrm>
              <a:off x="4180519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Rectangle 14">
              <a:hlinkClick r:id="rId23" action="ppaction://hlinksldjump"/>
              <a:extLst>
                <a:ext uri="{FF2B5EF4-FFF2-40B4-BE49-F238E27FC236}">
                  <a16:creationId xmlns:a16="http://schemas.microsoft.com/office/drawing/2014/main" id="{B06D5C34-4469-37EB-A57B-07949E3D715E}"/>
                </a:ext>
              </a:extLst>
            </p:cNvPr>
            <p:cNvSpPr/>
            <p:nvPr userDrawn="1"/>
          </p:nvSpPr>
          <p:spPr>
            <a:xfrm>
              <a:off x="4345402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Rectangle 15">
              <a:hlinkClick r:id="rId24" action="ppaction://hlinksldjump"/>
              <a:extLst>
                <a:ext uri="{FF2B5EF4-FFF2-40B4-BE49-F238E27FC236}">
                  <a16:creationId xmlns:a16="http://schemas.microsoft.com/office/drawing/2014/main" id="{933224B2-6CFE-FB9F-1DC7-8B1FBDA138CA}"/>
                </a:ext>
              </a:extLst>
            </p:cNvPr>
            <p:cNvSpPr/>
            <p:nvPr userDrawn="1"/>
          </p:nvSpPr>
          <p:spPr>
            <a:xfrm>
              <a:off x="3360210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" name="Rectangle 16">
              <a:hlinkClick r:id="rId25" action="ppaction://hlinksldjump"/>
              <a:extLst>
                <a:ext uri="{FF2B5EF4-FFF2-40B4-BE49-F238E27FC236}">
                  <a16:creationId xmlns:a16="http://schemas.microsoft.com/office/drawing/2014/main" id="{FBB46F6F-3B07-E0F7-2B87-87B97D99917F}"/>
                </a:ext>
              </a:extLst>
            </p:cNvPr>
            <p:cNvSpPr/>
            <p:nvPr userDrawn="1"/>
          </p:nvSpPr>
          <p:spPr>
            <a:xfrm>
              <a:off x="3522922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Rectangle 17">
              <a:hlinkClick r:id="rId26" action="ppaction://hlinksldjump"/>
              <a:extLst>
                <a:ext uri="{FF2B5EF4-FFF2-40B4-BE49-F238E27FC236}">
                  <a16:creationId xmlns:a16="http://schemas.microsoft.com/office/drawing/2014/main" id="{80E33123-A73F-F782-F0C8-256AB2025194}"/>
                </a:ext>
              </a:extLst>
            </p:cNvPr>
            <p:cNvSpPr/>
            <p:nvPr userDrawn="1"/>
          </p:nvSpPr>
          <p:spPr>
            <a:xfrm>
              <a:off x="3687995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" name="Rectangle 18">
              <a:hlinkClick r:id="rId27" action="ppaction://hlinksldjump"/>
              <a:extLst>
                <a:ext uri="{FF2B5EF4-FFF2-40B4-BE49-F238E27FC236}">
                  <a16:creationId xmlns:a16="http://schemas.microsoft.com/office/drawing/2014/main" id="{9AC496AB-74B5-B84B-0BD4-DDC359E6086E}"/>
                </a:ext>
              </a:extLst>
            </p:cNvPr>
            <p:cNvSpPr/>
            <p:nvPr userDrawn="1"/>
          </p:nvSpPr>
          <p:spPr>
            <a:xfrm>
              <a:off x="3854089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0" name="Rectangle 19">
              <a:hlinkClick r:id="rId28" action="ppaction://hlinksldjump"/>
              <a:extLst>
                <a:ext uri="{FF2B5EF4-FFF2-40B4-BE49-F238E27FC236}">
                  <a16:creationId xmlns:a16="http://schemas.microsoft.com/office/drawing/2014/main" id="{A7009B0D-5D8E-0C5A-DCED-E426CFA5A176}"/>
                </a:ext>
              </a:extLst>
            </p:cNvPr>
            <p:cNvSpPr/>
            <p:nvPr userDrawn="1"/>
          </p:nvSpPr>
          <p:spPr>
            <a:xfrm>
              <a:off x="4016786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1" name="Rectangle 20">
              <a:hlinkClick r:id="rId29" action="ppaction://hlinksldjump"/>
              <a:extLst>
                <a:ext uri="{FF2B5EF4-FFF2-40B4-BE49-F238E27FC236}">
                  <a16:creationId xmlns:a16="http://schemas.microsoft.com/office/drawing/2014/main" id="{D15BAFE7-30C3-EB8D-9ABD-EA9C4293F4B1}"/>
                </a:ext>
              </a:extLst>
            </p:cNvPr>
            <p:cNvSpPr/>
            <p:nvPr userDrawn="1"/>
          </p:nvSpPr>
          <p:spPr>
            <a:xfrm>
              <a:off x="4180519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2" name="Rectangle 21">
              <a:hlinkClick r:id="rId30" action="ppaction://hlinksldjump"/>
              <a:extLst>
                <a:ext uri="{FF2B5EF4-FFF2-40B4-BE49-F238E27FC236}">
                  <a16:creationId xmlns:a16="http://schemas.microsoft.com/office/drawing/2014/main" id="{5843209D-A8E7-D558-C572-169DFC707B02}"/>
                </a:ext>
              </a:extLst>
            </p:cNvPr>
            <p:cNvSpPr/>
            <p:nvPr userDrawn="1"/>
          </p:nvSpPr>
          <p:spPr>
            <a:xfrm>
              <a:off x="4345402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3" name="Rectangle 22">
              <a:hlinkClick r:id="rId31" action="ppaction://hlinksldjump"/>
              <a:extLst>
                <a:ext uri="{FF2B5EF4-FFF2-40B4-BE49-F238E27FC236}">
                  <a16:creationId xmlns:a16="http://schemas.microsoft.com/office/drawing/2014/main" id="{49F68991-46D3-96D0-3225-8682BBD26096}"/>
                </a:ext>
              </a:extLst>
            </p:cNvPr>
            <p:cNvSpPr/>
            <p:nvPr userDrawn="1"/>
          </p:nvSpPr>
          <p:spPr>
            <a:xfrm>
              <a:off x="3360210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4" name="Rectangle 23">
              <a:hlinkClick r:id="rId32" action="ppaction://hlinksldjump"/>
              <a:extLst>
                <a:ext uri="{FF2B5EF4-FFF2-40B4-BE49-F238E27FC236}">
                  <a16:creationId xmlns:a16="http://schemas.microsoft.com/office/drawing/2014/main" id="{187A0CB3-513D-0234-E0C2-97A3CD8D5F6D}"/>
                </a:ext>
              </a:extLst>
            </p:cNvPr>
            <p:cNvSpPr/>
            <p:nvPr userDrawn="1"/>
          </p:nvSpPr>
          <p:spPr>
            <a:xfrm>
              <a:off x="3522922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5" name="Rectangle 24">
              <a:hlinkClick r:id="rId33" action="ppaction://hlinksldjump"/>
              <a:extLst>
                <a:ext uri="{FF2B5EF4-FFF2-40B4-BE49-F238E27FC236}">
                  <a16:creationId xmlns:a16="http://schemas.microsoft.com/office/drawing/2014/main" id="{EC3CD8B9-9BF2-CE52-3CAE-7615881005F0}"/>
                </a:ext>
              </a:extLst>
            </p:cNvPr>
            <p:cNvSpPr/>
            <p:nvPr userDrawn="1"/>
          </p:nvSpPr>
          <p:spPr>
            <a:xfrm>
              <a:off x="3687995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6" name="Rectangle 25">
              <a:hlinkClick r:id="rId34" action="ppaction://hlinksldjump"/>
              <a:extLst>
                <a:ext uri="{FF2B5EF4-FFF2-40B4-BE49-F238E27FC236}">
                  <a16:creationId xmlns:a16="http://schemas.microsoft.com/office/drawing/2014/main" id="{0F51A490-5A2A-3A2C-5937-731C46E47DBA}"/>
                </a:ext>
              </a:extLst>
            </p:cNvPr>
            <p:cNvSpPr/>
            <p:nvPr userDrawn="1"/>
          </p:nvSpPr>
          <p:spPr>
            <a:xfrm>
              <a:off x="3854089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7" name="Rectangle 26">
              <a:hlinkClick r:id="rId35" action="ppaction://hlinksldjump"/>
              <a:extLst>
                <a:ext uri="{FF2B5EF4-FFF2-40B4-BE49-F238E27FC236}">
                  <a16:creationId xmlns:a16="http://schemas.microsoft.com/office/drawing/2014/main" id="{73C3CE5B-E22C-2529-B521-D381F8ADF95B}"/>
                </a:ext>
              </a:extLst>
            </p:cNvPr>
            <p:cNvSpPr/>
            <p:nvPr userDrawn="1"/>
          </p:nvSpPr>
          <p:spPr>
            <a:xfrm>
              <a:off x="4016786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8" name="Rectangle 27">
              <a:hlinkClick r:id="rId36" action="ppaction://hlinksldjump"/>
              <a:extLst>
                <a:ext uri="{FF2B5EF4-FFF2-40B4-BE49-F238E27FC236}">
                  <a16:creationId xmlns:a16="http://schemas.microsoft.com/office/drawing/2014/main" id="{34DFAC25-8ECB-3112-A95F-28A530349E04}"/>
                </a:ext>
              </a:extLst>
            </p:cNvPr>
            <p:cNvSpPr/>
            <p:nvPr userDrawn="1"/>
          </p:nvSpPr>
          <p:spPr>
            <a:xfrm>
              <a:off x="4180519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9" name="Rectangle 28">
              <a:hlinkClick r:id="rId37" action="ppaction://hlinksldjump"/>
              <a:extLst>
                <a:ext uri="{FF2B5EF4-FFF2-40B4-BE49-F238E27FC236}">
                  <a16:creationId xmlns:a16="http://schemas.microsoft.com/office/drawing/2014/main" id="{68696219-C592-90B4-B397-2A8C2CCFBD30}"/>
                </a:ext>
              </a:extLst>
            </p:cNvPr>
            <p:cNvSpPr/>
            <p:nvPr userDrawn="1"/>
          </p:nvSpPr>
          <p:spPr>
            <a:xfrm>
              <a:off x="4345402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0" name="Rectangle 29">
              <a:hlinkClick r:id="rId38" action="ppaction://hlinksldjump"/>
              <a:extLst>
                <a:ext uri="{FF2B5EF4-FFF2-40B4-BE49-F238E27FC236}">
                  <a16:creationId xmlns:a16="http://schemas.microsoft.com/office/drawing/2014/main" id="{A402326B-A76B-E841-E712-882720B82AEB}"/>
                </a:ext>
              </a:extLst>
            </p:cNvPr>
            <p:cNvSpPr/>
            <p:nvPr userDrawn="1"/>
          </p:nvSpPr>
          <p:spPr>
            <a:xfrm>
              <a:off x="3360210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1" name="Rectangle 30">
              <a:hlinkClick r:id="rId39" action="ppaction://hlinksldjump"/>
              <a:extLst>
                <a:ext uri="{FF2B5EF4-FFF2-40B4-BE49-F238E27FC236}">
                  <a16:creationId xmlns:a16="http://schemas.microsoft.com/office/drawing/2014/main" id="{F52F8278-7F5B-BDCC-881B-FF21D7D3332D}"/>
                </a:ext>
              </a:extLst>
            </p:cNvPr>
            <p:cNvSpPr/>
            <p:nvPr userDrawn="1"/>
          </p:nvSpPr>
          <p:spPr>
            <a:xfrm>
              <a:off x="3522922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2" name="Rectangle 31">
              <a:hlinkClick r:id="rId40" action="ppaction://hlinksldjump"/>
              <a:extLst>
                <a:ext uri="{FF2B5EF4-FFF2-40B4-BE49-F238E27FC236}">
                  <a16:creationId xmlns:a16="http://schemas.microsoft.com/office/drawing/2014/main" id="{39C3C37E-836F-C18C-C94B-B178F1558871}"/>
                </a:ext>
              </a:extLst>
            </p:cNvPr>
            <p:cNvSpPr/>
            <p:nvPr userDrawn="1"/>
          </p:nvSpPr>
          <p:spPr>
            <a:xfrm>
              <a:off x="3687995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3" name="Rectangle 32">
              <a:hlinkClick r:id="rId41" action="ppaction://hlinksldjump"/>
              <a:extLst>
                <a:ext uri="{FF2B5EF4-FFF2-40B4-BE49-F238E27FC236}">
                  <a16:creationId xmlns:a16="http://schemas.microsoft.com/office/drawing/2014/main" id="{A9A35CDE-9B02-820E-21A0-0FE0590C662A}"/>
                </a:ext>
              </a:extLst>
            </p:cNvPr>
            <p:cNvSpPr/>
            <p:nvPr userDrawn="1"/>
          </p:nvSpPr>
          <p:spPr>
            <a:xfrm>
              <a:off x="3854089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4" name="Rectangle 33">
              <a:hlinkClick r:id="rId42" action="ppaction://hlinksldjump"/>
              <a:extLst>
                <a:ext uri="{FF2B5EF4-FFF2-40B4-BE49-F238E27FC236}">
                  <a16:creationId xmlns:a16="http://schemas.microsoft.com/office/drawing/2014/main" id="{573B4635-6A19-652F-2DF0-9347C9846400}"/>
                </a:ext>
              </a:extLst>
            </p:cNvPr>
            <p:cNvSpPr/>
            <p:nvPr userDrawn="1"/>
          </p:nvSpPr>
          <p:spPr>
            <a:xfrm>
              <a:off x="4016786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5" name="Rectangle 34">
              <a:hlinkClick r:id="rId43" action="ppaction://hlinksldjump"/>
              <a:extLst>
                <a:ext uri="{FF2B5EF4-FFF2-40B4-BE49-F238E27FC236}">
                  <a16:creationId xmlns:a16="http://schemas.microsoft.com/office/drawing/2014/main" id="{B29EEABD-CF93-CBCA-3E59-BE912CCDEF91}"/>
                </a:ext>
              </a:extLst>
            </p:cNvPr>
            <p:cNvSpPr/>
            <p:nvPr userDrawn="1"/>
          </p:nvSpPr>
          <p:spPr>
            <a:xfrm>
              <a:off x="4180519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6" name="Rectangle 35">
              <a:hlinkClick r:id="rId44" action="ppaction://hlinksldjump"/>
              <a:extLst>
                <a:ext uri="{FF2B5EF4-FFF2-40B4-BE49-F238E27FC236}">
                  <a16:creationId xmlns:a16="http://schemas.microsoft.com/office/drawing/2014/main" id="{C5F65DA8-C705-775E-4D1E-E90DC0A95570}"/>
                </a:ext>
              </a:extLst>
            </p:cNvPr>
            <p:cNvSpPr/>
            <p:nvPr userDrawn="1"/>
          </p:nvSpPr>
          <p:spPr>
            <a:xfrm>
              <a:off x="4345402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7" name="Rectangle 36">
              <a:hlinkClick r:id="rId45" action="ppaction://hlinksldjump"/>
              <a:extLst>
                <a:ext uri="{FF2B5EF4-FFF2-40B4-BE49-F238E27FC236}">
                  <a16:creationId xmlns:a16="http://schemas.microsoft.com/office/drawing/2014/main" id="{8C204FA5-8AD9-D865-D76B-A33D1FEAA27C}"/>
                </a:ext>
              </a:extLst>
            </p:cNvPr>
            <p:cNvSpPr/>
            <p:nvPr userDrawn="1"/>
          </p:nvSpPr>
          <p:spPr>
            <a:xfrm>
              <a:off x="3360210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1A94966-2529-16C9-710F-971B667BBC9B}"/>
                </a:ext>
              </a:extLst>
            </p:cNvPr>
            <p:cNvSpPr/>
            <p:nvPr userDrawn="1"/>
          </p:nvSpPr>
          <p:spPr>
            <a:xfrm>
              <a:off x="3360210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C6F62A-306E-68A2-27CA-2CBC30A989BF}"/>
                </a:ext>
              </a:extLst>
            </p:cNvPr>
            <p:cNvSpPr/>
            <p:nvPr userDrawn="1"/>
          </p:nvSpPr>
          <p:spPr>
            <a:xfrm>
              <a:off x="352292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00CE62F-6BF3-8343-1666-8033ADDA10B3}"/>
                </a:ext>
              </a:extLst>
            </p:cNvPr>
            <p:cNvSpPr/>
            <p:nvPr userDrawn="1"/>
          </p:nvSpPr>
          <p:spPr>
            <a:xfrm>
              <a:off x="3687995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F38BCE-B355-7D20-AF06-3B4BE14C3AC6}"/>
                </a:ext>
              </a:extLst>
            </p:cNvPr>
            <p:cNvSpPr/>
            <p:nvPr userDrawn="1"/>
          </p:nvSpPr>
          <p:spPr>
            <a:xfrm>
              <a:off x="385408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197FDF-BC67-F15A-DE9D-971D51010157}"/>
                </a:ext>
              </a:extLst>
            </p:cNvPr>
            <p:cNvSpPr/>
            <p:nvPr userDrawn="1"/>
          </p:nvSpPr>
          <p:spPr>
            <a:xfrm>
              <a:off x="401678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9F9667-6AF1-FEFC-4D5E-98E273E220BE}"/>
                </a:ext>
              </a:extLst>
            </p:cNvPr>
            <p:cNvSpPr/>
            <p:nvPr userDrawn="1"/>
          </p:nvSpPr>
          <p:spPr>
            <a:xfrm>
              <a:off x="418051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3C1E7E-EA15-44E1-F6D7-81A486BCCEF3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4A07CAC-1484-D7D2-FE40-7FE6E9208CB6}"/>
                </a:ext>
              </a:extLst>
            </p:cNvPr>
            <p:cNvSpPr/>
            <p:nvPr userDrawn="1"/>
          </p:nvSpPr>
          <p:spPr>
            <a:xfrm>
              <a:off x="3522922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0A5C269-35E8-27D3-DF8A-BE35DAC97927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6EA6CDC-FDB4-D098-6625-9282735ED9FC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37511C5-3157-CC12-53D6-60B1554C6DD3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C2A5E8-E3DE-5778-9B06-9B4D9DC8EEC2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18F2569-A6BE-4A24-7EBF-B3B1217FED2A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4824756-5F9C-F092-ECAC-8AC38A6015A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EA1CA37-6B43-8F8F-718F-B2858C29BACF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76523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37E8-011F-2F77-4BF5-E13C81DAE1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1, 2024</a:t>
            </a:r>
          </a:p>
        </p:txBody>
      </p:sp>
    </p:spTree>
    <p:extLst>
      <p:ext uri="{BB962C8B-B14F-4D97-AF65-F5344CB8AC3E}">
        <p14:creationId xmlns:p14="http://schemas.microsoft.com/office/powerpoint/2010/main" val="276329330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9B6F5F-E2EC-8498-BF61-CD73EC405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2, 2024</a:t>
            </a:r>
          </a:p>
        </p:txBody>
      </p:sp>
    </p:spTree>
    <p:extLst>
      <p:ext uri="{BB962C8B-B14F-4D97-AF65-F5344CB8AC3E}">
        <p14:creationId xmlns:p14="http://schemas.microsoft.com/office/powerpoint/2010/main" val="210196212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B8079C-269C-5880-B08A-E3EE103BA9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3, 2024</a:t>
            </a:r>
          </a:p>
        </p:txBody>
      </p:sp>
    </p:spTree>
    <p:extLst>
      <p:ext uri="{BB962C8B-B14F-4D97-AF65-F5344CB8AC3E}">
        <p14:creationId xmlns:p14="http://schemas.microsoft.com/office/powerpoint/2010/main" val="232302836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2B51C-5313-9421-6BF6-6480FC1653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4, 2024</a:t>
            </a:r>
          </a:p>
        </p:txBody>
      </p:sp>
    </p:spTree>
    <p:extLst>
      <p:ext uri="{BB962C8B-B14F-4D97-AF65-F5344CB8AC3E}">
        <p14:creationId xmlns:p14="http://schemas.microsoft.com/office/powerpoint/2010/main" val="120529698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C8ED1E-4ED9-3A17-B1A8-8AA43BE05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5, 2024</a:t>
            </a:r>
          </a:p>
        </p:txBody>
      </p:sp>
    </p:spTree>
    <p:extLst>
      <p:ext uri="{BB962C8B-B14F-4D97-AF65-F5344CB8AC3E}">
        <p14:creationId xmlns:p14="http://schemas.microsoft.com/office/powerpoint/2010/main" val="77786723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110D77-F8A5-D9B9-46D9-76393919A9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6, 2024</a:t>
            </a:r>
          </a:p>
        </p:txBody>
      </p:sp>
    </p:spTree>
    <p:extLst>
      <p:ext uri="{BB962C8B-B14F-4D97-AF65-F5344CB8AC3E}">
        <p14:creationId xmlns:p14="http://schemas.microsoft.com/office/powerpoint/2010/main" val="334758863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BB5E63-746C-4FFD-4343-E982B8FDF0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7, 2024</a:t>
            </a:r>
          </a:p>
        </p:txBody>
      </p:sp>
    </p:spTree>
    <p:extLst>
      <p:ext uri="{BB962C8B-B14F-4D97-AF65-F5344CB8AC3E}">
        <p14:creationId xmlns:p14="http://schemas.microsoft.com/office/powerpoint/2010/main" val="419275543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7E30A9-8965-E975-E71F-905222F69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8, 2024</a:t>
            </a:r>
          </a:p>
        </p:txBody>
      </p:sp>
    </p:spTree>
    <p:extLst>
      <p:ext uri="{BB962C8B-B14F-4D97-AF65-F5344CB8AC3E}">
        <p14:creationId xmlns:p14="http://schemas.microsoft.com/office/powerpoint/2010/main" val="2534052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74888A-42A5-99F5-28FD-951E33F746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13, 2024</a:t>
            </a:r>
          </a:p>
        </p:txBody>
      </p:sp>
    </p:spTree>
    <p:extLst>
      <p:ext uri="{BB962C8B-B14F-4D97-AF65-F5344CB8AC3E}">
        <p14:creationId xmlns:p14="http://schemas.microsoft.com/office/powerpoint/2010/main" val="185950649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CF68A6-CE0F-E324-48CB-95FE65D97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9, 2024</a:t>
            </a:r>
          </a:p>
        </p:txBody>
      </p:sp>
    </p:spTree>
    <p:extLst>
      <p:ext uri="{BB962C8B-B14F-4D97-AF65-F5344CB8AC3E}">
        <p14:creationId xmlns:p14="http://schemas.microsoft.com/office/powerpoint/2010/main" val="368138342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135ABC-6413-7B3A-1CEC-6D2FFEB2D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10, 2024</a:t>
            </a:r>
          </a:p>
        </p:txBody>
      </p:sp>
    </p:spTree>
    <p:extLst>
      <p:ext uri="{BB962C8B-B14F-4D97-AF65-F5344CB8AC3E}">
        <p14:creationId xmlns:p14="http://schemas.microsoft.com/office/powerpoint/2010/main" val="80255910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B89DE0-7C02-F1DB-BD03-A4C065C37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11, 2024</a:t>
            </a:r>
          </a:p>
        </p:txBody>
      </p:sp>
    </p:spTree>
    <p:extLst>
      <p:ext uri="{BB962C8B-B14F-4D97-AF65-F5344CB8AC3E}">
        <p14:creationId xmlns:p14="http://schemas.microsoft.com/office/powerpoint/2010/main" val="259941755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00294D-3FE5-33D2-F4B9-9E6D5BC822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12, 2024</a:t>
            </a:r>
          </a:p>
        </p:txBody>
      </p:sp>
    </p:spTree>
    <p:extLst>
      <p:ext uri="{BB962C8B-B14F-4D97-AF65-F5344CB8AC3E}">
        <p14:creationId xmlns:p14="http://schemas.microsoft.com/office/powerpoint/2010/main" val="7044591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059037-BE3B-5A21-BBFE-162A08262F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13, 2024</a:t>
            </a:r>
          </a:p>
        </p:txBody>
      </p:sp>
    </p:spTree>
    <p:extLst>
      <p:ext uri="{BB962C8B-B14F-4D97-AF65-F5344CB8AC3E}">
        <p14:creationId xmlns:p14="http://schemas.microsoft.com/office/powerpoint/2010/main" val="351496221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1EC9F2-40CA-9197-9E45-DCB992F9BB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14, 2024</a:t>
            </a:r>
          </a:p>
        </p:txBody>
      </p:sp>
    </p:spTree>
    <p:extLst>
      <p:ext uri="{BB962C8B-B14F-4D97-AF65-F5344CB8AC3E}">
        <p14:creationId xmlns:p14="http://schemas.microsoft.com/office/powerpoint/2010/main" val="150887058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F00EB-2C4C-ABD0-F83D-75A35867D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15, 2024</a:t>
            </a:r>
          </a:p>
        </p:txBody>
      </p:sp>
    </p:spTree>
    <p:extLst>
      <p:ext uri="{BB962C8B-B14F-4D97-AF65-F5344CB8AC3E}">
        <p14:creationId xmlns:p14="http://schemas.microsoft.com/office/powerpoint/2010/main" val="251607038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E6D4-2ED1-4E52-1661-88835BDC9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16, 2024</a:t>
            </a:r>
          </a:p>
        </p:txBody>
      </p:sp>
    </p:spTree>
    <p:extLst>
      <p:ext uri="{BB962C8B-B14F-4D97-AF65-F5344CB8AC3E}">
        <p14:creationId xmlns:p14="http://schemas.microsoft.com/office/powerpoint/2010/main" val="300328199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CC7DEE-36B4-4050-C004-35E8F4218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17, 2024</a:t>
            </a:r>
          </a:p>
        </p:txBody>
      </p:sp>
    </p:spTree>
    <p:extLst>
      <p:ext uri="{BB962C8B-B14F-4D97-AF65-F5344CB8AC3E}">
        <p14:creationId xmlns:p14="http://schemas.microsoft.com/office/powerpoint/2010/main" val="100702730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075325-6F7C-0B94-8F8A-E9C38F5F6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18, 2024</a:t>
            </a:r>
          </a:p>
        </p:txBody>
      </p:sp>
    </p:spTree>
    <p:extLst>
      <p:ext uri="{BB962C8B-B14F-4D97-AF65-F5344CB8AC3E}">
        <p14:creationId xmlns:p14="http://schemas.microsoft.com/office/powerpoint/2010/main" val="15419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9A990D-10FA-BC2B-10A6-E8F784BFFE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14, 2024</a:t>
            </a:r>
          </a:p>
        </p:txBody>
      </p:sp>
    </p:spTree>
    <p:extLst>
      <p:ext uri="{BB962C8B-B14F-4D97-AF65-F5344CB8AC3E}">
        <p14:creationId xmlns:p14="http://schemas.microsoft.com/office/powerpoint/2010/main" val="78430340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C36231-F91F-EB4B-D166-4AFBEED24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19, 2024</a:t>
            </a:r>
          </a:p>
        </p:txBody>
      </p:sp>
    </p:spTree>
    <p:extLst>
      <p:ext uri="{BB962C8B-B14F-4D97-AF65-F5344CB8AC3E}">
        <p14:creationId xmlns:p14="http://schemas.microsoft.com/office/powerpoint/2010/main" val="163038315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DAEC5D-0D60-9A29-67C2-A966FECD8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20, 2024</a:t>
            </a:r>
          </a:p>
        </p:txBody>
      </p:sp>
    </p:spTree>
    <p:extLst>
      <p:ext uri="{BB962C8B-B14F-4D97-AF65-F5344CB8AC3E}">
        <p14:creationId xmlns:p14="http://schemas.microsoft.com/office/powerpoint/2010/main" val="168926939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C266FB-9D72-81C4-6955-A2874A042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21, 2024</a:t>
            </a:r>
          </a:p>
        </p:txBody>
      </p:sp>
    </p:spTree>
    <p:extLst>
      <p:ext uri="{BB962C8B-B14F-4D97-AF65-F5344CB8AC3E}">
        <p14:creationId xmlns:p14="http://schemas.microsoft.com/office/powerpoint/2010/main" val="320943662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C8923D-F6F2-8DA6-9C80-D637E6505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22, 2024</a:t>
            </a:r>
          </a:p>
        </p:txBody>
      </p:sp>
    </p:spTree>
    <p:extLst>
      <p:ext uri="{BB962C8B-B14F-4D97-AF65-F5344CB8AC3E}">
        <p14:creationId xmlns:p14="http://schemas.microsoft.com/office/powerpoint/2010/main" val="3193943504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6679A-B394-9E00-F27C-19F86B58B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23, 2024</a:t>
            </a:r>
          </a:p>
        </p:txBody>
      </p:sp>
    </p:spTree>
    <p:extLst>
      <p:ext uri="{BB962C8B-B14F-4D97-AF65-F5344CB8AC3E}">
        <p14:creationId xmlns:p14="http://schemas.microsoft.com/office/powerpoint/2010/main" val="218045898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27A664-A98A-D4ED-568C-AFB5706BF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24, 2024</a:t>
            </a:r>
          </a:p>
        </p:txBody>
      </p:sp>
    </p:spTree>
    <p:extLst>
      <p:ext uri="{BB962C8B-B14F-4D97-AF65-F5344CB8AC3E}">
        <p14:creationId xmlns:p14="http://schemas.microsoft.com/office/powerpoint/2010/main" val="192594928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4F2F93-2370-9257-3D82-CB64EF8F8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25, 2024</a:t>
            </a:r>
          </a:p>
        </p:txBody>
      </p:sp>
    </p:spTree>
    <p:extLst>
      <p:ext uri="{BB962C8B-B14F-4D97-AF65-F5344CB8AC3E}">
        <p14:creationId xmlns:p14="http://schemas.microsoft.com/office/powerpoint/2010/main" val="152240669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B6555F-74D2-A1F7-3667-8DAC4ACFBA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26, 2024</a:t>
            </a:r>
          </a:p>
        </p:txBody>
      </p:sp>
    </p:spTree>
    <p:extLst>
      <p:ext uri="{BB962C8B-B14F-4D97-AF65-F5344CB8AC3E}">
        <p14:creationId xmlns:p14="http://schemas.microsoft.com/office/powerpoint/2010/main" val="49487068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609E2F-0C00-9E1B-FDFF-C813B85A2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27, 2024</a:t>
            </a:r>
          </a:p>
        </p:txBody>
      </p:sp>
    </p:spTree>
    <p:extLst>
      <p:ext uri="{BB962C8B-B14F-4D97-AF65-F5344CB8AC3E}">
        <p14:creationId xmlns:p14="http://schemas.microsoft.com/office/powerpoint/2010/main" val="275979900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DB3AA8-4240-96FB-871E-BEB0B3557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28, 2024</a:t>
            </a:r>
          </a:p>
        </p:txBody>
      </p:sp>
    </p:spTree>
    <p:extLst>
      <p:ext uri="{BB962C8B-B14F-4D97-AF65-F5344CB8AC3E}">
        <p14:creationId xmlns:p14="http://schemas.microsoft.com/office/powerpoint/2010/main" val="892427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C6260D-0DED-60CB-7DCC-3148F1FB4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15, 2024</a:t>
            </a:r>
          </a:p>
        </p:txBody>
      </p:sp>
    </p:spTree>
    <p:extLst>
      <p:ext uri="{BB962C8B-B14F-4D97-AF65-F5344CB8AC3E}">
        <p14:creationId xmlns:p14="http://schemas.microsoft.com/office/powerpoint/2010/main" val="67467552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84A06-C3EE-2760-1975-2600F8887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29, 2024</a:t>
            </a:r>
          </a:p>
        </p:txBody>
      </p:sp>
    </p:spTree>
    <p:extLst>
      <p:ext uri="{BB962C8B-B14F-4D97-AF65-F5344CB8AC3E}">
        <p14:creationId xmlns:p14="http://schemas.microsoft.com/office/powerpoint/2010/main" val="3567364434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A861FB-745A-8115-7E3B-EE5DDB8C5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30, 2024</a:t>
            </a:r>
          </a:p>
        </p:txBody>
      </p:sp>
    </p:spTree>
    <p:extLst>
      <p:ext uri="{BB962C8B-B14F-4D97-AF65-F5344CB8AC3E}">
        <p14:creationId xmlns:p14="http://schemas.microsoft.com/office/powerpoint/2010/main" val="241945022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E9B3CCDA-A875-F87B-41A0-24B4240B0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July 2024</a:t>
            </a:r>
          </a:p>
        </p:txBody>
      </p:sp>
      <p:sp>
        <p:nvSpPr>
          <p:cNvPr id="2" name="Round Same Side Corner Rectangle 1">
            <a:hlinkClick r:id="rId2" action="ppaction://hlinksldjump"/>
            <a:extLst>
              <a:ext uri="{FF2B5EF4-FFF2-40B4-BE49-F238E27FC236}">
                <a16:creationId xmlns:a16="http://schemas.microsoft.com/office/drawing/2014/main" id="{3A64FF23-4881-C89A-6E2B-6BFAFC88A40A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" name="Round Same Side Corner 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0509DF39-8481-5725-CC49-7F7B03AEB181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" name="Round Same Side Corner 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A246849F-E680-F605-992B-E038561570CD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5" name="Round Same Side Corner 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F3AAE96B-D847-620B-5164-0C59ABBA4C68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6" name="Round Same Side Corner Rectangle 5">
            <a:hlinkClick r:id="rId6" action="ppaction://hlinksldjump"/>
            <a:extLst>
              <a:ext uri="{FF2B5EF4-FFF2-40B4-BE49-F238E27FC236}">
                <a16:creationId xmlns:a16="http://schemas.microsoft.com/office/drawing/2014/main" id="{2F78FA5E-FFE3-2C09-AD5E-4C690EFC0970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7" name="Round Same Side Corner Rectangle 6">
            <a:hlinkClick r:id="rId7" action="ppaction://hlinksldjump"/>
            <a:extLst>
              <a:ext uri="{FF2B5EF4-FFF2-40B4-BE49-F238E27FC236}">
                <a16:creationId xmlns:a16="http://schemas.microsoft.com/office/drawing/2014/main" id="{8DB460BD-2345-093A-F91F-44F7797AE7DE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8" name="Round Same Side Corner Rectangle 7">
            <a:hlinkClick r:id="rId8" action="ppaction://hlinksldjump"/>
            <a:extLst>
              <a:ext uri="{FF2B5EF4-FFF2-40B4-BE49-F238E27FC236}">
                <a16:creationId xmlns:a16="http://schemas.microsoft.com/office/drawing/2014/main" id="{529CB3BA-D371-7093-9BBC-5951BCE63877}"/>
              </a:ext>
            </a:extLst>
          </p:cNvPr>
          <p:cNvSpPr/>
          <p:nvPr/>
        </p:nvSpPr>
        <p:spPr>
          <a:xfrm rot="5400000">
            <a:off x="4430491" y="2879099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9" name="Round Same Side Corner Rectangle 8">
            <a:hlinkClick r:id="rId9" action="ppaction://hlinksldjump"/>
            <a:extLst>
              <a:ext uri="{FF2B5EF4-FFF2-40B4-BE49-F238E27FC236}">
                <a16:creationId xmlns:a16="http://schemas.microsoft.com/office/drawing/2014/main" id="{80410CF1-3DF9-7A53-87A0-4469D619CB5F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75D5B1BB-B8E6-78A9-A499-11915152E9A9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C9E7B63F-E1F5-41E9-C38F-4690EF6E2369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A458F7DC-9A6B-A541-6601-1FFDF3E81387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0F9DBD4D-8D44-FB7D-78EC-E4B0E8AF3142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2ED8FD1C-88B4-57E2-9447-93E8972E46DF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74C7F3-1902-B3B5-4E34-961076E8D6A6}"/>
              </a:ext>
            </a:extLst>
          </p:cNvPr>
          <p:cNvGrpSpPr/>
          <p:nvPr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EDE866-ECD0-387E-9A74-CFA6D4F6F024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566348-B0E8-C37F-7F3B-2B287C50A45C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582F4-B7BC-09A1-14C9-01BF5F45A357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0EC6646-119B-4A38-B5AA-FE2305B3B879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hlinkClick r:id="rId15" action="ppaction://hlinksldjump"/>
              <a:extLst>
                <a:ext uri="{FF2B5EF4-FFF2-40B4-BE49-F238E27FC236}">
                  <a16:creationId xmlns:a16="http://schemas.microsoft.com/office/drawing/2014/main" id="{5B1221D3-14CF-925D-29DA-3E983B73C4F4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>
              <a:hlinkClick r:id="rId16" action="ppaction://hlinksldjump"/>
              <a:extLst>
                <a:ext uri="{FF2B5EF4-FFF2-40B4-BE49-F238E27FC236}">
                  <a16:creationId xmlns:a16="http://schemas.microsoft.com/office/drawing/2014/main" id="{3F932B52-ABE6-3558-96DF-22218E0D3E77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Rectangle 21">
              <a:hlinkClick r:id="rId17" action="ppaction://hlinksldjump"/>
              <a:extLst>
                <a:ext uri="{FF2B5EF4-FFF2-40B4-BE49-F238E27FC236}">
                  <a16:creationId xmlns:a16="http://schemas.microsoft.com/office/drawing/2014/main" id="{E006EC49-EA2D-800D-FFD8-F7EA9D1F3B8F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" name="Rectangle 22">
              <a:hlinkClick r:id="rId18" action="ppaction://hlinksldjump"/>
              <a:extLst>
                <a:ext uri="{FF2B5EF4-FFF2-40B4-BE49-F238E27FC236}">
                  <a16:creationId xmlns:a16="http://schemas.microsoft.com/office/drawing/2014/main" id="{2415237C-3AD0-3FAE-E0EF-671B95DEFD1C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4" name="Rectangle 23">
              <a:hlinkClick r:id="rId19" action="ppaction://hlinksldjump"/>
              <a:extLst>
                <a:ext uri="{FF2B5EF4-FFF2-40B4-BE49-F238E27FC236}">
                  <a16:creationId xmlns:a16="http://schemas.microsoft.com/office/drawing/2014/main" id="{8455C7BF-E3E7-C10D-1059-AEDB04701D66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5" name="Rectangle 24">
              <a:hlinkClick r:id="rId20" action="ppaction://hlinksldjump"/>
              <a:extLst>
                <a:ext uri="{FF2B5EF4-FFF2-40B4-BE49-F238E27FC236}">
                  <a16:creationId xmlns:a16="http://schemas.microsoft.com/office/drawing/2014/main" id="{C81169C7-29DF-EA26-8AE6-8BED10640A6E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6" name="Rectangle 25">
              <a:hlinkClick r:id="rId21" action="ppaction://hlinksldjump"/>
              <a:extLst>
                <a:ext uri="{FF2B5EF4-FFF2-40B4-BE49-F238E27FC236}">
                  <a16:creationId xmlns:a16="http://schemas.microsoft.com/office/drawing/2014/main" id="{381E3B9E-5133-F95B-DE0F-FC2F37BE45F8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7" name="Rectangle 26">
              <a:hlinkClick r:id="rId22" action="ppaction://hlinksldjump"/>
              <a:extLst>
                <a:ext uri="{FF2B5EF4-FFF2-40B4-BE49-F238E27FC236}">
                  <a16:creationId xmlns:a16="http://schemas.microsoft.com/office/drawing/2014/main" id="{A860B428-086A-F57F-A6BE-B5332BFCAEA9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8" name="Rectangle 27">
              <a:hlinkClick r:id="rId23" action="ppaction://hlinksldjump"/>
              <a:extLst>
                <a:ext uri="{FF2B5EF4-FFF2-40B4-BE49-F238E27FC236}">
                  <a16:creationId xmlns:a16="http://schemas.microsoft.com/office/drawing/2014/main" id="{F9F8108D-7A5D-2E18-8708-7278472C72FD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>
              <a:hlinkClick r:id="rId24" action="ppaction://hlinksldjump"/>
              <a:extLst>
                <a:ext uri="{FF2B5EF4-FFF2-40B4-BE49-F238E27FC236}">
                  <a16:creationId xmlns:a16="http://schemas.microsoft.com/office/drawing/2014/main" id="{BB0C557D-EFD7-FFA9-C024-87B2AC08037D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0" name="Rectangle 29">
              <a:hlinkClick r:id="rId25" action="ppaction://hlinksldjump"/>
              <a:extLst>
                <a:ext uri="{FF2B5EF4-FFF2-40B4-BE49-F238E27FC236}">
                  <a16:creationId xmlns:a16="http://schemas.microsoft.com/office/drawing/2014/main" id="{ABB980A2-FA5B-F1DC-8AA1-028872341CC2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1" name="Rectangle 30">
              <a:hlinkClick r:id="rId26" action="ppaction://hlinksldjump"/>
              <a:extLst>
                <a:ext uri="{FF2B5EF4-FFF2-40B4-BE49-F238E27FC236}">
                  <a16:creationId xmlns:a16="http://schemas.microsoft.com/office/drawing/2014/main" id="{32AFAC2D-302E-E3D9-3A98-BB2C8C5777F0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2" name="Rectangle 31">
              <a:hlinkClick r:id="rId27" action="ppaction://hlinksldjump"/>
              <a:extLst>
                <a:ext uri="{FF2B5EF4-FFF2-40B4-BE49-F238E27FC236}">
                  <a16:creationId xmlns:a16="http://schemas.microsoft.com/office/drawing/2014/main" id="{0E7E773E-AB10-E4E0-0A7C-CF64290F79CC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3" name="Rectangle 32">
              <a:hlinkClick r:id="rId28" action="ppaction://hlinksldjump"/>
              <a:extLst>
                <a:ext uri="{FF2B5EF4-FFF2-40B4-BE49-F238E27FC236}">
                  <a16:creationId xmlns:a16="http://schemas.microsoft.com/office/drawing/2014/main" id="{6920F29C-34F6-B206-32E0-D5AEF3E8A275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4" name="Rectangle 33">
              <a:hlinkClick r:id="rId29" action="ppaction://hlinksldjump"/>
              <a:extLst>
                <a:ext uri="{FF2B5EF4-FFF2-40B4-BE49-F238E27FC236}">
                  <a16:creationId xmlns:a16="http://schemas.microsoft.com/office/drawing/2014/main" id="{93CD46BB-74AC-C9B3-9EF9-C1A4C6FA5F4E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5" name="Rectangle 34">
              <a:hlinkClick r:id="rId30" action="ppaction://hlinksldjump"/>
              <a:extLst>
                <a:ext uri="{FF2B5EF4-FFF2-40B4-BE49-F238E27FC236}">
                  <a16:creationId xmlns:a16="http://schemas.microsoft.com/office/drawing/2014/main" id="{116D5D2A-4CB5-32FB-205E-21BD24E71E19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6" name="Rectangle 35">
              <a:hlinkClick r:id="rId31" action="ppaction://hlinksldjump"/>
              <a:extLst>
                <a:ext uri="{FF2B5EF4-FFF2-40B4-BE49-F238E27FC236}">
                  <a16:creationId xmlns:a16="http://schemas.microsoft.com/office/drawing/2014/main" id="{B7493FE1-3E9E-A42D-8F21-F017D5C4087A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7" name="Rectangle 36">
              <a:hlinkClick r:id="rId32" action="ppaction://hlinksldjump"/>
              <a:extLst>
                <a:ext uri="{FF2B5EF4-FFF2-40B4-BE49-F238E27FC236}">
                  <a16:creationId xmlns:a16="http://schemas.microsoft.com/office/drawing/2014/main" id="{A8D7681F-4443-9484-FC3F-BCDC8AFED644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38" name="Rectangle 37">
              <a:hlinkClick r:id="rId33" action="ppaction://hlinksldjump"/>
              <a:extLst>
                <a:ext uri="{FF2B5EF4-FFF2-40B4-BE49-F238E27FC236}">
                  <a16:creationId xmlns:a16="http://schemas.microsoft.com/office/drawing/2014/main" id="{82DB220F-47B5-F67D-3BEA-0D9CEBF70F0F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9" name="Rectangle 38">
              <a:hlinkClick r:id="rId34" action="ppaction://hlinksldjump"/>
              <a:extLst>
                <a:ext uri="{FF2B5EF4-FFF2-40B4-BE49-F238E27FC236}">
                  <a16:creationId xmlns:a16="http://schemas.microsoft.com/office/drawing/2014/main" id="{E90FDAD0-5FFC-8559-EB69-4B9547017FF8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0" name="Rectangle 39">
              <a:hlinkClick r:id="rId35" action="ppaction://hlinksldjump"/>
              <a:extLst>
                <a:ext uri="{FF2B5EF4-FFF2-40B4-BE49-F238E27FC236}">
                  <a16:creationId xmlns:a16="http://schemas.microsoft.com/office/drawing/2014/main" id="{57D89C44-AF00-61B0-D15B-FC552F38D677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1" name="Rectangle 40">
              <a:hlinkClick r:id="rId36" action="ppaction://hlinksldjump"/>
              <a:extLst>
                <a:ext uri="{FF2B5EF4-FFF2-40B4-BE49-F238E27FC236}">
                  <a16:creationId xmlns:a16="http://schemas.microsoft.com/office/drawing/2014/main" id="{C1E32276-C0E3-14AE-E609-0DA042BD87A8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2" name="Rectangle 41">
              <a:hlinkClick r:id="rId37" action="ppaction://hlinksldjump"/>
              <a:extLst>
                <a:ext uri="{FF2B5EF4-FFF2-40B4-BE49-F238E27FC236}">
                  <a16:creationId xmlns:a16="http://schemas.microsoft.com/office/drawing/2014/main" id="{BDDA2C72-C861-2651-C61A-A73C5DB3C770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3" name="Rectangle 42">
              <a:hlinkClick r:id="rId38" action="ppaction://hlinksldjump"/>
              <a:extLst>
                <a:ext uri="{FF2B5EF4-FFF2-40B4-BE49-F238E27FC236}">
                  <a16:creationId xmlns:a16="http://schemas.microsoft.com/office/drawing/2014/main" id="{45CD1D77-CFED-C417-D206-6186E6AA478F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4" name="Rectangle 43">
              <a:hlinkClick r:id="rId39" action="ppaction://hlinksldjump"/>
              <a:extLst>
                <a:ext uri="{FF2B5EF4-FFF2-40B4-BE49-F238E27FC236}">
                  <a16:creationId xmlns:a16="http://schemas.microsoft.com/office/drawing/2014/main" id="{11EE36DA-B719-D681-3849-2F1AB5DAF5E8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5" name="Rectangle 44">
              <a:hlinkClick r:id="rId40" action="ppaction://hlinksldjump"/>
              <a:extLst>
                <a:ext uri="{FF2B5EF4-FFF2-40B4-BE49-F238E27FC236}">
                  <a16:creationId xmlns:a16="http://schemas.microsoft.com/office/drawing/2014/main" id="{47A3C17A-9211-5D0F-1284-E2BBF653B270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6" name="Rectangle 45">
              <a:hlinkClick r:id="rId41" action="ppaction://hlinksldjump"/>
              <a:extLst>
                <a:ext uri="{FF2B5EF4-FFF2-40B4-BE49-F238E27FC236}">
                  <a16:creationId xmlns:a16="http://schemas.microsoft.com/office/drawing/2014/main" id="{8D586BF9-266A-3DE4-D602-5A72E2AD5451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7" name="Rectangle 46">
              <a:hlinkClick r:id="rId42" action="ppaction://hlinksldjump"/>
              <a:extLst>
                <a:ext uri="{FF2B5EF4-FFF2-40B4-BE49-F238E27FC236}">
                  <a16:creationId xmlns:a16="http://schemas.microsoft.com/office/drawing/2014/main" id="{5F88431A-475E-5C36-AC76-B97BBD6CAE90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8" name="Rectangle 47">
              <a:hlinkClick r:id="rId43" action="ppaction://hlinksldjump"/>
              <a:extLst>
                <a:ext uri="{FF2B5EF4-FFF2-40B4-BE49-F238E27FC236}">
                  <a16:creationId xmlns:a16="http://schemas.microsoft.com/office/drawing/2014/main" id="{ABE32743-237A-470E-FC33-5B991A787D8B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9" name="Rectangle 48">
              <a:hlinkClick r:id="rId44" action="ppaction://hlinksldjump"/>
              <a:extLst>
                <a:ext uri="{FF2B5EF4-FFF2-40B4-BE49-F238E27FC236}">
                  <a16:creationId xmlns:a16="http://schemas.microsoft.com/office/drawing/2014/main" id="{4FB77202-BFBA-304E-8493-C8B9866C4A5B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0" name="Rectangle 49">
              <a:hlinkClick r:id="rId45" action="ppaction://hlinksldjump"/>
              <a:extLst>
                <a:ext uri="{FF2B5EF4-FFF2-40B4-BE49-F238E27FC236}">
                  <a16:creationId xmlns:a16="http://schemas.microsoft.com/office/drawing/2014/main" id="{73794AC0-A82F-C9DD-F9CF-9B9CB6091601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740AB0F-5E68-0491-03D7-D0D4EAF02FD2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378E837-3724-F34D-37F1-530647C488D8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F5D5085-611F-F442-A046-7982B510C536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90BD29C-FCA8-D6AE-1979-BC889D58D152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99D81E-D314-B24D-3F79-E3AED3E16A72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5D74C17-1568-522A-8A97-19C0BD5ADB97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352666E-8A06-BD78-B0C7-817973DCB555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78763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0F017-0581-C159-EA22-410EA1CD72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1, 2024</a:t>
            </a:r>
          </a:p>
        </p:txBody>
      </p:sp>
    </p:spTree>
    <p:extLst>
      <p:ext uri="{BB962C8B-B14F-4D97-AF65-F5344CB8AC3E}">
        <p14:creationId xmlns:p14="http://schemas.microsoft.com/office/powerpoint/2010/main" val="1667767738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F4B849-6648-2C14-C4E2-CA71E7B56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2, 2024</a:t>
            </a:r>
          </a:p>
        </p:txBody>
      </p:sp>
    </p:spTree>
    <p:extLst>
      <p:ext uri="{BB962C8B-B14F-4D97-AF65-F5344CB8AC3E}">
        <p14:creationId xmlns:p14="http://schemas.microsoft.com/office/powerpoint/2010/main" val="406736018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A2C696-21C5-209B-5E73-4B8C8CA79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3, 2024</a:t>
            </a:r>
          </a:p>
        </p:txBody>
      </p:sp>
    </p:spTree>
    <p:extLst>
      <p:ext uri="{BB962C8B-B14F-4D97-AF65-F5344CB8AC3E}">
        <p14:creationId xmlns:p14="http://schemas.microsoft.com/office/powerpoint/2010/main" val="296751075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6C2B17-2BEB-FDB2-8FC9-0995AEE0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4, 2024</a:t>
            </a:r>
          </a:p>
        </p:txBody>
      </p:sp>
    </p:spTree>
    <p:extLst>
      <p:ext uri="{BB962C8B-B14F-4D97-AF65-F5344CB8AC3E}">
        <p14:creationId xmlns:p14="http://schemas.microsoft.com/office/powerpoint/2010/main" val="402451627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988C2-87E4-CB37-198A-84437A39F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5, 2024</a:t>
            </a:r>
          </a:p>
        </p:txBody>
      </p:sp>
    </p:spTree>
    <p:extLst>
      <p:ext uri="{BB962C8B-B14F-4D97-AF65-F5344CB8AC3E}">
        <p14:creationId xmlns:p14="http://schemas.microsoft.com/office/powerpoint/2010/main" val="3389762583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7F91C8-6D8D-C1F0-7F5B-A232057D2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6, 2024</a:t>
            </a:r>
          </a:p>
        </p:txBody>
      </p:sp>
    </p:spTree>
    <p:extLst>
      <p:ext uri="{BB962C8B-B14F-4D97-AF65-F5344CB8AC3E}">
        <p14:creationId xmlns:p14="http://schemas.microsoft.com/office/powerpoint/2010/main" val="141566688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31580-100A-D05E-8A99-59DB385A7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7, 2024</a:t>
            </a:r>
          </a:p>
        </p:txBody>
      </p:sp>
    </p:spTree>
    <p:extLst>
      <p:ext uri="{BB962C8B-B14F-4D97-AF65-F5344CB8AC3E}">
        <p14:creationId xmlns:p14="http://schemas.microsoft.com/office/powerpoint/2010/main" val="71257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6F3D1-2DA0-0A83-6CA7-B2235E9A4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813294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559E1-F04A-F9CE-C267-A82114439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16, 2024</a:t>
            </a:r>
          </a:p>
        </p:txBody>
      </p:sp>
    </p:spTree>
    <p:extLst>
      <p:ext uri="{BB962C8B-B14F-4D97-AF65-F5344CB8AC3E}">
        <p14:creationId xmlns:p14="http://schemas.microsoft.com/office/powerpoint/2010/main" val="1503583671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538645-0993-540E-3AB4-54BA61671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8, 2024</a:t>
            </a:r>
          </a:p>
        </p:txBody>
      </p:sp>
    </p:spTree>
    <p:extLst>
      <p:ext uri="{BB962C8B-B14F-4D97-AF65-F5344CB8AC3E}">
        <p14:creationId xmlns:p14="http://schemas.microsoft.com/office/powerpoint/2010/main" val="198290198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5BB8DF-275E-0B10-7ABE-D44B94667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9, 2024</a:t>
            </a:r>
          </a:p>
        </p:txBody>
      </p:sp>
    </p:spTree>
    <p:extLst>
      <p:ext uri="{BB962C8B-B14F-4D97-AF65-F5344CB8AC3E}">
        <p14:creationId xmlns:p14="http://schemas.microsoft.com/office/powerpoint/2010/main" val="3120486359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0427D4-98CE-5E27-D20F-B0728AF7E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10, 2024</a:t>
            </a:r>
          </a:p>
        </p:txBody>
      </p:sp>
    </p:spTree>
    <p:extLst>
      <p:ext uri="{BB962C8B-B14F-4D97-AF65-F5344CB8AC3E}">
        <p14:creationId xmlns:p14="http://schemas.microsoft.com/office/powerpoint/2010/main" val="1289128838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2EFD5-D007-135A-F579-CA2BB9B3D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11, 2024</a:t>
            </a:r>
          </a:p>
        </p:txBody>
      </p:sp>
    </p:spTree>
    <p:extLst>
      <p:ext uri="{BB962C8B-B14F-4D97-AF65-F5344CB8AC3E}">
        <p14:creationId xmlns:p14="http://schemas.microsoft.com/office/powerpoint/2010/main" val="337094857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859575-24F7-B6DD-C3E9-91DF440A6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12, 2024</a:t>
            </a:r>
          </a:p>
        </p:txBody>
      </p:sp>
    </p:spTree>
    <p:extLst>
      <p:ext uri="{BB962C8B-B14F-4D97-AF65-F5344CB8AC3E}">
        <p14:creationId xmlns:p14="http://schemas.microsoft.com/office/powerpoint/2010/main" val="2481493204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E9E2DA-C64E-D417-4E5E-147350C457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13, 2024</a:t>
            </a:r>
          </a:p>
        </p:txBody>
      </p:sp>
    </p:spTree>
    <p:extLst>
      <p:ext uri="{BB962C8B-B14F-4D97-AF65-F5344CB8AC3E}">
        <p14:creationId xmlns:p14="http://schemas.microsoft.com/office/powerpoint/2010/main" val="1492939823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ADAF5C-CCCC-6BFC-1654-8F92613E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14, 2024</a:t>
            </a:r>
          </a:p>
        </p:txBody>
      </p:sp>
    </p:spTree>
    <p:extLst>
      <p:ext uri="{BB962C8B-B14F-4D97-AF65-F5344CB8AC3E}">
        <p14:creationId xmlns:p14="http://schemas.microsoft.com/office/powerpoint/2010/main" val="233867223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D9B26-A3C5-0EED-997B-7BC515667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15, 2024</a:t>
            </a:r>
          </a:p>
        </p:txBody>
      </p:sp>
    </p:spTree>
    <p:extLst>
      <p:ext uri="{BB962C8B-B14F-4D97-AF65-F5344CB8AC3E}">
        <p14:creationId xmlns:p14="http://schemas.microsoft.com/office/powerpoint/2010/main" val="1994583303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DC578B-4A37-9C56-126E-6BDFB9484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16, 2024</a:t>
            </a:r>
          </a:p>
        </p:txBody>
      </p:sp>
    </p:spTree>
    <p:extLst>
      <p:ext uri="{BB962C8B-B14F-4D97-AF65-F5344CB8AC3E}">
        <p14:creationId xmlns:p14="http://schemas.microsoft.com/office/powerpoint/2010/main" val="3421125227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CDA50E-9166-3D3A-C024-3BF127575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17, 2024</a:t>
            </a:r>
          </a:p>
        </p:txBody>
      </p:sp>
    </p:spTree>
    <p:extLst>
      <p:ext uri="{BB962C8B-B14F-4D97-AF65-F5344CB8AC3E}">
        <p14:creationId xmlns:p14="http://schemas.microsoft.com/office/powerpoint/2010/main" val="2343838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30101B-3F46-B7CE-C7C7-C4434B53E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17, 2024</a:t>
            </a:r>
          </a:p>
        </p:txBody>
      </p:sp>
    </p:spTree>
    <p:extLst>
      <p:ext uri="{BB962C8B-B14F-4D97-AF65-F5344CB8AC3E}">
        <p14:creationId xmlns:p14="http://schemas.microsoft.com/office/powerpoint/2010/main" val="339184513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A996ED-553E-3530-AE47-B5DC80C59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18, 2024</a:t>
            </a:r>
          </a:p>
        </p:txBody>
      </p:sp>
    </p:spTree>
    <p:extLst>
      <p:ext uri="{BB962C8B-B14F-4D97-AF65-F5344CB8AC3E}">
        <p14:creationId xmlns:p14="http://schemas.microsoft.com/office/powerpoint/2010/main" val="242519876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F6C70C-B76E-702B-4AAB-69A343A28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19, 2024</a:t>
            </a:r>
          </a:p>
        </p:txBody>
      </p:sp>
    </p:spTree>
    <p:extLst>
      <p:ext uri="{BB962C8B-B14F-4D97-AF65-F5344CB8AC3E}">
        <p14:creationId xmlns:p14="http://schemas.microsoft.com/office/powerpoint/2010/main" val="290015808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6AF8E4-3EC3-78B4-328D-B4172F023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20, 2024</a:t>
            </a:r>
          </a:p>
        </p:txBody>
      </p:sp>
    </p:spTree>
    <p:extLst>
      <p:ext uri="{BB962C8B-B14F-4D97-AF65-F5344CB8AC3E}">
        <p14:creationId xmlns:p14="http://schemas.microsoft.com/office/powerpoint/2010/main" val="4198742741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5EF6C9-2846-1F7D-40B9-20072FA75E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21, 2024</a:t>
            </a:r>
          </a:p>
        </p:txBody>
      </p:sp>
    </p:spTree>
    <p:extLst>
      <p:ext uri="{BB962C8B-B14F-4D97-AF65-F5344CB8AC3E}">
        <p14:creationId xmlns:p14="http://schemas.microsoft.com/office/powerpoint/2010/main" val="291552036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892EEF-8D76-EDAC-E071-71D4BD479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22, 2024</a:t>
            </a:r>
          </a:p>
        </p:txBody>
      </p:sp>
    </p:spTree>
    <p:extLst>
      <p:ext uri="{BB962C8B-B14F-4D97-AF65-F5344CB8AC3E}">
        <p14:creationId xmlns:p14="http://schemas.microsoft.com/office/powerpoint/2010/main" val="128299922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1EFA00-2F37-E9C9-EC7D-3FA8B0445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23, 2024</a:t>
            </a:r>
          </a:p>
        </p:txBody>
      </p:sp>
    </p:spTree>
    <p:extLst>
      <p:ext uri="{BB962C8B-B14F-4D97-AF65-F5344CB8AC3E}">
        <p14:creationId xmlns:p14="http://schemas.microsoft.com/office/powerpoint/2010/main" val="3458726570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EEA1AE-C6FD-EEE6-1FE6-FA4E0544D1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24, 2024</a:t>
            </a:r>
          </a:p>
        </p:txBody>
      </p:sp>
    </p:spTree>
    <p:extLst>
      <p:ext uri="{BB962C8B-B14F-4D97-AF65-F5344CB8AC3E}">
        <p14:creationId xmlns:p14="http://schemas.microsoft.com/office/powerpoint/2010/main" val="2351305653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F219B8-6AD4-5166-03F8-3EDA8BCF5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25, 2024</a:t>
            </a:r>
          </a:p>
        </p:txBody>
      </p:sp>
    </p:spTree>
    <p:extLst>
      <p:ext uri="{BB962C8B-B14F-4D97-AF65-F5344CB8AC3E}">
        <p14:creationId xmlns:p14="http://schemas.microsoft.com/office/powerpoint/2010/main" val="323682955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FFB488-8246-C444-7489-2F147B41D4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26, 2024</a:t>
            </a:r>
          </a:p>
        </p:txBody>
      </p:sp>
    </p:spTree>
    <p:extLst>
      <p:ext uri="{BB962C8B-B14F-4D97-AF65-F5344CB8AC3E}">
        <p14:creationId xmlns:p14="http://schemas.microsoft.com/office/powerpoint/2010/main" val="3186526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66CBE-AEB4-C66D-1CC5-00DB5B471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27, 2024</a:t>
            </a:r>
          </a:p>
        </p:txBody>
      </p:sp>
    </p:spTree>
    <p:extLst>
      <p:ext uri="{BB962C8B-B14F-4D97-AF65-F5344CB8AC3E}">
        <p14:creationId xmlns:p14="http://schemas.microsoft.com/office/powerpoint/2010/main" val="325726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C8E255-6335-6917-B092-F5A31B624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18, 2024</a:t>
            </a:r>
          </a:p>
        </p:txBody>
      </p:sp>
    </p:spTree>
    <p:extLst>
      <p:ext uri="{BB962C8B-B14F-4D97-AF65-F5344CB8AC3E}">
        <p14:creationId xmlns:p14="http://schemas.microsoft.com/office/powerpoint/2010/main" val="604981189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1F506C-93DC-5D82-BA71-76C5BEFFB7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28, 2024</a:t>
            </a:r>
          </a:p>
        </p:txBody>
      </p:sp>
    </p:spTree>
    <p:extLst>
      <p:ext uri="{BB962C8B-B14F-4D97-AF65-F5344CB8AC3E}">
        <p14:creationId xmlns:p14="http://schemas.microsoft.com/office/powerpoint/2010/main" val="2537527896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D5711-13CB-6F5F-F6E0-60BF9FF2D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29, 2024</a:t>
            </a:r>
          </a:p>
        </p:txBody>
      </p:sp>
    </p:spTree>
    <p:extLst>
      <p:ext uri="{BB962C8B-B14F-4D97-AF65-F5344CB8AC3E}">
        <p14:creationId xmlns:p14="http://schemas.microsoft.com/office/powerpoint/2010/main" val="702401318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0667E-BC56-26AF-9F39-CF43D03E3E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30, 2024</a:t>
            </a:r>
          </a:p>
        </p:txBody>
      </p:sp>
    </p:spTree>
    <p:extLst>
      <p:ext uri="{BB962C8B-B14F-4D97-AF65-F5344CB8AC3E}">
        <p14:creationId xmlns:p14="http://schemas.microsoft.com/office/powerpoint/2010/main" val="86769467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8E7E58-A966-8D1A-E5B5-B652B7BE7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31, 2024</a:t>
            </a:r>
          </a:p>
        </p:txBody>
      </p:sp>
    </p:spTree>
    <p:extLst>
      <p:ext uri="{BB962C8B-B14F-4D97-AF65-F5344CB8AC3E}">
        <p14:creationId xmlns:p14="http://schemas.microsoft.com/office/powerpoint/2010/main" val="3163077400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2C6B1-4E0B-9E66-1793-6D7C4D3F47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August 2024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BFA54B01-0C1C-BB59-DC30-6C7E3FD5587C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978A11C4-23D2-2A64-538E-DF393DE8C86C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4337FACC-0E09-7D3C-226B-033CDAF7B6C0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D1DD632B-AFC1-19F5-200B-21A5DF73F2BF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CD92F367-4885-67A5-4778-218F8ADEB5BC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3A94F7ED-B37E-A81C-D010-B15BABA3EEEE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1AE950D9-4CA7-9D8E-AA4E-A0F52B3C6560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99E140ED-7648-CE02-309B-AC86A654000A}"/>
              </a:ext>
            </a:extLst>
          </p:cNvPr>
          <p:cNvSpPr/>
          <p:nvPr/>
        </p:nvSpPr>
        <p:spPr>
          <a:xfrm rot="5400000">
            <a:off x="4430491" y="3282442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CBEE580C-C5EE-4BEF-CD9F-7D5C8DDAF235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3872D616-31D5-F75B-91A9-99D6F6F19719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DC5D1C22-450D-A779-47C7-20A84FAF30C6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0416F75E-3D94-52BD-E24C-786025AEED02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F6FCF115-5A57-F440-D12C-508AA0D75866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F743BA-819A-4AF9-6F98-ABC0A007D0DA}"/>
              </a:ext>
            </a:extLst>
          </p:cNvPr>
          <p:cNvGrpSpPr/>
          <p:nvPr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3CB804-920B-897A-23C2-1C638C663FB7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3795FB-D89A-5743-AC64-AE370F9B13CF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hlinkClick r:id="rId16" action="ppaction://hlinksldjump"/>
              <a:extLst>
                <a:ext uri="{FF2B5EF4-FFF2-40B4-BE49-F238E27FC236}">
                  <a16:creationId xmlns:a16="http://schemas.microsoft.com/office/drawing/2014/main" id="{DA0402FD-041B-EFDB-9B29-825E638D6BCA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>
              <a:hlinkClick r:id="rId17" action="ppaction://hlinksldjump"/>
              <a:extLst>
                <a:ext uri="{FF2B5EF4-FFF2-40B4-BE49-F238E27FC236}">
                  <a16:creationId xmlns:a16="http://schemas.microsoft.com/office/drawing/2014/main" id="{6D8B32A8-A84A-D6C8-1CC4-D86D1E619581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>
              <a:hlinkClick r:id="rId18" action="ppaction://hlinksldjump"/>
              <a:extLst>
                <a:ext uri="{FF2B5EF4-FFF2-40B4-BE49-F238E27FC236}">
                  <a16:creationId xmlns:a16="http://schemas.microsoft.com/office/drawing/2014/main" id="{B7B99378-FFE4-DACD-6918-D0C861DF4D2E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>
              <a:hlinkClick r:id="rId19" action="ppaction://hlinksldjump"/>
              <a:extLst>
                <a:ext uri="{FF2B5EF4-FFF2-40B4-BE49-F238E27FC236}">
                  <a16:creationId xmlns:a16="http://schemas.microsoft.com/office/drawing/2014/main" id="{79E95DC5-C0F2-A23A-9011-62F51695FCF7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hlinkClick r:id="rId20" action="ppaction://hlinksldjump"/>
              <a:extLst>
                <a:ext uri="{FF2B5EF4-FFF2-40B4-BE49-F238E27FC236}">
                  <a16:creationId xmlns:a16="http://schemas.microsoft.com/office/drawing/2014/main" id="{8F8EF967-A52A-6D6B-65EE-FD3885A2B8BA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Rectangle 10">
              <a:hlinkClick r:id="rId21" action="ppaction://hlinksldjump"/>
              <a:extLst>
                <a:ext uri="{FF2B5EF4-FFF2-40B4-BE49-F238E27FC236}">
                  <a16:creationId xmlns:a16="http://schemas.microsoft.com/office/drawing/2014/main" id="{42121F0C-EE14-2163-B3E4-E6C6D56095DD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Rectangle 11">
              <a:hlinkClick r:id="rId22" action="ppaction://hlinksldjump"/>
              <a:extLst>
                <a:ext uri="{FF2B5EF4-FFF2-40B4-BE49-F238E27FC236}">
                  <a16:creationId xmlns:a16="http://schemas.microsoft.com/office/drawing/2014/main" id="{28864CED-5B41-22F4-9B7A-4032C90D56EE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>
              <a:hlinkClick r:id="rId23" action="ppaction://hlinksldjump"/>
              <a:extLst>
                <a:ext uri="{FF2B5EF4-FFF2-40B4-BE49-F238E27FC236}">
                  <a16:creationId xmlns:a16="http://schemas.microsoft.com/office/drawing/2014/main" id="{7A0107CB-D2C3-5C18-BF43-A7E1F9D7162E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>
              <a:hlinkClick r:id="rId24" action="ppaction://hlinksldjump"/>
              <a:extLst>
                <a:ext uri="{FF2B5EF4-FFF2-40B4-BE49-F238E27FC236}">
                  <a16:creationId xmlns:a16="http://schemas.microsoft.com/office/drawing/2014/main" id="{C345F68A-3C78-D6F3-FC70-30E3CD56FB23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>
              <a:hlinkClick r:id="rId25" action="ppaction://hlinksldjump"/>
              <a:extLst>
                <a:ext uri="{FF2B5EF4-FFF2-40B4-BE49-F238E27FC236}">
                  <a16:creationId xmlns:a16="http://schemas.microsoft.com/office/drawing/2014/main" id="{9CC2573C-F72A-29F7-65A7-45C45504154A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Rectangle 15">
              <a:hlinkClick r:id="rId26" action="ppaction://hlinksldjump"/>
              <a:extLst>
                <a:ext uri="{FF2B5EF4-FFF2-40B4-BE49-F238E27FC236}">
                  <a16:creationId xmlns:a16="http://schemas.microsoft.com/office/drawing/2014/main" id="{31C878A0-C9D0-923B-41DD-ECA9ECBA40E2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>
              <a:hlinkClick r:id="rId27" action="ppaction://hlinksldjump"/>
              <a:extLst>
                <a:ext uri="{FF2B5EF4-FFF2-40B4-BE49-F238E27FC236}">
                  <a16:creationId xmlns:a16="http://schemas.microsoft.com/office/drawing/2014/main" id="{6D98ECD8-A5F0-4391-1886-9BA22F7C6B1E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8" name="Rectangle 17">
              <a:hlinkClick r:id="rId28" action="ppaction://hlinksldjump"/>
              <a:extLst>
                <a:ext uri="{FF2B5EF4-FFF2-40B4-BE49-F238E27FC236}">
                  <a16:creationId xmlns:a16="http://schemas.microsoft.com/office/drawing/2014/main" id="{D3955601-F694-CF6C-3771-D73AA06333B8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9" name="Rectangle 18">
              <a:hlinkClick r:id="rId29" action="ppaction://hlinksldjump"/>
              <a:extLst>
                <a:ext uri="{FF2B5EF4-FFF2-40B4-BE49-F238E27FC236}">
                  <a16:creationId xmlns:a16="http://schemas.microsoft.com/office/drawing/2014/main" id="{6CE74DC3-B356-5A60-53D3-3906DC84CF1C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0" name="Rectangle 19">
              <a:hlinkClick r:id="rId30" action="ppaction://hlinksldjump"/>
              <a:extLst>
                <a:ext uri="{FF2B5EF4-FFF2-40B4-BE49-F238E27FC236}">
                  <a16:creationId xmlns:a16="http://schemas.microsoft.com/office/drawing/2014/main" id="{BA98A6A6-C95D-3C60-D94A-59F8BE5C6DE7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1" name="Rectangle 20">
              <a:hlinkClick r:id="rId31" action="ppaction://hlinksldjump"/>
              <a:extLst>
                <a:ext uri="{FF2B5EF4-FFF2-40B4-BE49-F238E27FC236}">
                  <a16:creationId xmlns:a16="http://schemas.microsoft.com/office/drawing/2014/main" id="{AC67BDE3-D146-5275-55E0-1F9B7765B0B3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2" name="Rectangle 21">
              <a:hlinkClick r:id="rId32" action="ppaction://hlinksldjump"/>
              <a:extLst>
                <a:ext uri="{FF2B5EF4-FFF2-40B4-BE49-F238E27FC236}">
                  <a16:creationId xmlns:a16="http://schemas.microsoft.com/office/drawing/2014/main" id="{453A754A-526A-0A8F-5E5D-E6127197376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3" name="Rectangle 22">
              <a:hlinkClick r:id="rId33" action="ppaction://hlinksldjump"/>
              <a:extLst>
                <a:ext uri="{FF2B5EF4-FFF2-40B4-BE49-F238E27FC236}">
                  <a16:creationId xmlns:a16="http://schemas.microsoft.com/office/drawing/2014/main" id="{4B29F934-D513-6627-EA66-7E552B7AFDB5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4" name="Rectangle 23">
              <a:hlinkClick r:id="rId34" action="ppaction://hlinksldjump"/>
              <a:extLst>
                <a:ext uri="{FF2B5EF4-FFF2-40B4-BE49-F238E27FC236}">
                  <a16:creationId xmlns:a16="http://schemas.microsoft.com/office/drawing/2014/main" id="{03CA271E-CD2C-993B-73E2-59033647EB37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5" name="Rectangle 24">
              <a:hlinkClick r:id="rId35" action="ppaction://hlinksldjump"/>
              <a:extLst>
                <a:ext uri="{FF2B5EF4-FFF2-40B4-BE49-F238E27FC236}">
                  <a16:creationId xmlns:a16="http://schemas.microsoft.com/office/drawing/2014/main" id="{B7D83FAE-8E35-AF8C-6BD9-4CBE527C5523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6" name="Rectangle 25">
              <a:hlinkClick r:id="rId36" action="ppaction://hlinksldjump"/>
              <a:extLst>
                <a:ext uri="{FF2B5EF4-FFF2-40B4-BE49-F238E27FC236}">
                  <a16:creationId xmlns:a16="http://schemas.microsoft.com/office/drawing/2014/main" id="{349A2565-BC99-4FDB-971C-EC4A99A9903D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7" name="Rectangle 26">
              <a:hlinkClick r:id="rId37" action="ppaction://hlinksldjump"/>
              <a:extLst>
                <a:ext uri="{FF2B5EF4-FFF2-40B4-BE49-F238E27FC236}">
                  <a16:creationId xmlns:a16="http://schemas.microsoft.com/office/drawing/2014/main" id="{8ABDC7CB-A0B1-3C37-BCEE-FA786ADB21D8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8" name="Rectangle 27">
              <a:hlinkClick r:id="rId38" action="ppaction://hlinksldjump"/>
              <a:extLst>
                <a:ext uri="{FF2B5EF4-FFF2-40B4-BE49-F238E27FC236}">
                  <a16:creationId xmlns:a16="http://schemas.microsoft.com/office/drawing/2014/main" id="{10773F0D-E720-202D-0EE8-8B2FA77DA2CF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29" name="Rectangle 28">
              <a:hlinkClick r:id="rId39" action="ppaction://hlinksldjump"/>
              <a:extLst>
                <a:ext uri="{FF2B5EF4-FFF2-40B4-BE49-F238E27FC236}">
                  <a16:creationId xmlns:a16="http://schemas.microsoft.com/office/drawing/2014/main" id="{E11DC109-EE6B-78C7-9F48-6A62CD8AD632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0" name="Rectangle 29">
              <a:hlinkClick r:id="rId40" action="ppaction://hlinksldjump"/>
              <a:extLst>
                <a:ext uri="{FF2B5EF4-FFF2-40B4-BE49-F238E27FC236}">
                  <a16:creationId xmlns:a16="http://schemas.microsoft.com/office/drawing/2014/main" id="{02BAEFB0-04B8-17D1-C946-4495D69DF4BB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1" name="Rectangle 30">
              <a:hlinkClick r:id="rId41" action="ppaction://hlinksldjump"/>
              <a:extLst>
                <a:ext uri="{FF2B5EF4-FFF2-40B4-BE49-F238E27FC236}">
                  <a16:creationId xmlns:a16="http://schemas.microsoft.com/office/drawing/2014/main" id="{F8875EA1-A1BA-44AE-A4DC-2BC9CC8C6829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2" name="Rectangle 31">
              <a:hlinkClick r:id="rId42" action="ppaction://hlinksldjump"/>
              <a:extLst>
                <a:ext uri="{FF2B5EF4-FFF2-40B4-BE49-F238E27FC236}">
                  <a16:creationId xmlns:a16="http://schemas.microsoft.com/office/drawing/2014/main" id="{0815CA8F-418D-CB87-9291-16C5CC747F2E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3" name="Rectangle 32">
              <a:hlinkClick r:id="rId43" action="ppaction://hlinksldjump"/>
              <a:extLst>
                <a:ext uri="{FF2B5EF4-FFF2-40B4-BE49-F238E27FC236}">
                  <a16:creationId xmlns:a16="http://schemas.microsoft.com/office/drawing/2014/main" id="{B5E36BF1-564A-002E-30D1-4B08B1D37533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4" name="Rectangle 33">
              <a:hlinkClick r:id="rId44" action="ppaction://hlinksldjump"/>
              <a:extLst>
                <a:ext uri="{FF2B5EF4-FFF2-40B4-BE49-F238E27FC236}">
                  <a16:creationId xmlns:a16="http://schemas.microsoft.com/office/drawing/2014/main" id="{B5ED923E-3726-5C70-A31A-F0A3D1023712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5" name="Rectangle 34">
              <a:hlinkClick r:id="rId45" action="ppaction://hlinksldjump"/>
              <a:extLst>
                <a:ext uri="{FF2B5EF4-FFF2-40B4-BE49-F238E27FC236}">
                  <a16:creationId xmlns:a16="http://schemas.microsoft.com/office/drawing/2014/main" id="{4A5A30A6-6F14-22CD-2B93-079280EFD023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6" name="Rectangle 35">
              <a:hlinkClick r:id="rId46" action="ppaction://hlinksldjump"/>
              <a:extLst>
                <a:ext uri="{FF2B5EF4-FFF2-40B4-BE49-F238E27FC236}">
                  <a16:creationId xmlns:a16="http://schemas.microsoft.com/office/drawing/2014/main" id="{5F33C2D8-203A-8A5F-9A70-9C0F347B5B5B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16643E-DAF4-75BA-D357-C3B9C84911BD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980767-EFE6-8D8F-136B-0505EC29AE1A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025BA3-658E-4EA2-FE9A-1729D62E0E1B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633FCE-5CE0-0E39-B709-2ECDF6FB9288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43EF120-DB6D-2E1B-4B03-A1D628EBAB6F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ECB0906-EF8D-57A2-DAE7-5A86237249CA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C9F08B8-6934-FCC7-EBDA-3E4D837BD71C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434E548-138A-0E01-F670-C9B88C6AAD9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1171CBD-9BEE-8EE1-B7EC-7DA310C6F25B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07890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1, 2024</a:t>
            </a:r>
          </a:p>
        </p:txBody>
      </p:sp>
    </p:spTree>
    <p:extLst>
      <p:ext uri="{BB962C8B-B14F-4D97-AF65-F5344CB8AC3E}">
        <p14:creationId xmlns:p14="http://schemas.microsoft.com/office/powerpoint/2010/main" val="227559397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2, 2024</a:t>
            </a:r>
          </a:p>
        </p:txBody>
      </p:sp>
    </p:spTree>
    <p:extLst>
      <p:ext uri="{BB962C8B-B14F-4D97-AF65-F5344CB8AC3E}">
        <p14:creationId xmlns:p14="http://schemas.microsoft.com/office/powerpoint/2010/main" val="243092631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3, 2024</a:t>
            </a:r>
          </a:p>
        </p:txBody>
      </p:sp>
    </p:spTree>
    <p:extLst>
      <p:ext uri="{BB962C8B-B14F-4D97-AF65-F5344CB8AC3E}">
        <p14:creationId xmlns:p14="http://schemas.microsoft.com/office/powerpoint/2010/main" val="1538924089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4, 2024</a:t>
            </a:r>
          </a:p>
        </p:txBody>
      </p:sp>
    </p:spTree>
    <p:extLst>
      <p:ext uri="{BB962C8B-B14F-4D97-AF65-F5344CB8AC3E}">
        <p14:creationId xmlns:p14="http://schemas.microsoft.com/office/powerpoint/2010/main" val="3274618717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5, 2024</a:t>
            </a:r>
          </a:p>
        </p:txBody>
      </p:sp>
    </p:spTree>
    <p:extLst>
      <p:ext uri="{BB962C8B-B14F-4D97-AF65-F5344CB8AC3E}">
        <p14:creationId xmlns:p14="http://schemas.microsoft.com/office/powerpoint/2010/main" val="2099413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6A30B1-75C4-9FC8-1ADD-47F1BCC80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19, 2024</a:t>
            </a:r>
          </a:p>
        </p:txBody>
      </p:sp>
    </p:spTree>
    <p:extLst>
      <p:ext uri="{BB962C8B-B14F-4D97-AF65-F5344CB8AC3E}">
        <p14:creationId xmlns:p14="http://schemas.microsoft.com/office/powerpoint/2010/main" val="35211509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6, 2024</a:t>
            </a:r>
          </a:p>
        </p:txBody>
      </p:sp>
    </p:spTree>
    <p:extLst>
      <p:ext uri="{BB962C8B-B14F-4D97-AF65-F5344CB8AC3E}">
        <p14:creationId xmlns:p14="http://schemas.microsoft.com/office/powerpoint/2010/main" val="1686654008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7, 2024</a:t>
            </a:r>
          </a:p>
        </p:txBody>
      </p:sp>
    </p:spTree>
    <p:extLst>
      <p:ext uri="{BB962C8B-B14F-4D97-AF65-F5344CB8AC3E}">
        <p14:creationId xmlns:p14="http://schemas.microsoft.com/office/powerpoint/2010/main" val="2738693878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8, 2024</a:t>
            </a:r>
          </a:p>
        </p:txBody>
      </p:sp>
    </p:spTree>
    <p:extLst>
      <p:ext uri="{BB962C8B-B14F-4D97-AF65-F5344CB8AC3E}">
        <p14:creationId xmlns:p14="http://schemas.microsoft.com/office/powerpoint/2010/main" val="1046384825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9, 2024</a:t>
            </a:r>
          </a:p>
        </p:txBody>
      </p:sp>
    </p:spTree>
    <p:extLst>
      <p:ext uri="{BB962C8B-B14F-4D97-AF65-F5344CB8AC3E}">
        <p14:creationId xmlns:p14="http://schemas.microsoft.com/office/powerpoint/2010/main" val="3017253264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10, 2024</a:t>
            </a:r>
          </a:p>
        </p:txBody>
      </p:sp>
    </p:spTree>
    <p:extLst>
      <p:ext uri="{BB962C8B-B14F-4D97-AF65-F5344CB8AC3E}">
        <p14:creationId xmlns:p14="http://schemas.microsoft.com/office/powerpoint/2010/main" val="1494427783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11, 2024</a:t>
            </a:r>
          </a:p>
        </p:txBody>
      </p:sp>
    </p:spTree>
    <p:extLst>
      <p:ext uri="{BB962C8B-B14F-4D97-AF65-F5344CB8AC3E}">
        <p14:creationId xmlns:p14="http://schemas.microsoft.com/office/powerpoint/2010/main" val="300071694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12, 2024</a:t>
            </a:r>
          </a:p>
        </p:txBody>
      </p:sp>
    </p:spTree>
    <p:extLst>
      <p:ext uri="{BB962C8B-B14F-4D97-AF65-F5344CB8AC3E}">
        <p14:creationId xmlns:p14="http://schemas.microsoft.com/office/powerpoint/2010/main" val="2132852696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13, 2024</a:t>
            </a:r>
          </a:p>
        </p:txBody>
      </p:sp>
    </p:spTree>
    <p:extLst>
      <p:ext uri="{BB962C8B-B14F-4D97-AF65-F5344CB8AC3E}">
        <p14:creationId xmlns:p14="http://schemas.microsoft.com/office/powerpoint/2010/main" val="2030220359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14, 2024</a:t>
            </a:r>
          </a:p>
        </p:txBody>
      </p:sp>
    </p:spTree>
    <p:extLst>
      <p:ext uri="{BB962C8B-B14F-4D97-AF65-F5344CB8AC3E}">
        <p14:creationId xmlns:p14="http://schemas.microsoft.com/office/powerpoint/2010/main" val="706809063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15, 2024</a:t>
            </a:r>
          </a:p>
        </p:txBody>
      </p:sp>
    </p:spTree>
    <p:extLst>
      <p:ext uri="{BB962C8B-B14F-4D97-AF65-F5344CB8AC3E}">
        <p14:creationId xmlns:p14="http://schemas.microsoft.com/office/powerpoint/2010/main" val="406283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294A97-FE26-E7CD-5A95-27E07C117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20, 2024</a:t>
            </a:r>
          </a:p>
        </p:txBody>
      </p:sp>
    </p:spTree>
    <p:extLst>
      <p:ext uri="{BB962C8B-B14F-4D97-AF65-F5344CB8AC3E}">
        <p14:creationId xmlns:p14="http://schemas.microsoft.com/office/powerpoint/2010/main" val="3168686654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16, 2024</a:t>
            </a:r>
          </a:p>
        </p:txBody>
      </p:sp>
    </p:spTree>
    <p:extLst>
      <p:ext uri="{BB962C8B-B14F-4D97-AF65-F5344CB8AC3E}">
        <p14:creationId xmlns:p14="http://schemas.microsoft.com/office/powerpoint/2010/main" val="2620815881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17, 2024</a:t>
            </a:r>
          </a:p>
        </p:txBody>
      </p:sp>
    </p:spTree>
    <p:extLst>
      <p:ext uri="{BB962C8B-B14F-4D97-AF65-F5344CB8AC3E}">
        <p14:creationId xmlns:p14="http://schemas.microsoft.com/office/powerpoint/2010/main" val="2793138607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18, 2024</a:t>
            </a:r>
          </a:p>
        </p:txBody>
      </p:sp>
    </p:spTree>
    <p:extLst>
      <p:ext uri="{BB962C8B-B14F-4D97-AF65-F5344CB8AC3E}">
        <p14:creationId xmlns:p14="http://schemas.microsoft.com/office/powerpoint/2010/main" val="1035895614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19, 2024</a:t>
            </a:r>
          </a:p>
        </p:txBody>
      </p:sp>
    </p:spTree>
    <p:extLst>
      <p:ext uri="{BB962C8B-B14F-4D97-AF65-F5344CB8AC3E}">
        <p14:creationId xmlns:p14="http://schemas.microsoft.com/office/powerpoint/2010/main" val="4110480485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20, 2024</a:t>
            </a:r>
          </a:p>
        </p:txBody>
      </p:sp>
    </p:spTree>
    <p:extLst>
      <p:ext uri="{BB962C8B-B14F-4D97-AF65-F5344CB8AC3E}">
        <p14:creationId xmlns:p14="http://schemas.microsoft.com/office/powerpoint/2010/main" val="845509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21, 2024</a:t>
            </a:r>
          </a:p>
        </p:txBody>
      </p:sp>
    </p:spTree>
    <p:extLst>
      <p:ext uri="{BB962C8B-B14F-4D97-AF65-F5344CB8AC3E}">
        <p14:creationId xmlns:p14="http://schemas.microsoft.com/office/powerpoint/2010/main" val="2004700732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22, 2024</a:t>
            </a:r>
          </a:p>
        </p:txBody>
      </p:sp>
    </p:spTree>
    <p:extLst>
      <p:ext uri="{BB962C8B-B14F-4D97-AF65-F5344CB8AC3E}">
        <p14:creationId xmlns:p14="http://schemas.microsoft.com/office/powerpoint/2010/main" val="1028336431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23, 2024</a:t>
            </a:r>
          </a:p>
        </p:txBody>
      </p:sp>
    </p:spTree>
    <p:extLst>
      <p:ext uri="{BB962C8B-B14F-4D97-AF65-F5344CB8AC3E}">
        <p14:creationId xmlns:p14="http://schemas.microsoft.com/office/powerpoint/2010/main" val="2121611506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24, 2024</a:t>
            </a:r>
          </a:p>
        </p:txBody>
      </p:sp>
    </p:spTree>
    <p:extLst>
      <p:ext uri="{BB962C8B-B14F-4D97-AF65-F5344CB8AC3E}">
        <p14:creationId xmlns:p14="http://schemas.microsoft.com/office/powerpoint/2010/main" val="2593584861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25, 2024</a:t>
            </a:r>
          </a:p>
        </p:txBody>
      </p:sp>
    </p:spTree>
    <p:extLst>
      <p:ext uri="{BB962C8B-B14F-4D97-AF65-F5344CB8AC3E}">
        <p14:creationId xmlns:p14="http://schemas.microsoft.com/office/powerpoint/2010/main" val="3976468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EF5731-C140-AC4A-F40C-48400FE3B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21, 2024</a:t>
            </a:r>
          </a:p>
        </p:txBody>
      </p:sp>
    </p:spTree>
    <p:extLst>
      <p:ext uri="{BB962C8B-B14F-4D97-AF65-F5344CB8AC3E}">
        <p14:creationId xmlns:p14="http://schemas.microsoft.com/office/powerpoint/2010/main" val="1888088240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26, 2024</a:t>
            </a:r>
          </a:p>
        </p:txBody>
      </p:sp>
    </p:spTree>
    <p:extLst>
      <p:ext uri="{BB962C8B-B14F-4D97-AF65-F5344CB8AC3E}">
        <p14:creationId xmlns:p14="http://schemas.microsoft.com/office/powerpoint/2010/main" val="2423890745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27, 2024</a:t>
            </a:r>
          </a:p>
        </p:txBody>
      </p:sp>
    </p:spTree>
    <p:extLst>
      <p:ext uri="{BB962C8B-B14F-4D97-AF65-F5344CB8AC3E}">
        <p14:creationId xmlns:p14="http://schemas.microsoft.com/office/powerpoint/2010/main" val="2734822678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28, 2024</a:t>
            </a:r>
          </a:p>
        </p:txBody>
      </p:sp>
    </p:spTree>
    <p:extLst>
      <p:ext uri="{BB962C8B-B14F-4D97-AF65-F5344CB8AC3E}">
        <p14:creationId xmlns:p14="http://schemas.microsoft.com/office/powerpoint/2010/main" val="2361133717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29, 2024</a:t>
            </a:r>
          </a:p>
        </p:txBody>
      </p:sp>
    </p:spTree>
    <p:extLst>
      <p:ext uri="{BB962C8B-B14F-4D97-AF65-F5344CB8AC3E}">
        <p14:creationId xmlns:p14="http://schemas.microsoft.com/office/powerpoint/2010/main" val="1147230937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30, 2024</a:t>
            </a:r>
          </a:p>
        </p:txBody>
      </p:sp>
    </p:spTree>
    <p:extLst>
      <p:ext uri="{BB962C8B-B14F-4D97-AF65-F5344CB8AC3E}">
        <p14:creationId xmlns:p14="http://schemas.microsoft.com/office/powerpoint/2010/main" val="3196067798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31, 2024</a:t>
            </a:r>
          </a:p>
        </p:txBody>
      </p:sp>
    </p:spTree>
    <p:extLst>
      <p:ext uri="{BB962C8B-B14F-4D97-AF65-F5344CB8AC3E}">
        <p14:creationId xmlns:p14="http://schemas.microsoft.com/office/powerpoint/2010/main" val="2118316243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62F05-5635-B166-22B6-B6CF464DC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6C5A4ABF-2C54-0830-1323-C38FA5D15FF0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5BF52218-3856-2EB7-EC01-6A8CD53E5323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C78BF1D6-173F-490D-292B-B2BAD782CDE5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7E596735-E2FA-B501-A8F0-58BE35D9D0B2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FE62D9C7-E6EB-6757-8846-BD5CB5C3BB55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45EEF6BA-0F56-3986-B267-A967B4F98642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D2B173C6-6205-ECF9-6DB2-C0E528395F08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C4F87AA0-C516-DD89-E9B8-12DD49D63435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641F40DD-D2EB-B878-309F-CBA66C99146A}"/>
              </a:ext>
            </a:extLst>
          </p:cNvPr>
          <p:cNvSpPr/>
          <p:nvPr/>
        </p:nvSpPr>
        <p:spPr>
          <a:xfrm rot="5400000">
            <a:off x="4436547" y="3679730"/>
            <a:ext cx="394535" cy="23970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3C8CA63F-FEBD-3067-3707-36A81B3B0222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9CE5FDF0-6791-6BCE-F1E0-070A2FD8C469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12D8EE3E-EBD7-FD3C-9EE7-E0E19160F7B2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022B83AD-E6F6-EF5D-5722-B24083D41912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304672-2AEB-4EA4-5B1D-654D8100AA8C}"/>
              </a:ext>
            </a:extLst>
          </p:cNvPr>
          <p:cNvGrpSpPr/>
          <p:nvPr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316882A-58CE-E2EE-B580-AB883479B6F6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3A249D-3006-4C06-BB67-830B520534BF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7F3544-F7E9-79BF-C660-0AA8230EE028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4D5080-3353-4900-80A1-ADEAABF135D1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41C150-ED05-64BB-A1E4-7E9AA3D69021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hlinkClick r:id="rId16" action="ppaction://hlinksldjump"/>
              <a:extLst>
                <a:ext uri="{FF2B5EF4-FFF2-40B4-BE49-F238E27FC236}">
                  <a16:creationId xmlns:a16="http://schemas.microsoft.com/office/drawing/2014/main" id="{EC6C89C4-048D-78FA-0B79-B3266E6690CF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hlinkClick r:id="rId17" action="ppaction://hlinksldjump"/>
              <a:extLst>
                <a:ext uri="{FF2B5EF4-FFF2-40B4-BE49-F238E27FC236}">
                  <a16:creationId xmlns:a16="http://schemas.microsoft.com/office/drawing/2014/main" id="{758019C3-664C-A71D-A0F6-BF33C26A2F0E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>
              <a:hlinkClick r:id="rId18" action="ppaction://hlinksldjump"/>
              <a:extLst>
                <a:ext uri="{FF2B5EF4-FFF2-40B4-BE49-F238E27FC236}">
                  <a16:creationId xmlns:a16="http://schemas.microsoft.com/office/drawing/2014/main" id="{C509F528-1615-D7A0-08D9-D6F53D7AE068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ectangle 11">
              <a:hlinkClick r:id="rId19" action="ppaction://hlinksldjump"/>
              <a:extLst>
                <a:ext uri="{FF2B5EF4-FFF2-40B4-BE49-F238E27FC236}">
                  <a16:creationId xmlns:a16="http://schemas.microsoft.com/office/drawing/2014/main" id="{8EC55770-8A52-42B7-8EEB-D5CBD5707DA4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" name="Rectangle 12">
              <a:hlinkClick r:id="rId20" action="ppaction://hlinksldjump"/>
              <a:extLst>
                <a:ext uri="{FF2B5EF4-FFF2-40B4-BE49-F238E27FC236}">
                  <a16:creationId xmlns:a16="http://schemas.microsoft.com/office/drawing/2014/main" id="{C8E28034-B8CC-981E-BB82-22391A9026E5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Rectangle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B4FC105F-32AA-59DE-BEB2-90078F674DA1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" name="Rectangle 14">
              <a:hlinkClick r:id="rId22" action="ppaction://hlinksldjump"/>
              <a:extLst>
                <a:ext uri="{FF2B5EF4-FFF2-40B4-BE49-F238E27FC236}">
                  <a16:creationId xmlns:a16="http://schemas.microsoft.com/office/drawing/2014/main" id="{3C613C01-EC84-9165-9B14-975B6A2309EE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" name="Rectangle 15">
              <a:hlinkClick r:id="rId23" action="ppaction://hlinksldjump"/>
              <a:extLst>
                <a:ext uri="{FF2B5EF4-FFF2-40B4-BE49-F238E27FC236}">
                  <a16:creationId xmlns:a16="http://schemas.microsoft.com/office/drawing/2014/main" id="{055CC771-5DBF-A38F-9242-B3D99EB6E5FF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" name="Rectangle 16">
              <a:hlinkClick r:id="rId24" action="ppaction://hlinksldjump"/>
              <a:extLst>
                <a:ext uri="{FF2B5EF4-FFF2-40B4-BE49-F238E27FC236}">
                  <a16:creationId xmlns:a16="http://schemas.microsoft.com/office/drawing/2014/main" id="{4309828D-EEB6-7AB3-2022-56CCE265C378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8" name="Rectangle 17">
              <a:hlinkClick r:id="rId25" action="ppaction://hlinksldjump"/>
              <a:extLst>
                <a:ext uri="{FF2B5EF4-FFF2-40B4-BE49-F238E27FC236}">
                  <a16:creationId xmlns:a16="http://schemas.microsoft.com/office/drawing/2014/main" id="{EA620291-4E0A-6C2E-D492-170879A32F63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9" name="Rectangle 18">
              <a:hlinkClick r:id="rId26" action="ppaction://hlinksldjump"/>
              <a:extLst>
                <a:ext uri="{FF2B5EF4-FFF2-40B4-BE49-F238E27FC236}">
                  <a16:creationId xmlns:a16="http://schemas.microsoft.com/office/drawing/2014/main" id="{0C0E637D-E364-C530-F78D-58241095194A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0" name="Rectangle 19">
              <a:hlinkClick r:id="rId27" action="ppaction://hlinksldjump"/>
              <a:extLst>
                <a:ext uri="{FF2B5EF4-FFF2-40B4-BE49-F238E27FC236}">
                  <a16:creationId xmlns:a16="http://schemas.microsoft.com/office/drawing/2014/main" id="{738AAEA1-0267-84F6-EF0E-06DD5AFF191E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1" name="Rectangle 20">
              <a:hlinkClick r:id="rId28" action="ppaction://hlinksldjump"/>
              <a:extLst>
                <a:ext uri="{FF2B5EF4-FFF2-40B4-BE49-F238E27FC236}">
                  <a16:creationId xmlns:a16="http://schemas.microsoft.com/office/drawing/2014/main" id="{37372DDE-7D1D-A486-0317-7CB223C5E92D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2" name="Rectangle 21">
              <a:hlinkClick r:id="rId29" action="ppaction://hlinksldjump"/>
              <a:extLst>
                <a:ext uri="{FF2B5EF4-FFF2-40B4-BE49-F238E27FC236}">
                  <a16:creationId xmlns:a16="http://schemas.microsoft.com/office/drawing/2014/main" id="{EB642C47-56C8-F2C1-56E8-DFF55219F364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3" name="Rectangle 22">
              <a:hlinkClick r:id="rId30" action="ppaction://hlinksldjump"/>
              <a:extLst>
                <a:ext uri="{FF2B5EF4-FFF2-40B4-BE49-F238E27FC236}">
                  <a16:creationId xmlns:a16="http://schemas.microsoft.com/office/drawing/2014/main" id="{B4BC36A5-51F4-8AD5-4496-2E0B4F79C90C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4" name="Rectangle 23">
              <a:hlinkClick r:id="rId31" action="ppaction://hlinksldjump"/>
              <a:extLst>
                <a:ext uri="{FF2B5EF4-FFF2-40B4-BE49-F238E27FC236}">
                  <a16:creationId xmlns:a16="http://schemas.microsoft.com/office/drawing/2014/main" id="{AF0F04FA-E3AD-16B0-D8AA-BFAEA33C8913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" name="Rectangle 24">
              <a:hlinkClick r:id="rId32" action="ppaction://hlinksldjump"/>
              <a:extLst>
                <a:ext uri="{FF2B5EF4-FFF2-40B4-BE49-F238E27FC236}">
                  <a16:creationId xmlns:a16="http://schemas.microsoft.com/office/drawing/2014/main" id="{55446A07-7E18-7756-56CA-FC0B22CDA184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6" name="Rectangle 25">
              <a:hlinkClick r:id="rId33" action="ppaction://hlinksldjump"/>
              <a:extLst>
                <a:ext uri="{FF2B5EF4-FFF2-40B4-BE49-F238E27FC236}">
                  <a16:creationId xmlns:a16="http://schemas.microsoft.com/office/drawing/2014/main" id="{199B327E-543B-368D-4ED3-A2624FB139DD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7" name="Rectangle 26">
              <a:hlinkClick r:id="rId34" action="ppaction://hlinksldjump"/>
              <a:extLst>
                <a:ext uri="{FF2B5EF4-FFF2-40B4-BE49-F238E27FC236}">
                  <a16:creationId xmlns:a16="http://schemas.microsoft.com/office/drawing/2014/main" id="{B34DDB08-EFC3-9180-1A5C-54DD51FC05F1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8" name="Rectangle 27">
              <a:hlinkClick r:id="rId35" action="ppaction://hlinksldjump"/>
              <a:extLst>
                <a:ext uri="{FF2B5EF4-FFF2-40B4-BE49-F238E27FC236}">
                  <a16:creationId xmlns:a16="http://schemas.microsoft.com/office/drawing/2014/main" id="{9AE6D96D-717B-DF3D-45BA-73EC47A04AAF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9" name="Rectangle 28">
              <a:hlinkClick r:id="rId36" action="ppaction://hlinksldjump"/>
              <a:extLst>
                <a:ext uri="{FF2B5EF4-FFF2-40B4-BE49-F238E27FC236}">
                  <a16:creationId xmlns:a16="http://schemas.microsoft.com/office/drawing/2014/main" id="{D97D60E5-ACEE-E4BD-5A82-6556FAEF15A7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0" name="Rectangle 29">
              <a:hlinkClick r:id="rId37" action="ppaction://hlinksldjump"/>
              <a:extLst>
                <a:ext uri="{FF2B5EF4-FFF2-40B4-BE49-F238E27FC236}">
                  <a16:creationId xmlns:a16="http://schemas.microsoft.com/office/drawing/2014/main" id="{892520B1-5C01-3779-F309-CD2C00ADE852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1" name="Rectangle 30">
              <a:hlinkClick r:id="rId38" action="ppaction://hlinksldjump"/>
              <a:extLst>
                <a:ext uri="{FF2B5EF4-FFF2-40B4-BE49-F238E27FC236}">
                  <a16:creationId xmlns:a16="http://schemas.microsoft.com/office/drawing/2014/main" id="{234E7DA4-E261-9033-0C17-5B4D67F684D3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2" name="Rectangle 31">
              <a:hlinkClick r:id="rId39" action="ppaction://hlinksldjump"/>
              <a:extLst>
                <a:ext uri="{FF2B5EF4-FFF2-40B4-BE49-F238E27FC236}">
                  <a16:creationId xmlns:a16="http://schemas.microsoft.com/office/drawing/2014/main" id="{DECCB7CD-6375-B0D2-B389-F70A467C1E75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3" name="Rectangle 32">
              <a:hlinkClick r:id="rId40" action="ppaction://hlinksldjump"/>
              <a:extLst>
                <a:ext uri="{FF2B5EF4-FFF2-40B4-BE49-F238E27FC236}">
                  <a16:creationId xmlns:a16="http://schemas.microsoft.com/office/drawing/2014/main" id="{4F1BD811-9258-03FF-571D-70933A823450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4" name="Rectangle 33">
              <a:hlinkClick r:id="rId41" action="ppaction://hlinksldjump"/>
              <a:extLst>
                <a:ext uri="{FF2B5EF4-FFF2-40B4-BE49-F238E27FC236}">
                  <a16:creationId xmlns:a16="http://schemas.microsoft.com/office/drawing/2014/main" id="{4B261E3E-F00E-4B04-731A-C93E53BD3DC8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5" name="Rectangle 34">
              <a:hlinkClick r:id="rId42" action="ppaction://hlinksldjump"/>
              <a:extLst>
                <a:ext uri="{FF2B5EF4-FFF2-40B4-BE49-F238E27FC236}">
                  <a16:creationId xmlns:a16="http://schemas.microsoft.com/office/drawing/2014/main" id="{E5A1A625-15B9-DD15-06B0-F2D8F924F891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6" name="Rectangle 35">
              <a:hlinkClick r:id="rId43" action="ppaction://hlinksldjump"/>
              <a:extLst>
                <a:ext uri="{FF2B5EF4-FFF2-40B4-BE49-F238E27FC236}">
                  <a16:creationId xmlns:a16="http://schemas.microsoft.com/office/drawing/2014/main" id="{E8A801F3-2F4A-E52A-B536-BEEB3F8DFDAB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7" name="Rectangle 36">
              <a:hlinkClick r:id="rId44" action="ppaction://hlinksldjump"/>
              <a:extLst>
                <a:ext uri="{FF2B5EF4-FFF2-40B4-BE49-F238E27FC236}">
                  <a16:creationId xmlns:a16="http://schemas.microsoft.com/office/drawing/2014/main" id="{80B46C16-2937-F981-8D22-689B9B7033AF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8" name="Rectangle 37">
              <a:hlinkClick r:id="rId45" action="ppaction://hlinksldjump"/>
              <a:extLst>
                <a:ext uri="{FF2B5EF4-FFF2-40B4-BE49-F238E27FC236}">
                  <a16:creationId xmlns:a16="http://schemas.microsoft.com/office/drawing/2014/main" id="{468F59EC-A488-5448-4696-06D5335BEFAE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3095FE5-64CB-BAB8-E13F-64DF0E1F01CC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CEABA0-F5D5-2987-632F-DE2D8690AEA1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3C19ED3-176D-04DE-A97F-87C167FF4183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A062CE0-420E-C9B4-EFC7-C83EED93CC36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6F88D1-A368-093F-153F-AC2C9DBF3BDE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B249C5-2C61-E1B7-C10A-6EB2580DF95A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6831111-3054-B0CA-2AFC-07D52A1BA921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773346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66678-C704-C244-7E0E-C8B9A8451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1, 2024</a:t>
            </a:r>
          </a:p>
        </p:txBody>
      </p:sp>
    </p:spTree>
    <p:extLst>
      <p:ext uri="{BB962C8B-B14F-4D97-AF65-F5344CB8AC3E}">
        <p14:creationId xmlns:p14="http://schemas.microsoft.com/office/powerpoint/2010/main" val="3208521163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F44882-ADA2-6C0D-7308-587CA334A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2, 2024</a:t>
            </a:r>
          </a:p>
        </p:txBody>
      </p:sp>
    </p:spTree>
    <p:extLst>
      <p:ext uri="{BB962C8B-B14F-4D97-AF65-F5344CB8AC3E}">
        <p14:creationId xmlns:p14="http://schemas.microsoft.com/office/powerpoint/2010/main" val="2221559194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30A5C4-556C-E812-CF1E-AC9891601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3, 2024</a:t>
            </a:r>
          </a:p>
        </p:txBody>
      </p:sp>
    </p:spTree>
    <p:extLst>
      <p:ext uri="{BB962C8B-B14F-4D97-AF65-F5344CB8AC3E}">
        <p14:creationId xmlns:p14="http://schemas.microsoft.com/office/powerpoint/2010/main" val="943099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94538C-554D-17D9-1FE0-03C05AEDA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22, 2024</a:t>
            </a:r>
          </a:p>
        </p:txBody>
      </p:sp>
    </p:spTree>
    <p:extLst>
      <p:ext uri="{BB962C8B-B14F-4D97-AF65-F5344CB8AC3E}">
        <p14:creationId xmlns:p14="http://schemas.microsoft.com/office/powerpoint/2010/main" val="2976555484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6AB59F-72CB-7020-DA0D-5847AFCFC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4, 2024</a:t>
            </a:r>
          </a:p>
        </p:txBody>
      </p:sp>
    </p:spTree>
    <p:extLst>
      <p:ext uri="{BB962C8B-B14F-4D97-AF65-F5344CB8AC3E}">
        <p14:creationId xmlns:p14="http://schemas.microsoft.com/office/powerpoint/2010/main" val="2015519447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DCC971-6DC9-7777-CF36-C8462D0DD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5, 2024</a:t>
            </a:r>
          </a:p>
        </p:txBody>
      </p:sp>
    </p:spTree>
    <p:extLst>
      <p:ext uri="{BB962C8B-B14F-4D97-AF65-F5344CB8AC3E}">
        <p14:creationId xmlns:p14="http://schemas.microsoft.com/office/powerpoint/2010/main" val="613895072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5AE897-BEA6-73F2-99DE-A4FD0506D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6, 2024</a:t>
            </a:r>
          </a:p>
        </p:txBody>
      </p:sp>
    </p:spTree>
    <p:extLst>
      <p:ext uri="{BB962C8B-B14F-4D97-AF65-F5344CB8AC3E}">
        <p14:creationId xmlns:p14="http://schemas.microsoft.com/office/powerpoint/2010/main" val="1452591827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340874-3605-D574-5371-A3FE0D600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7, 2024</a:t>
            </a:r>
          </a:p>
        </p:txBody>
      </p:sp>
    </p:spTree>
    <p:extLst>
      <p:ext uri="{BB962C8B-B14F-4D97-AF65-F5344CB8AC3E}">
        <p14:creationId xmlns:p14="http://schemas.microsoft.com/office/powerpoint/2010/main" val="3261430857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F83749-C861-52A1-6640-C8949BED3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8, 2024</a:t>
            </a:r>
          </a:p>
        </p:txBody>
      </p:sp>
    </p:spTree>
    <p:extLst>
      <p:ext uri="{BB962C8B-B14F-4D97-AF65-F5344CB8AC3E}">
        <p14:creationId xmlns:p14="http://schemas.microsoft.com/office/powerpoint/2010/main" val="460067293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701204-4459-E6DD-E79B-27F9F5A29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9, 2024</a:t>
            </a:r>
          </a:p>
        </p:txBody>
      </p:sp>
    </p:spTree>
    <p:extLst>
      <p:ext uri="{BB962C8B-B14F-4D97-AF65-F5344CB8AC3E}">
        <p14:creationId xmlns:p14="http://schemas.microsoft.com/office/powerpoint/2010/main" val="3381523025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CB43DC-A38F-B372-880C-BFE7BD37B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10, 2024</a:t>
            </a:r>
          </a:p>
        </p:txBody>
      </p:sp>
    </p:spTree>
    <p:extLst>
      <p:ext uri="{BB962C8B-B14F-4D97-AF65-F5344CB8AC3E}">
        <p14:creationId xmlns:p14="http://schemas.microsoft.com/office/powerpoint/2010/main" val="300137013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4BDF6F-3D5B-55FD-127E-0AD807EC1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11, 2024</a:t>
            </a:r>
          </a:p>
        </p:txBody>
      </p:sp>
    </p:spTree>
    <p:extLst>
      <p:ext uri="{BB962C8B-B14F-4D97-AF65-F5344CB8AC3E}">
        <p14:creationId xmlns:p14="http://schemas.microsoft.com/office/powerpoint/2010/main" val="979187322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A2A39A-3247-2C9B-E4EE-7A6367B41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12, 2024</a:t>
            </a:r>
          </a:p>
        </p:txBody>
      </p:sp>
    </p:spTree>
    <p:extLst>
      <p:ext uri="{BB962C8B-B14F-4D97-AF65-F5344CB8AC3E}">
        <p14:creationId xmlns:p14="http://schemas.microsoft.com/office/powerpoint/2010/main" val="2302709954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23E542-1F13-1C5D-A364-11A19CE4D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13, 2024</a:t>
            </a:r>
          </a:p>
        </p:txBody>
      </p:sp>
    </p:spTree>
    <p:extLst>
      <p:ext uri="{BB962C8B-B14F-4D97-AF65-F5344CB8AC3E}">
        <p14:creationId xmlns:p14="http://schemas.microsoft.com/office/powerpoint/2010/main" val="1530687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377067-FB30-008D-7C9A-6FA97F41E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23, 2024</a:t>
            </a:r>
          </a:p>
        </p:txBody>
      </p:sp>
    </p:spTree>
    <p:extLst>
      <p:ext uri="{BB962C8B-B14F-4D97-AF65-F5344CB8AC3E}">
        <p14:creationId xmlns:p14="http://schemas.microsoft.com/office/powerpoint/2010/main" val="2371152396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200DA-A3C9-7F41-2DBE-E964EC3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14, 2024</a:t>
            </a:r>
          </a:p>
        </p:txBody>
      </p:sp>
    </p:spTree>
    <p:extLst>
      <p:ext uri="{BB962C8B-B14F-4D97-AF65-F5344CB8AC3E}">
        <p14:creationId xmlns:p14="http://schemas.microsoft.com/office/powerpoint/2010/main" val="141732456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FB516B-A821-A116-3119-726A39414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15, 2024</a:t>
            </a:r>
          </a:p>
        </p:txBody>
      </p:sp>
    </p:spTree>
    <p:extLst>
      <p:ext uri="{BB962C8B-B14F-4D97-AF65-F5344CB8AC3E}">
        <p14:creationId xmlns:p14="http://schemas.microsoft.com/office/powerpoint/2010/main" val="3693003660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620B86-F5B0-8B2B-C9AE-6A301E104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16, 2024</a:t>
            </a:r>
          </a:p>
        </p:txBody>
      </p:sp>
    </p:spTree>
    <p:extLst>
      <p:ext uri="{BB962C8B-B14F-4D97-AF65-F5344CB8AC3E}">
        <p14:creationId xmlns:p14="http://schemas.microsoft.com/office/powerpoint/2010/main" val="2785910779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7DCE05-8D6C-853A-BB3D-2993A4749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17, 2024</a:t>
            </a:r>
          </a:p>
        </p:txBody>
      </p:sp>
    </p:spTree>
    <p:extLst>
      <p:ext uri="{BB962C8B-B14F-4D97-AF65-F5344CB8AC3E}">
        <p14:creationId xmlns:p14="http://schemas.microsoft.com/office/powerpoint/2010/main" val="1439927338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028E6F-CE1B-BF4D-F0E7-58C24B53B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18, 2024</a:t>
            </a:r>
          </a:p>
        </p:txBody>
      </p:sp>
    </p:spTree>
    <p:extLst>
      <p:ext uri="{BB962C8B-B14F-4D97-AF65-F5344CB8AC3E}">
        <p14:creationId xmlns:p14="http://schemas.microsoft.com/office/powerpoint/2010/main" val="1869299791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F1A4CD-4381-00D7-5073-C50539CFE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19, 2024</a:t>
            </a:r>
          </a:p>
        </p:txBody>
      </p:sp>
    </p:spTree>
    <p:extLst>
      <p:ext uri="{BB962C8B-B14F-4D97-AF65-F5344CB8AC3E}">
        <p14:creationId xmlns:p14="http://schemas.microsoft.com/office/powerpoint/2010/main" val="3513818329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C4CA2-5FD7-0BB5-1385-1F602AFB9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20, 2024</a:t>
            </a:r>
          </a:p>
        </p:txBody>
      </p:sp>
    </p:spTree>
    <p:extLst>
      <p:ext uri="{BB962C8B-B14F-4D97-AF65-F5344CB8AC3E}">
        <p14:creationId xmlns:p14="http://schemas.microsoft.com/office/powerpoint/2010/main" val="3951087765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45B86C-C198-5FAC-5EAF-96B25A895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21, 2024</a:t>
            </a:r>
          </a:p>
        </p:txBody>
      </p:sp>
    </p:spTree>
    <p:extLst>
      <p:ext uri="{BB962C8B-B14F-4D97-AF65-F5344CB8AC3E}">
        <p14:creationId xmlns:p14="http://schemas.microsoft.com/office/powerpoint/2010/main" val="4221138247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4E0804-BE2F-0900-952A-938B55880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22, 2024</a:t>
            </a:r>
          </a:p>
        </p:txBody>
      </p:sp>
    </p:spTree>
    <p:extLst>
      <p:ext uri="{BB962C8B-B14F-4D97-AF65-F5344CB8AC3E}">
        <p14:creationId xmlns:p14="http://schemas.microsoft.com/office/powerpoint/2010/main" val="1753661088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F6D044-0568-808C-24A1-A70472202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23, 2024</a:t>
            </a:r>
          </a:p>
        </p:txBody>
      </p:sp>
    </p:spTree>
    <p:extLst>
      <p:ext uri="{BB962C8B-B14F-4D97-AF65-F5344CB8AC3E}">
        <p14:creationId xmlns:p14="http://schemas.microsoft.com/office/powerpoint/2010/main" val="3249114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F1753A-BBC1-C9F9-2D6A-8C5EC9B65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24, 2024</a:t>
            </a:r>
          </a:p>
        </p:txBody>
      </p:sp>
    </p:spTree>
    <p:extLst>
      <p:ext uri="{BB962C8B-B14F-4D97-AF65-F5344CB8AC3E}">
        <p14:creationId xmlns:p14="http://schemas.microsoft.com/office/powerpoint/2010/main" val="2043396509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E45579-F4C2-6197-AE68-A95D76F65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24, 2024</a:t>
            </a:r>
          </a:p>
        </p:txBody>
      </p:sp>
    </p:spTree>
    <p:extLst>
      <p:ext uri="{BB962C8B-B14F-4D97-AF65-F5344CB8AC3E}">
        <p14:creationId xmlns:p14="http://schemas.microsoft.com/office/powerpoint/2010/main" val="2898405660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EBBE58-8005-5C37-8A8A-577CFF121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25, 2024</a:t>
            </a:r>
          </a:p>
        </p:txBody>
      </p:sp>
    </p:spTree>
    <p:extLst>
      <p:ext uri="{BB962C8B-B14F-4D97-AF65-F5344CB8AC3E}">
        <p14:creationId xmlns:p14="http://schemas.microsoft.com/office/powerpoint/2010/main" val="170876696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D9C184-CDF1-9529-47BD-D6EC21DC36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26, 2024</a:t>
            </a:r>
          </a:p>
        </p:txBody>
      </p:sp>
    </p:spTree>
    <p:extLst>
      <p:ext uri="{BB962C8B-B14F-4D97-AF65-F5344CB8AC3E}">
        <p14:creationId xmlns:p14="http://schemas.microsoft.com/office/powerpoint/2010/main" val="3980917834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B0FE97-D3AF-E3EB-EF0E-643903525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27, 2024</a:t>
            </a:r>
          </a:p>
        </p:txBody>
      </p:sp>
    </p:spTree>
    <p:extLst>
      <p:ext uri="{BB962C8B-B14F-4D97-AF65-F5344CB8AC3E}">
        <p14:creationId xmlns:p14="http://schemas.microsoft.com/office/powerpoint/2010/main" val="88205503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70B3F5-E280-AB21-AC0B-AC6FE0ED4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28, 2024</a:t>
            </a:r>
          </a:p>
        </p:txBody>
      </p:sp>
    </p:spTree>
    <p:extLst>
      <p:ext uri="{BB962C8B-B14F-4D97-AF65-F5344CB8AC3E}">
        <p14:creationId xmlns:p14="http://schemas.microsoft.com/office/powerpoint/2010/main" val="1114941335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9AB452-FF6E-A066-7104-193EAF367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29, 2024</a:t>
            </a:r>
          </a:p>
        </p:txBody>
      </p:sp>
    </p:spTree>
    <p:extLst>
      <p:ext uri="{BB962C8B-B14F-4D97-AF65-F5344CB8AC3E}">
        <p14:creationId xmlns:p14="http://schemas.microsoft.com/office/powerpoint/2010/main" val="170396979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E1B815-AD65-7BB0-2736-574DB4482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30, 2024</a:t>
            </a:r>
          </a:p>
        </p:txBody>
      </p:sp>
    </p:spTree>
    <p:extLst>
      <p:ext uri="{BB962C8B-B14F-4D97-AF65-F5344CB8AC3E}">
        <p14:creationId xmlns:p14="http://schemas.microsoft.com/office/powerpoint/2010/main" val="39827254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24531-2CE9-193A-5BA6-8E4183D46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October 2024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72A83536-67C0-6FFF-7D96-B3DA09102D43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253CF9F9-BA87-F35D-4C83-8F54CDE1E7C4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F9E50F00-211D-7E05-3B7A-241282601811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EB17B2BE-0902-00DD-E2CC-289610717CD8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8B5E0F8C-1DC8-C125-A8BC-66A3D75933D9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F8824A0E-0A31-1422-5AFB-4BE2B202F44C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85D71BBA-B2C5-7101-4B63-0C95003B342D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BA5038BB-9403-5594-4DFB-7FEC916735B4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807494AC-CD75-AA7E-0B17-A71DA06F624C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67D7DC36-FDCE-A937-0929-47AFA4CF2C71}"/>
              </a:ext>
            </a:extLst>
          </p:cNvPr>
          <p:cNvSpPr/>
          <p:nvPr/>
        </p:nvSpPr>
        <p:spPr>
          <a:xfrm rot="5400000">
            <a:off x="4430491" y="4089128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7C3AA9DA-FCA4-E038-BF03-0666763D61BD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62123120-DDA3-B4BF-33F9-EABF90ABA993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565BD02A-DCD9-51CC-4C4D-E5DA6307C31E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411964-ABEC-4CF4-8ED9-6AA0A5CBFC69}"/>
              </a:ext>
            </a:extLst>
          </p:cNvPr>
          <p:cNvGrpSpPr/>
          <p:nvPr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3" name="Rectangle 2">
              <a:hlinkClick r:id="rId16" action="ppaction://hlinksldjump"/>
              <a:extLst>
                <a:ext uri="{FF2B5EF4-FFF2-40B4-BE49-F238E27FC236}">
                  <a16:creationId xmlns:a16="http://schemas.microsoft.com/office/drawing/2014/main" id="{07F3F634-9BC4-EE83-8538-24F63DC2CFBD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hlinkClick r:id="rId17" action="ppaction://hlinksldjump"/>
              <a:extLst>
                <a:ext uri="{FF2B5EF4-FFF2-40B4-BE49-F238E27FC236}">
                  <a16:creationId xmlns:a16="http://schemas.microsoft.com/office/drawing/2014/main" id="{1D9C2683-9D88-E439-1DC5-0DA0C1637A05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hlinkClick r:id="rId18" action="ppaction://hlinksldjump"/>
              <a:extLst>
                <a:ext uri="{FF2B5EF4-FFF2-40B4-BE49-F238E27FC236}">
                  <a16:creationId xmlns:a16="http://schemas.microsoft.com/office/drawing/2014/main" id="{4D2145CD-B518-9A0F-8A8E-31A579948436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Rectangle 6">
              <a:hlinkClick r:id="rId19" action="ppaction://hlinksldjump"/>
              <a:extLst>
                <a:ext uri="{FF2B5EF4-FFF2-40B4-BE49-F238E27FC236}">
                  <a16:creationId xmlns:a16="http://schemas.microsoft.com/office/drawing/2014/main" id="{5195118D-81BC-25C8-8F2D-A0D90A37F545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hlinkClick r:id="rId20" action="ppaction://hlinksldjump"/>
              <a:extLst>
                <a:ext uri="{FF2B5EF4-FFF2-40B4-BE49-F238E27FC236}">
                  <a16:creationId xmlns:a16="http://schemas.microsoft.com/office/drawing/2014/main" id="{0213155C-DAF6-EA5B-A0CC-370BBD576185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hlinkClick r:id="rId21" action="ppaction://hlinksldjump"/>
              <a:extLst>
                <a:ext uri="{FF2B5EF4-FFF2-40B4-BE49-F238E27FC236}">
                  <a16:creationId xmlns:a16="http://schemas.microsoft.com/office/drawing/2014/main" id="{0717A61D-66A0-4498-DC76-1BC9C3DEE6A4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Rectangle 9">
              <a:hlinkClick r:id="rId22" action="ppaction://hlinksldjump"/>
              <a:extLst>
                <a:ext uri="{FF2B5EF4-FFF2-40B4-BE49-F238E27FC236}">
                  <a16:creationId xmlns:a16="http://schemas.microsoft.com/office/drawing/2014/main" id="{EE82B746-6872-9429-EBD2-5761310B8DC6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" name="Rectangle 10">
              <a:hlinkClick r:id="rId23" action="ppaction://hlinksldjump"/>
              <a:extLst>
                <a:ext uri="{FF2B5EF4-FFF2-40B4-BE49-F238E27FC236}">
                  <a16:creationId xmlns:a16="http://schemas.microsoft.com/office/drawing/2014/main" id="{7795C461-1F0E-E933-489A-AC824209917F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" name="Rectangle 11">
              <a:hlinkClick r:id="rId24" action="ppaction://hlinksldjump"/>
              <a:extLst>
                <a:ext uri="{FF2B5EF4-FFF2-40B4-BE49-F238E27FC236}">
                  <a16:creationId xmlns:a16="http://schemas.microsoft.com/office/drawing/2014/main" id="{7F16CD1E-B3B6-B956-4D80-B7266D57BF79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" name="Rectangle 12">
              <a:hlinkClick r:id="rId25" action="ppaction://hlinksldjump"/>
              <a:extLst>
                <a:ext uri="{FF2B5EF4-FFF2-40B4-BE49-F238E27FC236}">
                  <a16:creationId xmlns:a16="http://schemas.microsoft.com/office/drawing/2014/main" id="{7F9B4EED-3676-3258-77A6-B75D21789C7E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" name="Rectangle 13">
              <a:hlinkClick r:id="rId26" action="ppaction://hlinksldjump"/>
              <a:extLst>
                <a:ext uri="{FF2B5EF4-FFF2-40B4-BE49-F238E27FC236}">
                  <a16:creationId xmlns:a16="http://schemas.microsoft.com/office/drawing/2014/main" id="{2CEC4E1F-EA8E-5D0F-C8B8-50E51027DEEA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5" name="Rectangle 14">
              <a:hlinkClick r:id="rId27" action="ppaction://hlinksldjump"/>
              <a:extLst>
                <a:ext uri="{FF2B5EF4-FFF2-40B4-BE49-F238E27FC236}">
                  <a16:creationId xmlns:a16="http://schemas.microsoft.com/office/drawing/2014/main" id="{A44A835D-B1FC-05CD-7996-5366ED8A8C56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6" name="Rectangle 15">
              <a:hlinkClick r:id="rId28" action="ppaction://hlinksldjump"/>
              <a:extLst>
                <a:ext uri="{FF2B5EF4-FFF2-40B4-BE49-F238E27FC236}">
                  <a16:creationId xmlns:a16="http://schemas.microsoft.com/office/drawing/2014/main" id="{8BBFD14B-FBEE-99AD-A5EC-28DB796128D3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7" name="Rectangle 16">
              <a:hlinkClick r:id="rId29" action="ppaction://hlinksldjump"/>
              <a:extLst>
                <a:ext uri="{FF2B5EF4-FFF2-40B4-BE49-F238E27FC236}">
                  <a16:creationId xmlns:a16="http://schemas.microsoft.com/office/drawing/2014/main" id="{FBB98163-CCF5-4EAE-B1C7-83820BC772FA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8" name="Rectangle 17">
              <a:hlinkClick r:id="rId30" action="ppaction://hlinksldjump"/>
              <a:extLst>
                <a:ext uri="{FF2B5EF4-FFF2-40B4-BE49-F238E27FC236}">
                  <a16:creationId xmlns:a16="http://schemas.microsoft.com/office/drawing/2014/main" id="{1A13B2BA-3822-A28E-3FDF-BF3638DD04AF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9" name="Rectangle 18">
              <a:hlinkClick r:id="rId31" action="ppaction://hlinksldjump"/>
              <a:extLst>
                <a:ext uri="{FF2B5EF4-FFF2-40B4-BE49-F238E27FC236}">
                  <a16:creationId xmlns:a16="http://schemas.microsoft.com/office/drawing/2014/main" id="{BF062DE1-3910-42B9-19DA-C2FA9ADED370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0" name="Rectangle 19">
              <a:hlinkClick r:id="rId32" action="ppaction://hlinksldjump"/>
              <a:extLst>
                <a:ext uri="{FF2B5EF4-FFF2-40B4-BE49-F238E27FC236}">
                  <a16:creationId xmlns:a16="http://schemas.microsoft.com/office/drawing/2014/main" id="{440C2AE0-A49C-CDE5-6357-53A884B46A42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1" name="Rectangle 20">
              <a:hlinkClick r:id="rId33" action="ppaction://hlinksldjump"/>
              <a:extLst>
                <a:ext uri="{FF2B5EF4-FFF2-40B4-BE49-F238E27FC236}">
                  <a16:creationId xmlns:a16="http://schemas.microsoft.com/office/drawing/2014/main" id="{D1C4BB0F-6042-806D-6D14-F4EE3964F31C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2" name="Rectangle 21">
              <a:hlinkClick r:id="rId34" action="ppaction://hlinksldjump"/>
              <a:extLst>
                <a:ext uri="{FF2B5EF4-FFF2-40B4-BE49-F238E27FC236}">
                  <a16:creationId xmlns:a16="http://schemas.microsoft.com/office/drawing/2014/main" id="{BB62D2EA-C12D-854D-51B0-38126D36A83C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3" name="Rectangle 22">
              <a:hlinkClick r:id="rId35" action="ppaction://hlinksldjump"/>
              <a:extLst>
                <a:ext uri="{FF2B5EF4-FFF2-40B4-BE49-F238E27FC236}">
                  <a16:creationId xmlns:a16="http://schemas.microsoft.com/office/drawing/2014/main" id="{809F8691-4853-D24E-CB9B-BB5551FEE873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4" name="Rectangle 23">
              <a:hlinkClick r:id="rId36" action="ppaction://hlinksldjump"/>
              <a:extLst>
                <a:ext uri="{FF2B5EF4-FFF2-40B4-BE49-F238E27FC236}">
                  <a16:creationId xmlns:a16="http://schemas.microsoft.com/office/drawing/2014/main" id="{6B3EA8C7-9AF2-27B6-D0D5-F655045E7C4D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5" name="Rectangle 24">
              <a:hlinkClick r:id="rId37" action="ppaction://hlinksldjump"/>
              <a:extLst>
                <a:ext uri="{FF2B5EF4-FFF2-40B4-BE49-F238E27FC236}">
                  <a16:creationId xmlns:a16="http://schemas.microsoft.com/office/drawing/2014/main" id="{65B87C25-4DA6-136B-C00E-E33EC3288A8A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6" name="Rectangle 25">
              <a:hlinkClick r:id="rId38" action="ppaction://hlinksldjump"/>
              <a:extLst>
                <a:ext uri="{FF2B5EF4-FFF2-40B4-BE49-F238E27FC236}">
                  <a16:creationId xmlns:a16="http://schemas.microsoft.com/office/drawing/2014/main" id="{B63C3411-E463-82DD-2D04-1DFEE8F23AC2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27" name="Rectangle 26">
              <a:hlinkClick r:id="rId39" action="ppaction://hlinksldjump"/>
              <a:extLst>
                <a:ext uri="{FF2B5EF4-FFF2-40B4-BE49-F238E27FC236}">
                  <a16:creationId xmlns:a16="http://schemas.microsoft.com/office/drawing/2014/main" id="{60F66A92-52D1-7B4F-051E-3A7DD4497D70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28" name="Rectangle 27">
              <a:hlinkClick r:id="rId40" action="ppaction://hlinksldjump"/>
              <a:extLst>
                <a:ext uri="{FF2B5EF4-FFF2-40B4-BE49-F238E27FC236}">
                  <a16:creationId xmlns:a16="http://schemas.microsoft.com/office/drawing/2014/main" id="{66F8CCDF-DB92-6AA4-0721-DD36CA486C21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29" name="Rectangle 28">
              <a:hlinkClick r:id="rId41" action="ppaction://hlinksldjump"/>
              <a:extLst>
                <a:ext uri="{FF2B5EF4-FFF2-40B4-BE49-F238E27FC236}">
                  <a16:creationId xmlns:a16="http://schemas.microsoft.com/office/drawing/2014/main" id="{94BDF23B-2CEA-AB16-27CB-8F9713A31B0A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0" name="Rectangle 29">
              <a:hlinkClick r:id="rId42" action="ppaction://hlinksldjump"/>
              <a:extLst>
                <a:ext uri="{FF2B5EF4-FFF2-40B4-BE49-F238E27FC236}">
                  <a16:creationId xmlns:a16="http://schemas.microsoft.com/office/drawing/2014/main" id="{04A452D4-99CB-6456-BE99-F5AFA2E0DF15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1" name="Rectangle 30">
              <a:hlinkClick r:id="rId43" action="ppaction://hlinksldjump"/>
              <a:extLst>
                <a:ext uri="{FF2B5EF4-FFF2-40B4-BE49-F238E27FC236}">
                  <a16:creationId xmlns:a16="http://schemas.microsoft.com/office/drawing/2014/main" id="{FEED60E4-2C34-5F47-F414-BD55706BC281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2" name="Rectangle 31">
              <a:hlinkClick r:id="rId44" action="ppaction://hlinksldjump"/>
              <a:extLst>
                <a:ext uri="{FF2B5EF4-FFF2-40B4-BE49-F238E27FC236}">
                  <a16:creationId xmlns:a16="http://schemas.microsoft.com/office/drawing/2014/main" id="{23DADD52-0E98-379D-58B8-427085B4BE84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3" name="Rectangle 32">
              <a:hlinkClick r:id="rId45" action="ppaction://hlinksldjump"/>
              <a:extLst>
                <a:ext uri="{FF2B5EF4-FFF2-40B4-BE49-F238E27FC236}">
                  <a16:creationId xmlns:a16="http://schemas.microsoft.com/office/drawing/2014/main" id="{97D6C044-BB95-F2B7-1E55-92B169AC7EAC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4" name="Rectangle 33">
              <a:hlinkClick r:id="rId46" action="ppaction://hlinksldjump"/>
              <a:extLst>
                <a:ext uri="{FF2B5EF4-FFF2-40B4-BE49-F238E27FC236}">
                  <a16:creationId xmlns:a16="http://schemas.microsoft.com/office/drawing/2014/main" id="{56D77B38-040D-150B-AEAD-AF55FB3E6D66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0B2474-6475-1096-C949-29690C4A682E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D85449-75F2-DE2C-A126-C7AEC510776D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65C026B-2390-53BF-3DDD-9A788CEAEFE2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25247D-9CDF-B7A4-D087-6DD7EA1F8F74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43CA488-D5E7-427B-1855-E770BEFD7CDF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5BBFC3-75BC-F661-2C2F-D00214D532A6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F2709AD-FD1B-2BF7-14E2-A8607141D782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55A397-3DE4-FB9C-1E06-61F0E5591B1A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CE51E71-2953-815C-AFC6-CDFDFE9C1A89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840541C-1997-59A1-C54B-AA300F249286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31D3CD8-AED2-873C-3F9C-F8D1EF76A397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939766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0F1FA-BD69-F0BA-151B-3B2DD3B1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1, 2024</a:t>
            </a:r>
          </a:p>
        </p:txBody>
      </p:sp>
    </p:spTree>
    <p:extLst>
      <p:ext uri="{BB962C8B-B14F-4D97-AF65-F5344CB8AC3E}">
        <p14:creationId xmlns:p14="http://schemas.microsoft.com/office/powerpoint/2010/main" val="3603378708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1801F6-E41B-CF8B-A6DE-45E63C1CB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2, 2024</a:t>
            </a:r>
          </a:p>
        </p:txBody>
      </p:sp>
    </p:spTree>
    <p:extLst>
      <p:ext uri="{BB962C8B-B14F-4D97-AF65-F5344CB8AC3E}">
        <p14:creationId xmlns:p14="http://schemas.microsoft.com/office/powerpoint/2010/main" val="811292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CE3CD3-A34C-959E-2D7E-F1EB33A8C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25, 2024</a:t>
            </a:r>
          </a:p>
        </p:txBody>
      </p:sp>
    </p:spTree>
    <p:extLst>
      <p:ext uri="{BB962C8B-B14F-4D97-AF65-F5344CB8AC3E}">
        <p14:creationId xmlns:p14="http://schemas.microsoft.com/office/powerpoint/2010/main" val="37784587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2664C-43E0-5868-40E9-0F379D5CB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3, 2024</a:t>
            </a:r>
          </a:p>
        </p:txBody>
      </p:sp>
    </p:spTree>
    <p:extLst>
      <p:ext uri="{BB962C8B-B14F-4D97-AF65-F5344CB8AC3E}">
        <p14:creationId xmlns:p14="http://schemas.microsoft.com/office/powerpoint/2010/main" val="1958082204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D2D94-274E-A804-1157-087966535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4, 2024</a:t>
            </a:r>
          </a:p>
        </p:txBody>
      </p:sp>
    </p:spTree>
    <p:extLst>
      <p:ext uri="{BB962C8B-B14F-4D97-AF65-F5344CB8AC3E}">
        <p14:creationId xmlns:p14="http://schemas.microsoft.com/office/powerpoint/2010/main" val="1195452826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44FAE2-EFE1-C07C-72B8-0F8651309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5, 2024</a:t>
            </a:r>
          </a:p>
        </p:txBody>
      </p:sp>
    </p:spTree>
    <p:extLst>
      <p:ext uri="{BB962C8B-B14F-4D97-AF65-F5344CB8AC3E}">
        <p14:creationId xmlns:p14="http://schemas.microsoft.com/office/powerpoint/2010/main" val="471697113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F0836-811B-7F07-9738-61696F867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6, 2024</a:t>
            </a:r>
          </a:p>
        </p:txBody>
      </p:sp>
    </p:spTree>
    <p:extLst>
      <p:ext uri="{BB962C8B-B14F-4D97-AF65-F5344CB8AC3E}">
        <p14:creationId xmlns:p14="http://schemas.microsoft.com/office/powerpoint/2010/main" val="1306342900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799F10-E8E2-0830-3D66-EB5CAE930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7, 2024</a:t>
            </a:r>
          </a:p>
        </p:txBody>
      </p:sp>
    </p:spTree>
    <p:extLst>
      <p:ext uri="{BB962C8B-B14F-4D97-AF65-F5344CB8AC3E}">
        <p14:creationId xmlns:p14="http://schemas.microsoft.com/office/powerpoint/2010/main" val="2250463927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3618E-63D2-889C-FFFF-51642AD46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8, 2024</a:t>
            </a:r>
          </a:p>
        </p:txBody>
      </p:sp>
    </p:spTree>
    <p:extLst>
      <p:ext uri="{BB962C8B-B14F-4D97-AF65-F5344CB8AC3E}">
        <p14:creationId xmlns:p14="http://schemas.microsoft.com/office/powerpoint/2010/main" val="865915774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05022C-B6F9-1BA9-4154-A62A77020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9, 2024</a:t>
            </a:r>
          </a:p>
        </p:txBody>
      </p:sp>
    </p:spTree>
    <p:extLst>
      <p:ext uri="{BB962C8B-B14F-4D97-AF65-F5344CB8AC3E}">
        <p14:creationId xmlns:p14="http://schemas.microsoft.com/office/powerpoint/2010/main" val="2667651774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571899-21C9-7F69-100A-AAD34DB2B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10, 2024</a:t>
            </a:r>
          </a:p>
        </p:txBody>
      </p:sp>
    </p:spTree>
    <p:extLst>
      <p:ext uri="{BB962C8B-B14F-4D97-AF65-F5344CB8AC3E}">
        <p14:creationId xmlns:p14="http://schemas.microsoft.com/office/powerpoint/2010/main" val="2552427013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F19BC6-A521-D547-D220-A4868FFC88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11, 2024</a:t>
            </a:r>
          </a:p>
        </p:txBody>
      </p:sp>
    </p:spTree>
    <p:extLst>
      <p:ext uri="{BB962C8B-B14F-4D97-AF65-F5344CB8AC3E}">
        <p14:creationId xmlns:p14="http://schemas.microsoft.com/office/powerpoint/2010/main" val="2442609425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BCAE15-C1C9-788C-8DEB-ADA995879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12, 2024</a:t>
            </a:r>
          </a:p>
        </p:txBody>
      </p:sp>
    </p:spTree>
    <p:extLst>
      <p:ext uri="{BB962C8B-B14F-4D97-AF65-F5344CB8AC3E}">
        <p14:creationId xmlns:p14="http://schemas.microsoft.com/office/powerpoint/2010/main" val="240504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F4E1-D277-8F2E-7618-55A35DD8D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2024 Goals</a:t>
            </a:r>
          </a:p>
        </p:txBody>
      </p:sp>
    </p:spTree>
    <p:extLst>
      <p:ext uri="{BB962C8B-B14F-4D97-AF65-F5344CB8AC3E}">
        <p14:creationId xmlns:p14="http://schemas.microsoft.com/office/powerpoint/2010/main" val="542260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E779DD-A9B5-A462-80D3-BB1B24FABE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26, 2024</a:t>
            </a:r>
          </a:p>
        </p:txBody>
      </p:sp>
    </p:spTree>
    <p:extLst>
      <p:ext uri="{BB962C8B-B14F-4D97-AF65-F5344CB8AC3E}">
        <p14:creationId xmlns:p14="http://schemas.microsoft.com/office/powerpoint/2010/main" val="3925666593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D7CBE3-CFC8-27F5-258D-05448F1F0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13, 2024</a:t>
            </a:r>
          </a:p>
        </p:txBody>
      </p:sp>
    </p:spTree>
    <p:extLst>
      <p:ext uri="{BB962C8B-B14F-4D97-AF65-F5344CB8AC3E}">
        <p14:creationId xmlns:p14="http://schemas.microsoft.com/office/powerpoint/2010/main" val="693252540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685A3E-EB27-BBCF-484D-C0E96ACAD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14, 2024</a:t>
            </a:r>
          </a:p>
        </p:txBody>
      </p:sp>
    </p:spTree>
    <p:extLst>
      <p:ext uri="{BB962C8B-B14F-4D97-AF65-F5344CB8AC3E}">
        <p14:creationId xmlns:p14="http://schemas.microsoft.com/office/powerpoint/2010/main" val="1929842552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5534C2-4A30-D727-AEBA-EE22841D3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15, 2024</a:t>
            </a:r>
          </a:p>
        </p:txBody>
      </p:sp>
    </p:spTree>
    <p:extLst>
      <p:ext uri="{BB962C8B-B14F-4D97-AF65-F5344CB8AC3E}">
        <p14:creationId xmlns:p14="http://schemas.microsoft.com/office/powerpoint/2010/main" val="186848430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964417-F239-FDC0-52E8-B7F5FF6CE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16, 2024</a:t>
            </a:r>
          </a:p>
        </p:txBody>
      </p:sp>
    </p:spTree>
    <p:extLst>
      <p:ext uri="{BB962C8B-B14F-4D97-AF65-F5344CB8AC3E}">
        <p14:creationId xmlns:p14="http://schemas.microsoft.com/office/powerpoint/2010/main" val="1791289988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3CCC24-3233-6CA8-DE07-EB33AD483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17, 2024</a:t>
            </a:r>
          </a:p>
        </p:txBody>
      </p:sp>
    </p:spTree>
    <p:extLst>
      <p:ext uri="{BB962C8B-B14F-4D97-AF65-F5344CB8AC3E}">
        <p14:creationId xmlns:p14="http://schemas.microsoft.com/office/powerpoint/2010/main" val="488340598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E161CC-3885-D776-B981-9858539D5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18, 2024</a:t>
            </a:r>
          </a:p>
        </p:txBody>
      </p:sp>
    </p:spTree>
    <p:extLst>
      <p:ext uri="{BB962C8B-B14F-4D97-AF65-F5344CB8AC3E}">
        <p14:creationId xmlns:p14="http://schemas.microsoft.com/office/powerpoint/2010/main" val="2486906699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357DB4-8816-71D6-2FF2-CB57F87262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19, 2024</a:t>
            </a:r>
          </a:p>
        </p:txBody>
      </p:sp>
    </p:spTree>
    <p:extLst>
      <p:ext uri="{BB962C8B-B14F-4D97-AF65-F5344CB8AC3E}">
        <p14:creationId xmlns:p14="http://schemas.microsoft.com/office/powerpoint/2010/main" val="2279716716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3ADCF3-EAF2-EF07-0C41-6E63E444F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20, 2024</a:t>
            </a:r>
          </a:p>
        </p:txBody>
      </p:sp>
    </p:spTree>
    <p:extLst>
      <p:ext uri="{BB962C8B-B14F-4D97-AF65-F5344CB8AC3E}">
        <p14:creationId xmlns:p14="http://schemas.microsoft.com/office/powerpoint/2010/main" val="3425295471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305F4C-3F2F-92A8-6EFE-7532CA475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21, 2024</a:t>
            </a:r>
          </a:p>
        </p:txBody>
      </p:sp>
    </p:spTree>
    <p:extLst>
      <p:ext uri="{BB962C8B-B14F-4D97-AF65-F5344CB8AC3E}">
        <p14:creationId xmlns:p14="http://schemas.microsoft.com/office/powerpoint/2010/main" val="1013981030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21BFF-16DD-EFD0-8B44-2119C9DE9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22, 2024</a:t>
            </a:r>
          </a:p>
        </p:txBody>
      </p:sp>
    </p:spTree>
    <p:extLst>
      <p:ext uri="{BB962C8B-B14F-4D97-AF65-F5344CB8AC3E}">
        <p14:creationId xmlns:p14="http://schemas.microsoft.com/office/powerpoint/2010/main" val="1290139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5CCABE-7EBD-E3B9-3655-DB6256AB1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27, 2024</a:t>
            </a:r>
          </a:p>
        </p:txBody>
      </p:sp>
    </p:spTree>
    <p:extLst>
      <p:ext uri="{BB962C8B-B14F-4D97-AF65-F5344CB8AC3E}">
        <p14:creationId xmlns:p14="http://schemas.microsoft.com/office/powerpoint/2010/main" val="841953397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5535C-71B2-60D4-4470-B32835628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23, 2024</a:t>
            </a:r>
          </a:p>
        </p:txBody>
      </p:sp>
    </p:spTree>
    <p:extLst>
      <p:ext uri="{BB962C8B-B14F-4D97-AF65-F5344CB8AC3E}">
        <p14:creationId xmlns:p14="http://schemas.microsoft.com/office/powerpoint/2010/main" val="2512782287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743BFB-FC6F-EF18-C3B7-77DA2FD9C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24, 2024</a:t>
            </a:r>
          </a:p>
        </p:txBody>
      </p:sp>
    </p:spTree>
    <p:extLst>
      <p:ext uri="{BB962C8B-B14F-4D97-AF65-F5344CB8AC3E}">
        <p14:creationId xmlns:p14="http://schemas.microsoft.com/office/powerpoint/2010/main" val="1887599186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FCFCD2-6522-08EE-197B-5AD6812A8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25, 2024</a:t>
            </a:r>
          </a:p>
        </p:txBody>
      </p:sp>
    </p:spTree>
    <p:extLst>
      <p:ext uri="{BB962C8B-B14F-4D97-AF65-F5344CB8AC3E}">
        <p14:creationId xmlns:p14="http://schemas.microsoft.com/office/powerpoint/2010/main" val="1828850782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CBE6C5-6A21-4A43-E5A1-6BF6EB2CF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26, 2024</a:t>
            </a:r>
          </a:p>
        </p:txBody>
      </p:sp>
    </p:spTree>
    <p:extLst>
      <p:ext uri="{BB962C8B-B14F-4D97-AF65-F5344CB8AC3E}">
        <p14:creationId xmlns:p14="http://schemas.microsoft.com/office/powerpoint/2010/main" val="2139481973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9EC273-82CE-C4FB-596A-16B885783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27, 2024</a:t>
            </a:r>
          </a:p>
        </p:txBody>
      </p:sp>
    </p:spTree>
    <p:extLst>
      <p:ext uri="{BB962C8B-B14F-4D97-AF65-F5344CB8AC3E}">
        <p14:creationId xmlns:p14="http://schemas.microsoft.com/office/powerpoint/2010/main" val="2328845949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8D9208-F209-DA8C-40D4-A83D0CB55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28, 2024</a:t>
            </a:r>
          </a:p>
        </p:txBody>
      </p:sp>
    </p:spTree>
    <p:extLst>
      <p:ext uri="{BB962C8B-B14F-4D97-AF65-F5344CB8AC3E}">
        <p14:creationId xmlns:p14="http://schemas.microsoft.com/office/powerpoint/2010/main" val="112246781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4DC41-E630-E17A-517D-C8E922A8E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29, 2024</a:t>
            </a:r>
          </a:p>
        </p:txBody>
      </p:sp>
    </p:spTree>
    <p:extLst>
      <p:ext uri="{BB962C8B-B14F-4D97-AF65-F5344CB8AC3E}">
        <p14:creationId xmlns:p14="http://schemas.microsoft.com/office/powerpoint/2010/main" val="2455662522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4BAF60-517A-E11A-B784-0403CE761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30, 2024</a:t>
            </a:r>
          </a:p>
        </p:txBody>
      </p:sp>
    </p:spTree>
    <p:extLst>
      <p:ext uri="{BB962C8B-B14F-4D97-AF65-F5344CB8AC3E}">
        <p14:creationId xmlns:p14="http://schemas.microsoft.com/office/powerpoint/2010/main" val="3829722724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F816F4-513A-C9E5-7FB3-8C43A0AF4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31, 2024</a:t>
            </a:r>
          </a:p>
        </p:txBody>
      </p:sp>
    </p:spTree>
    <p:extLst>
      <p:ext uri="{BB962C8B-B14F-4D97-AF65-F5344CB8AC3E}">
        <p14:creationId xmlns:p14="http://schemas.microsoft.com/office/powerpoint/2010/main" val="3463843599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34374-982C-5BB1-4EEE-3F72F7EF3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November 2024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6E40DA9A-FA24-FF7B-0F92-098DB6ED7451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0F278ECA-8D6E-1FBD-635D-29C3A0511D91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E4504467-464F-B73C-DE05-2E47A1E8D0DA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2D63B1A1-96E0-1604-105B-E25EC7FBE3A8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0B687DF7-6D11-99A7-4058-84AC4A84F8C5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8DCF39B2-A0B5-7E75-7387-73AF2D022C7C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188F507A-2254-546B-896C-9FEB89B54AC7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6293170D-29F2-6D4E-FFDD-D38EBC2A1F20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8F6F154E-AED2-46EF-E1C6-85BD73BE896D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D9895B8D-ED3E-D914-AFED-69C59DF8A704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62935596-94B9-05D4-6713-B2C7D9FA32FE}"/>
              </a:ext>
            </a:extLst>
          </p:cNvPr>
          <p:cNvSpPr/>
          <p:nvPr/>
        </p:nvSpPr>
        <p:spPr>
          <a:xfrm rot="5400000">
            <a:off x="4430491" y="4492471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52CAE8F2-EBFB-BF4D-6B7E-E29906F64EC7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3E4BC203-01A6-08F6-66FC-E8C55997E572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F36A09-8A10-21B8-C352-C3B11CD83744}"/>
              </a:ext>
            </a:extLst>
          </p:cNvPr>
          <p:cNvGrpSpPr/>
          <p:nvPr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8E020D-261B-4912-CBFA-9620BB2EADBE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1678FB-FF25-E632-AE98-CBC02E1FED2C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6933B3-B29A-756F-C290-B060D70D27D6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hlinkClick r:id="rId16" action="ppaction://hlinksldjump"/>
              <a:extLst>
                <a:ext uri="{FF2B5EF4-FFF2-40B4-BE49-F238E27FC236}">
                  <a16:creationId xmlns:a16="http://schemas.microsoft.com/office/drawing/2014/main" id="{BC2C03A5-ADD4-EB25-9C8D-138B102B0C02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hlinkClick r:id="rId17" action="ppaction://hlinksldjump"/>
              <a:extLst>
                <a:ext uri="{FF2B5EF4-FFF2-40B4-BE49-F238E27FC236}">
                  <a16:creationId xmlns:a16="http://schemas.microsoft.com/office/drawing/2014/main" id="{19E60DE6-6B33-8665-08BC-BE125A5C9EC2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>
              <a:hlinkClick r:id="rId18" action="ppaction://hlinksldjump"/>
              <a:extLst>
                <a:ext uri="{FF2B5EF4-FFF2-40B4-BE49-F238E27FC236}">
                  <a16:creationId xmlns:a16="http://schemas.microsoft.com/office/drawing/2014/main" id="{A7FA07CE-5A2B-B5C4-CC99-0E4844250992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>
              <a:hlinkClick r:id="rId19" action="ppaction://hlinksldjump"/>
              <a:extLst>
                <a:ext uri="{FF2B5EF4-FFF2-40B4-BE49-F238E27FC236}">
                  <a16:creationId xmlns:a16="http://schemas.microsoft.com/office/drawing/2014/main" id="{93943ECC-7516-50CE-A9D8-408195B37772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ectangle 10">
              <a:hlinkClick r:id="rId20" action="ppaction://hlinksldjump"/>
              <a:extLst>
                <a:ext uri="{FF2B5EF4-FFF2-40B4-BE49-F238E27FC236}">
                  <a16:creationId xmlns:a16="http://schemas.microsoft.com/office/drawing/2014/main" id="{572A1E7B-EF3A-E9C9-0B09-6FD4C120EF3A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Rectangle 11">
              <a:hlinkClick r:id="rId21" action="ppaction://hlinksldjump"/>
              <a:extLst>
                <a:ext uri="{FF2B5EF4-FFF2-40B4-BE49-F238E27FC236}">
                  <a16:creationId xmlns:a16="http://schemas.microsoft.com/office/drawing/2014/main" id="{34D2108F-9CD0-AD17-35E7-57008929A7BD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" name="Rectangle 12">
              <a:hlinkClick r:id="rId22" action="ppaction://hlinksldjump"/>
              <a:extLst>
                <a:ext uri="{FF2B5EF4-FFF2-40B4-BE49-F238E27FC236}">
                  <a16:creationId xmlns:a16="http://schemas.microsoft.com/office/drawing/2014/main" id="{C25E0EB3-8312-92D3-C709-FC1A3CEA6EBF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" name="Rectangle 13">
              <a:hlinkClick r:id="rId23" action="ppaction://hlinksldjump"/>
              <a:extLst>
                <a:ext uri="{FF2B5EF4-FFF2-40B4-BE49-F238E27FC236}">
                  <a16:creationId xmlns:a16="http://schemas.microsoft.com/office/drawing/2014/main" id="{8DE6EDBE-232E-76D1-6318-C66606CAE4CF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5" name="Rectangle 14">
              <a:hlinkClick r:id="rId24" action="ppaction://hlinksldjump"/>
              <a:extLst>
                <a:ext uri="{FF2B5EF4-FFF2-40B4-BE49-F238E27FC236}">
                  <a16:creationId xmlns:a16="http://schemas.microsoft.com/office/drawing/2014/main" id="{B00C553C-7CC2-AF7A-9906-6A8860797DFB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>
              <a:hlinkClick r:id="rId25" action="ppaction://hlinksldjump"/>
              <a:extLst>
                <a:ext uri="{FF2B5EF4-FFF2-40B4-BE49-F238E27FC236}">
                  <a16:creationId xmlns:a16="http://schemas.microsoft.com/office/drawing/2014/main" id="{3B142965-B78C-1C54-05F4-0B9950F9CC89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" name="Rectangle 16">
              <a:hlinkClick r:id="rId26" action="ppaction://hlinksldjump"/>
              <a:extLst>
                <a:ext uri="{FF2B5EF4-FFF2-40B4-BE49-F238E27FC236}">
                  <a16:creationId xmlns:a16="http://schemas.microsoft.com/office/drawing/2014/main" id="{7D047D04-458C-3696-9FC7-9289F64B84F5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8" name="Rectangle 17">
              <a:hlinkClick r:id="rId27" action="ppaction://hlinksldjump"/>
              <a:extLst>
                <a:ext uri="{FF2B5EF4-FFF2-40B4-BE49-F238E27FC236}">
                  <a16:creationId xmlns:a16="http://schemas.microsoft.com/office/drawing/2014/main" id="{7004D5A0-1CF5-83E9-E7F6-1A085F4A756B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9" name="Rectangle 18">
              <a:hlinkClick r:id="rId28" action="ppaction://hlinksldjump"/>
              <a:extLst>
                <a:ext uri="{FF2B5EF4-FFF2-40B4-BE49-F238E27FC236}">
                  <a16:creationId xmlns:a16="http://schemas.microsoft.com/office/drawing/2014/main" id="{80B17009-BB8B-003D-6670-2F33898937F3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0" name="Rectangle 19">
              <a:hlinkClick r:id="rId29" action="ppaction://hlinksldjump"/>
              <a:extLst>
                <a:ext uri="{FF2B5EF4-FFF2-40B4-BE49-F238E27FC236}">
                  <a16:creationId xmlns:a16="http://schemas.microsoft.com/office/drawing/2014/main" id="{2BBE25E7-C4D6-3080-E6ED-BBEC0CFBBD07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1" name="Rectangle 20">
              <a:hlinkClick r:id="rId30" action="ppaction://hlinksldjump"/>
              <a:extLst>
                <a:ext uri="{FF2B5EF4-FFF2-40B4-BE49-F238E27FC236}">
                  <a16:creationId xmlns:a16="http://schemas.microsoft.com/office/drawing/2014/main" id="{E2BBD44B-A375-AEE7-E2E8-5F1834E1F47C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2" name="Rectangle 21">
              <a:hlinkClick r:id="rId31" action="ppaction://hlinksldjump"/>
              <a:extLst>
                <a:ext uri="{FF2B5EF4-FFF2-40B4-BE49-F238E27FC236}">
                  <a16:creationId xmlns:a16="http://schemas.microsoft.com/office/drawing/2014/main" id="{79A04AEB-E55F-28CF-6406-FE8B3B2189A3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3" name="Rectangle 22">
              <a:hlinkClick r:id="rId32" action="ppaction://hlinksldjump"/>
              <a:extLst>
                <a:ext uri="{FF2B5EF4-FFF2-40B4-BE49-F238E27FC236}">
                  <a16:creationId xmlns:a16="http://schemas.microsoft.com/office/drawing/2014/main" id="{FCCC669B-76FA-CBEB-3BBD-2C2050666672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4" name="Rectangle 23">
              <a:hlinkClick r:id="rId33" action="ppaction://hlinksldjump"/>
              <a:extLst>
                <a:ext uri="{FF2B5EF4-FFF2-40B4-BE49-F238E27FC236}">
                  <a16:creationId xmlns:a16="http://schemas.microsoft.com/office/drawing/2014/main" id="{9201A556-9F1D-3D5C-DC0A-A899B2548D20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5" name="Rectangle 24">
              <a:hlinkClick r:id="rId34" action="ppaction://hlinksldjump"/>
              <a:extLst>
                <a:ext uri="{FF2B5EF4-FFF2-40B4-BE49-F238E27FC236}">
                  <a16:creationId xmlns:a16="http://schemas.microsoft.com/office/drawing/2014/main" id="{0BD5E369-F406-672F-C7EB-C1400A35EE01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6" name="Rectangle 25">
              <a:hlinkClick r:id="rId35" action="ppaction://hlinksldjump"/>
              <a:extLst>
                <a:ext uri="{FF2B5EF4-FFF2-40B4-BE49-F238E27FC236}">
                  <a16:creationId xmlns:a16="http://schemas.microsoft.com/office/drawing/2014/main" id="{058DC398-9005-6854-8AC7-799034039D89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7" name="Rectangle 26">
              <a:hlinkClick r:id="rId36" action="ppaction://hlinksldjump"/>
              <a:extLst>
                <a:ext uri="{FF2B5EF4-FFF2-40B4-BE49-F238E27FC236}">
                  <a16:creationId xmlns:a16="http://schemas.microsoft.com/office/drawing/2014/main" id="{16DDC4BF-606E-466F-C4ED-78C44BC55511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8" name="Rectangle 27">
              <a:hlinkClick r:id="rId37" action="ppaction://hlinksldjump"/>
              <a:extLst>
                <a:ext uri="{FF2B5EF4-FFF2-40B4-BE49-F238E27FC236}">
                  <a16:creationId xmlns:a16="http://schemas.microsoft.com/office/drawing/2014/main" id="{2B791DC0-CBCC-934B-0595-3723A12BFBA5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9" name="Rectangle 28">
              <a:hlinkClick r:id="rId38" action="ppaction://hlinksldjump"/>
              <a:extLst>
                <a:ext uri="{FF2B5EF4-FFF2-40B4-BE49-F238E27FC236}">
                  <a16:creationId xmlns:a16="http://schemas.microsoft.com/office/drawing/2014/main" id="{B1633E12-D460-CF73-DF13-4232F5D584E3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0" name="Rectangle 29">
              <a:hlinkClick r:id="rId39" action="ppaction://hlinksldjump"/>
              <a:extLst>
                <a:ext uri="{FF2B5EF4-FFF2-40B4-BE49-F238E27FC236}">
                  <a16:creationId xmlns:a16="http://schemas.microsoft.com/office/drawing/2014/main" id="{EA0472A0-F75B-4B6A-1B3C-28929B8C1251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1" name="Rectangle 30">
              <a:hlinkClick r:id="rId40" action="ppaction://hlinksldjump"/>
              <a:extLst>
                <a:ext uri="{FF2B5EF4-FFF2-40B4-BE49-F238E27FC236}">
                  <a16:creationId xmlns:a16="http://schemas.microsoft.com/office/drawing/2014/main" id="{29E71429-4491-E2E1-EFD2-1E28536FAE6E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2" name="Rectangle 31">
              <a:hlinkClick r:id="rId41" action="ppaction://hlinksldjump"/>
              <a:extLst>
                <a:ext uri="{FF2B5EF4-FFF2-40B4-BE49-F238E27FC236}">
                  <a16:creationId xmlns:a16="http://schemas.microsoft.com/office/drawing/2014/main" id="{46DE35AE-65AE-9EFD-2E11-67E7F3C8F2B3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3" name="Rectangle 32">
              <a:hlinkClick r:id="rId42" action="ppaction://hlinksldjump"/>
              <a:extLst>
                <a:ext uri="{FF2B5EF4-FFF2-40B4-BE49-F238E27FC236}">
                  <a16:creationId xmlns:a16="http://schemas.microsoft.com/office/drawing/2014/main" id="{C257772B-B6FD-454E-D091-C3705B8A8812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4" name="Rectangle 33">
              <a:hlinkClick r:id="rId43" action="ppaction://hlinksldjump"/>
              <a:extLst>
                <a:ext uri="{FF2B5EF4-FFF2-40B4-BE49-F238E27FC236}">
                  <a16:creationId xmlns:a16="http://schemas.microsoft.com/office/drawing/2014/main" id="{3DCC6988-12AB-1EF0-9C34-4A85DD894CDA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5" name="Rectangle 34">
              <a:hlinkClick r:id="rId44" action="ppaction://hlinksldjump"/>
              <a:extLst>
                <a:ext uri="{FF2B5EF4-FFF2-40B4-BE49-F238E27FC236}">
                  <a16:creationId xmlns:a16="http://schemas.microsoft.com/office/drawing/2014/main" id="{3C5799F9-FF3C-4D95-3F98-0798E671C2D4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6" name="Rectangle 35">
              <a:hlinkClick r:id="rId45" action="ppaction://hlinksldjump"/>
              <a:extLst>
                <a:ext uri="{FF2B5EF4-FFF2-40B4-BE49-F238E27FC236}">
                  <a16:creationId xmlns:a16="http://schemas.microsoft.com/office/drawing/2014/main" id="{E475E90F-942E-0217-0909-CC30653CFC93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7AA6A2F-A3EF-9B6B-D261-BB346783FA07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053DE8-3FC8-131F-DE0C-D4887DB15AA3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4C891E7-B74D-C592-27A4-522FF7EFFFA5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A10DBF0-DD4B-0F60-48FF-E907DC5FD256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C3391F1-AA59-B2D5-0C81-FB4BD65EFF7D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861934-30E5-EBE1-07AA-2E95F72E326B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C4D1C2-92E4-CFEE-2AE0-4F4BE5DC670D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456258-2BA4-21AF-4187-87C49F8DCC06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0E4E771-08C5-B23A-C63B-AE67726C4B66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268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D72E00-EBF4-E8EA-E615-67F94FFF0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28, 2024</a:t>
            </a:r>
          </a:p>
        </p:txBody>
      </p:sp>
    </p:spTree>
    <p:extLst>
      <p:ext uri="{BB962C8B-B14F-4D97-AF65-F5344CB8AC3E}">
        <p14:creationId xmlns:p14="http://schemas.microsoft.com/office/powerpoint/2010/main" val="405961798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7BF3-1FC7-EE4A-0360-8E491AEB1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1, 2024</a:t>
            </a:r>
          </a:p>
        </p:txBody>
      </p:sp>
    </p:spTree>
    <p:extLst>
      <p:ext uri="{BB962C8B-B14F-4D97-AF65-F5344CB8AC3E}">
        <p14:creationId xmlns:p14="http://schemas.microsoft.com/office/powerpoint/2010/main" val="3442560579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33BAC5-59C5-3255-00BF-3D975B7DF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2, 2024</a:t>
            </a:r>
          </a:p>
        </p:txBody>
      </p:sp>
    </p:spTree>
    <p:extLst>
      <p:ext uri="{BB962C8B-B14F-4D97-AF65-F5344CB8AC3E}">
        <p14:creationId xmlns:p14="http://schemas.microsoft.com/office/powerpoint/2010/main" val="3625814521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70472-35E1-8961-A30D-6A85E6961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3, 2024</a:t>
            </a:r>
          </a:p>
        </p:txBody>
      </p:sp>
    </p:spTree>
    <p:extLst>
      <p:ext uri="{BB962C8B-B14F-4D97-AF65-F5344CB8AC3E}">
        <p14:creationId xmlns:p14="http://schemas.microsoft.com/office/powerpoint/2010/main" val="3596753048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EC65AE-C4BE-E7E6-50D8-4DFA5B9089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4, 2024</a:t>
            </a:r>
          </a:p>
        </p:txBody>
      </p:sp>
    </p:spTree>
    <p:extLst>
      <p:ext uri="{BB962C8B-B14F-4D97-AF65-F5344CB8AC3E}">
        <p14:creationId xmlns:p14="http://schemas.microsoft.com/office/powerpoint/2010/main" val="2668772370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E4AC1A-7627-A8D4-005E-8A110DB49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5, 2024</a:t>
            </a:r>
          </a:p>
        </p:txBody>
      </p:sp>
    </p:spTree>
    <p:extLst>
      <p:ext uri="{BB962C8B-B14F-4D97-AF65-F5344CB8AC3E}">
        <p14:creationId xmlns:p14="http://schemas.microsoft.com/office/powerpoint/2010/main" val="1815933858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A6CFF8-7FA0-E9D4-4956-B779BB4CF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6, 2024</a:t>
            </a:r>
          </a:p>
        </p:txBody>
      </p:sp>
    </p:spTree>
    <p:extLst>
      <p:ext uri="{BB962C8B-B14F-4D97-AF65-F5344CB8AC3E}">
        <p14:creationId xmlns:p14="http://schemas.microsoft.com/office/powerpoint/2010/main" val="1562922703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EB42B2-DA96-9BC1-7DAB-343CCCC71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7, 2024</a:t>
            </a:r>
          </a:p>
        </p:txBody>
      </p:sp>
    </p:spTree>
    <p:extLst>
      <p:ext uri="{BB962C8B-B14F-4D97-AF65-F5344CB8AC3E}">
        <p14:creationId xmlns:p14="http://schemas.microsoft.com/office/powerpoint/2010/main" val="2937917463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A0DFAC-FC42-7948-4D74-AD7E0F005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8, 2024</a:t>
            </a:r>
          </a:p>
        </p:txBody>
      </p:sp>
    </p:spTree>
    <p:extLst>
      <p:ext uri="{BB962C8B-B14F-4D97-AF65-F5344CB8AC3E}">
        <p14:creationId xmlns:p14="http://schemas.microsoft.com/office/powerpoint/2010/main" val="4015980942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E068A0-6127-5FE7-CCE3-A42FFB86E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9, 2024</a:t>
            </a:r>
          </a:p>
        </p:txBody>
      </p:sp>
    </p:spTree>
    <p:extLst>
      <p:ext uri="{BB962C8B-B14F-4D97-AF65-F5344CB8AC3E}">
        <p14:creationId xmlns:p14="http://schemas.microsoft.com/office/powerpoint/2010/main" val="1198126013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375E21-1A86-4B7E-A10D-B28F94DAB9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10, 2024</a:t>
            </a:r>
          </a:p>
        </p:txBody>
      </p:sp>
    </p:spTree>
    <p:extLst>
      <p:ext uri="{BB962C8B-B14F-4D97-AF65-F5344CB8AC3E}">
        <p14:creationId xmlns:p14="http://schemas.microsoft.com/office/powerpoint/2010/main" val="1485964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9E460C-1D61-849A-D2AF-D4468EF75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29, 2024</a:t>
            </a:r>
          </a:p>
        </p:txBody>
      </p:sp>
    </p:spTree>
    <p:extLst>
      <p:ext uri="{BB962C8B-B14F-4D97-AF65-F5344CB8AC3E}">
        <p14:creationId xmlns:p14="http://schemas.microsoft.com/office/powerpoint/2010/main" val="3740645139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D2A816-D731-6623-FF1B-EB3D61D149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11, 2024</a:t>
            </a:r>
          </a:p>
        </p:txBody>
      </p:sp>
    </p:spTree>
    <p:extLst>
      <p:ext uri="{BB962C8B-B14F-4D97-AF65-F5344CB8AC3E}">
        <p14:creationId xmlns:p14="http://schemas.microsoft.com/office/powerpoint/2010/main" val="2959105994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589D2F-4161-476E-90FD-A739321FE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12, 2024</a:t>
            </a:r>
          </a:p>
        </p:txBody>
      </p:sp>
    </p:spTree>
    <p:extLst>
      <p:ext uri="{BB962C8B-B14F-4D97-AF65-F5344CB8AC3E}">
        <p14:creationId xmlns:p14="http://schemas.microsoft.com/office/powerpoint/2010/main" val="257824882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BAEE56-88CC-FC43-32E0-19A27BA01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13, 2024</a:t>
            </a:r>
          </a:p>
        </p:txBody>
      </p:sp>
    </p:spTree>
    <p:extLst>
      <p:ext uri="{BB962C8B-B14F-4D97-AF65-F5344CB8AC3E}">
        <p14:creationId xmlns:p14="http://schemas.microsoft.com/office/powerpoint/2010/main" val="3492669765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B22477-1A31-8DEC-2E27-7FE3536FF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14, 2024</a:t>
            </a:r>
          </a:p>
        </p:txBody>
      </p:sp>
    </p:spTree>
    <p:extLst>
      <p:ext uri="{BB962C8B-B14F-4D97-AF65-F5344CB8AC3E}">
        <p14:creationId xmlns:p14="http://schemas.microsoft.com/office/powerpoint/2010/main" val="2578474519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242148-5BDB-5808-346E-4451D7180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15, 2024</a:t>
            </a:r>
          </a:p>
        </p:txBody>
      </p:sp>
    </p:spTree>
    <p:extLst>
      <p:ext uri="{BB962C8B-B14F-4D97-AF65-F5344CB8AC3E}">
        <p14:creationId xmlns:p14="http://schemas.microsoft.com/office/powerpoint/2010/main" val="2986945296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7EC61-6C21-A96E-0113-92D454229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16, 2024</a:t>
            </a:r>
          </a:p>
        </p:txBody>
      </p:sp>
    </p:spTree>
    <p:extLst>
      <p:ext uri="{BB962C8B-B14F-4D97-AF65-F5344CB8AC3E}">
        <p14:creationId xmlns:p14="http://schemas.microsoft.com/office/powerpoint/2010/main" val="3039726412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B10352-15D5-4C1A-5917-3363359D34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17, 2024</a:t>
            </a:r>
          </a:p>
        </p:txBody>
      </p:sp>
    </p:spTree>
    <p:extLst>
      <p:ext uri="{BB962C8B-B14F-4D97-AF65-F5344CB8AC3E}">
        <p14:creationId xmlns:p14="http://schemas.microsoft.com/office/powerpoint/2010/main" val="1114495723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59ACDB-923A-D6C4-0C7D-80A69AF41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18, 2024</a:t>
            </a:r>
          </a:p>
        </p:txBody>
      </p:sp>
    </p:spTree>
    <p:extLst>
      <p:ext uri="{BB962C8B-B14F-4D97-AF65-F5344CB8AC3E}">
        <p14:creationId xmlns:p14="http://schemas.microsoft.com/office/powerpoint/2010/main" val="2255120862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15EEF2-04B5-DA53-6DC0-DC17E1D31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19, 2024</a:t>
            </a:r>
          </a:p>
        </p:txBody>
      </p:sp>
    </p:spTree>
    <p:extLst>
      <p:ext uri="{BB962C8B-B14F-4D97-AF65-F5344CB8AC3E}">
        <p14:creationId xmlns:p14="http://schemas.microsoft.com/office/powerpoint/2010/main" val="1784957471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BB2F62-05F8-9B06-B441-43BFBA0B54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20, 2024</a:t>
            </a:r>
          </a:p>
        </p:txBody>
      </p:sp>
    </p:spTree>
    <p:extLst>
      <p:ext uri="{BB962C8B-B14F-4D97-AF65-F5344CB8AC3E}">
        <p14:creationId xmlns:p14="http://schemas.microsoft.com/office/powerpoint/2010/main" val="4046453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36DDAD-A78D-B96E-AA68-FDD67EE33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30, 2024</a:t>
            </a:r>
          </a:p>
        </p:txBody>
      </p:sp>
    </p:spTree>
    <p:extLst>
      <p:ext uri="{BB962C8B-B14F-4D97-AF65-F5344CB8AC3E}">
        <p14:creationId xmlns:p14="http://schemas.microsoft.com/office/powerpoint/2010/main" val="418713594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A1CA24-B46D-FF75-7F76-A1D4C7D50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21, 2024</a:t>
            </a:r>
          </a:p>
        </p:txBody>
      </p:sp>
    </p:spTree>
    <p:extLst>
      <p:ext uri="{BB962C8B-B14F-4D97-AF65-F5344CB8AC3E}">
        <p14:creationId xmlns:p14="http://schemas.microsoft.com/office/powerpoint/2010/main" val="1194769909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8C43F-5C03-369C-C7DA-C49F8CBDE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22, 2024</a:t>
            </a:r>
          </a:p>
        </p:txBody>
      </p:sp>
    </p:spTree>
    <p:extLst>
      <p:ext uri="{BB962C8B-B14F-4D97-AF65-F5344CB8AC3E}">
        <p14:creationId xmlns:p14="http://schemas.microsoft.com/office/powerpoint/2010/main" val="2413452883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FF61B6-A057-4030-D1B4-D78B016448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23, 2024</a:t>
            </a:r>
          </a:p>
        </p:txBody>
      </p:sp>
    </p:spTree>
    <p:extLst>
      <p:ext uri="{BB962C8B-B14F-4D97-AF65-F5344CB8AC3E}">
        <p14:creationId xmlns:p14="http://schemas.microsoft.com/office/powerpoint/2010/main" val="1713063199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15BC97-D687-FABC-22E5-EC729DC954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24, 2024</a:t>
            </a:r>
          </a:p>
        </p:txBody>
      </p:sp>
    </p:spTree>
    <p:extLst>
      <p:ext uri="{BB962C8B-B14F-4D97-AF65-F5344CB8AC3E}">
        <p14:creationId xmlns:p14="http://schemas.microsoft.com/office/powerpoint/2010/main" val="2227442020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FE2CD2-DCD0-4D72-5FEB-C9211D8726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25, 2024</a:t>
            </a:r>
          </a:p>
        </p:txBody>
      </p:sp>
    </p:spTree>
    <p:extLst>
      <p:ext uri="{BB962C8B-B14F-4D97-AF65-F5344CB8AC3E}">
        <p14:creationId xmlns:p14="http://schemas.microsoft.com/office/powerpoint/2010/main" val="369117377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E4F6E3-FE12-FADF-2CDB-498DF2908A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26, 2024</a:t>
            </a:r>
          </a:p>
        </p:txBody>
      </p:sp>
    </p:spTree>
    <p:extLst>
      <p:ext uri="{BB962C8B-B14F-4D97-AF65-F5344CB8AC3E}">
        <p14:creationId xmlns:p14="http://schemas.microsoft.com/office/powerpoint/2010/main" val="1689101766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C5376-39D5-5487-A807-CE04413CA9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27, 2024</a:t>
            </a:r>
          </a:p>
        </p:txBody>
      </p:sp>
    </p:spTree>
    <p:extLst>
      <p:ext uri="{BB962C8B-B14F-4D97-AF65-F5344CB8AC3E}">
        <p14:creationId xmlns:p14="http://schemas.microsoft.com/office/powerpoint/2010/main" val="3837643968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9CAF0C-F463-19AC-7B6A-11ED32B2B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28, 2024</a:t>
            </a:r>
          </a:p>
        </p:txBody>
      </p:sp>
    </p:spTree>
    <p:extLst>
      <p:ext uri="{BB962C8B-B14F-4D97-AF65-F5344CB8AC3E}">
        <p14:creationId xmlns:p14="http://schemas.microsoft.com/office/powerpoint/2010/main" val="2422840376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C092B8-9A8B-501A-AA1F-079DE846A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29, 2024</a:t>
            </a:r>
          </a:p>
        </p:txBody>
      </p:sp>
    </p:spTree>
    <p:extLst>
      <p:ext uri="{BB962C8B-B14F-4D97-AF65-F5344CB8AC3E}">
        <p14:creationId xmlns:p14="http://schemas.microsoft.com/office/powerpoint/2010/main" val="4069241421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C65E94-373B-BDE6-EDFB-2FBA73A24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30, 2024</a:t>
            </a:r>
          </a:p>
        </p:txBody>
      </p:sp>
    </p:spTree>
    <p:extLst>
      <p:ext uri="{BB962C8B-B14F-4D97-AF65-F5344CB8AC3E}">
        <p14:creationId xmlns:p14="http://schemas.microsoft.com/office/powerpoint/2010/main" val="2621147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EF79D7-75C8-C321-DB60-2ADFB8E9E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31, 2024</a:t>
            </a:r>
          </a:p>
        </p:txBody>
      </p:sp>
    </p:spTree>
    <p:extLst>
      <p:ext uri="{BB962C8B-B14F-4D97-AF65-F5344CB8AC3E}">
        <p14:creationId xmlns:p14="http://schemas.microsoft.com/office/powerpoint/2010/main" val="417188317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B12BC90C-8095-324B-2224-90B21D95E9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December 2024</a:t>
            </a:r>
          </a:p>
        </p:txBody>
      </p:sp>
      <p:sp>
        <p:nvSpPr>
          <p:cNvPr id="45" name="Round Same Side Corner Rectangle 44">
            <a:hlinkClick r:id="rId2" action="ppaction://hlinksldjump"/>
            <a:extLst>
              <a:ext uri="{FF2B5EF4-FFF2-40B4-BE49-F238E27FC236}">
                <a16:creationId xmlns:a16="http://schemas.microsoft.com/office/drawing/2014/main" id="{2F235225-D60D-CC54-BD81-F7A2C416B855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6" name="Round Same Side Corner Rectangle 45">
            <a:hlinkClick r:id="rId3" action="ppaction://hlinksldjump"/>
            <a:extLst>
              <a:ext uri="{FF2B5EF4-FFF2-40B4-BE49-F238E27FC236}">
                <a16:creationId xmlns:a16="http://schemas.microsoft.com/office/drawing/2014/main" id="{AD0C2AB9-7BA7-F521-6410-9B15F36132D7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7" name="Round Same Side Corner Rectangle 46">
            <a:hlinkClick r:id="rId4" action="ppaction://hlinksldjump"/>
            <a:extLst>
              <a:ext uri="{FF2B5EF4-FFF2-40B4-BE49-F238E27FC236}">
                <a16:creationId xmlns:a16="http://schemas.microsoft.com/office/drawing/2014/main" id="{2983EF1A-83E7-0597-A299-AE8DE8F3DC2F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48" name="Round Same Side Corner Rectangle 47">
            <a:hlinkClick r:id="rId5" action="ppaction://hlinksldjump"/>
            <a:extLst>
              <a:ext uri="{FF2B5EF4-FFF2-40B4-BE49-F238E27FC236}">
                <a16:creationId xmlns:a16="http://schemas.microsoft.com/office/drawing/2014/main" id="{7934C026-C9DE-A281-ADA9-AA5AFD17C9F5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49" name="Round Same Side Corner Rectangle 48">
            <a:hlinkClick r:id="rId6" action="ppaction://hlinksldjump"/>
            <a:extLst>
              <a:ext uri="{FF2B5EF4-FFF2-40B4-BE49-F238E27FC236}">
                <a16:creationId xmlns:a16="http://schemas.microsoft.com/office/drawing/2014/main" id="{7A11F599-FA34-404C-51E5-AC6605B4B100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0" name="Round Same Side Corner Rectangle 49">
            <a:hlinkClick r:id="rId7" action="ppaction://hlinksldjump"/>
            <a:extLst>
              <a:ext uri="{FF2B5EF4-FFF2-40B4-BE49-F238E27FC236}">
                <a16:creationId xmlns:a16="http://schemas.microsoft.com/office/drawing/2014/main" id="{B954B8B7-460F-D09D-8849-854E623BA3D6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1" name="Round Same Side Corner Rectangle 50">
            <a:hlinkClick r:id="rId8" action="ppaction://hlinksldjump"/>
            <a:extLst>
              <a:ext uri="{FF2B5EF4-FFF2-40B4-BE49-F238E27FC236}">
                <a16:creationId xmlns:a16="http://schemas.microsoft.com/office/drawing/2014/main" id="{08D5EC6E-0FB9-2644-5D9A-68D7B51141FB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2" name="Round Same Side Corner Rectangle 51">
            <a:hlinkClick r:id="rId9" action="ppaction://hlinksldjump"/>
            <a:extLst>
              <a:ext uri="{FF2B5EF4-FFF2-40B4-BE49-F238E27FC236}">
                <a16:creationId xmlns:a16="http://schemas.microsoft.com/office/drawing/2014/main" id="{CAA20A7B-EADC-5EF0-DA9F-85B64AB25A1A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3" name="Round Same Side Corner Rectangle 52">
            <a:hlinkClick r:id="rId10" action="ppaction://hlinksldjump"/>
            <a:extLst>
              <a:ext uri="{FF2B5EF4-FFF2-40B4-BE49-F238E27FC236}">
                <a16:creationId xmlns:a16="http://schemas.microsoft.com/office/drawing/2014/main" id="{67A75E0E-F7D2-22C0-BB1D-F4A784F0BE46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4" name="Round Same Side Corner Rectangle 53">
            <a:hlinkClick r:id="rId11" action="ppaction://hlinksldjump"/>
            <a:extLst>
              <a:ext uri="{FF2B5EF4-FFF2-40B4-BE49-F238E27FC236}">
                <a16:creationId xmlns:a16="http://schemas.microsoft.com/office/drawing/2014/main" id="{D34D195C-F372-1052-F2F3-0EC22D54D3A8}"/>
              </a:ext>
            </a:extLst>
          </p:cNvPr>
          <p:cNvSpPr/>
          <p:nvPr/>
        </p:nvSpPr>
        <p:spPr>
          <a:xfrm rot="5400000">
            <a:off x="4430491" y="4895814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5" name="Round Same Side Corner Rectangle 54">
            <a:hlinkClick r:id="rId12" action="ppaction://hlinksldjump"/>
            <a:extLst>
              <a:ext uri="{FF2B5EF4-FFF2-40B4-BE49-F238E27FC236}">
                <a16:creationId xmlns:a16="http://schemas.microsoft.com/office/drawing/2014/main" id="{0E2D32C5-0C94-B0C0-F969-ED7383F0E64E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56" name="Round Same Side Corner Rectangle 55">
            <a:hlinkClick r:id="rId13" action="ppaction://hlinksldjump"/>
            <a:extLst>
              <a:ext uri="{FF2B5EF4-FFF2-40B4-BE49-F238E27FC236}">
                <a16:creationId xmlns:a16="http://schemas.microsoft.com/office/drawing/2014/main" id="{18D01544-F68D-4F49-27AF-D6FDA7AFCCB8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57" name="Round Same Side Corner Rectangle 56">
            <a:hlinkClick r:id="rId14" action="ppaction://hlinksldjump"/>
            <a:extLst>
              <a:ext uri="{FF2B5EF4-FFF2-40B4-BE49-F238E27FC236}">
                <a16:creationId xmlns:a16="http://schemas.microsoft.com/office/drawing/2014/main" id="{0F734020-903B-D8BE-7F6C-42327244A712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6CF454-A186-9420-5350-79BFCE966732}"/>
              </a:ext>
            </a:extLst>
          </p:cNvPr>
          <p:cNvGrpSpPr/>
          <p:nvPr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022721A-5ABA-199D-8AF0-62E4F8ED6A43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3C8735-26E6-399D-B5A1-34A55783941E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4DC701-78FB-266D-33BD-366032969046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07C62D-8E61-8B0A-23E7-0DB44F17C9E3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hlinkClick r:id="rId15" action="ppaction://hlinksldjump"/>
              <a:extLst>
                <a:ext uri="{FF2B5EF4-FFF2-40B4-BE49-F238E27FC236}">
                  <a16:creationId xmlns:a16="http://schemas.microsoft.com/office/drawing/2014/main" id="{1DF714AD-8633-F65B-B24A-542AAAF2DD66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hlinkClick r:id="rId16" action="ppaction://hlinksldjump"/>
              <a:extLst>
                <a:ext uri="{FF2B5EF4-FFF2-40B4-BE49-F238E27FC236}">
                  <a16:creationId xmlns:a16="http://schemas.microsoft.com/office/drawing/2014/main" id="{D2163EDE-5744-4A0D-89DE-EF5BE018DF17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>
              <a:hlinkClick r:id="rId17" action="ppaction://hlinksldjump"/>
              <a:extLst>
                <a:ext uri="{FF2B5EF4-FFF2-40B4-BE49-F238E27FC236}">
                  <a16:creationId xmlns:a16="http://schemas.microsoft.com/office/drawing/2014/main" id="{C59B4279-0127-ED54-8CD0-C8CDDB412548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>
              <a:hlinkClick r:id="rId18" action="ppaction://hlinksldjump"/>
              <a:extLst>
                <a:ext uri="{FF2B5EF4-FFF2-40B4-BE49-F238E27FC236}">
                  <a16:creationId xmlns:a16="http://schemas.microsoft.com/office/drawing/2014/main" id="{8715BF35-00D6-73B1-E9D9-A40E72EB28EC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ectangle 10">
              <a:hlinkClick r:id="rId19" action="ppaction://hlinksldjump"/>
              <a:extLst>
                <a:ext uri="{FF2B5EF4-FFF2-40B4-BE49-F238E27FC236}">
                  <a16:creationId xmlns:a16="http://schemas.microsoft.com/office/drawing/2014/main" id="{B30D6FD2-F462-6E5A-73AC-EA77B1822CCD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Rectangle 11">
              <a:hlinkClick r:id="rId20" action="ppaction://hlinksldjump"/>
              <a:extLst>
                <a:ext uri="{FF2B5EF4-FFF2-40B4-BE49-F238E27FC236}">
                  <a16:creationId xmlns:a16="http://schemas.microsoft.com/office/drawing/2014/main" id="{0F7E18F8-B4F5-81A2-ED6A-4048C01B630D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" name="Rectangle 12">
              <a:hlinkClick r:id="rId21" action="ppaction://hlinksldjump"/>
              <a:extLst>
                <a:ext uri="{FF2B5EF4-FFF2-40B4-BE49-F238E27FC236}">
                  <a16:creationId xmlns:a16="http://schemas.microsoft.com/office/drawing/2014/main" id="{DDBEB4B2-E3E7-A8C4-7BB4-A3DA3F1E8AA3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" name="Rectangle 13">
              <a:hlinkClick r:id="rId22" action="ppaction://hlinksldjump"/>
              <a:extLst>
                <a:ext uri="{FF2B5EF4-FFF2-40B4-BE49-F238E27FC236}">
                  <a16:creationId xmlns:a16="http://schemas.microsoft.com/office/drawing/2014/main" id="{00791ED8-8D28-600D-3EE8-2046560607EA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5" name="Rectangle 14">
              <a:hlinkClick r:id="rId23" action="ppaction://hlinksldjump"/>
              <a:extLst>
                <a:ext uri="{FF2B5EF4-FFF2-40B4-BE49-F238E27FC236}">
                  <a16:creationId xmlns:a16="http://schemas.microsoft.com/office/drawing/2014/main" id="{20491F10-2E9F-9A28-5E57-87CA19C59957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>
              <a:hlinkClick r:id="rId24" action="ppaction://hlinksldjump"/>
              <a:extLst>
                <a:ext uri="{FF2B5EF4-FFF2-40B4-BE49-F238E27FC236}">
                  <a16:creationId xmlns:a16="http://schemas.microsoft.com/office/drawing/2014/main" id="{41E985BE-5AA1-5599-B896-6AC6E08186CF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" name="Rectangle 16">
              <a:hlinkClick r:id="rId25" action="ppaction://hlinksldjump"/>
              <a:extLst>
                <a:ext uri="{FF2B5EF4-FFF2-40B4-BE49-F238E27FC236}">
                  <a16:creationId xmlns:a16="http://schemas.microsoft.com/office/drawing/2014/main" id="{6893687C-F4FE-D571-A8D1-38C82BCD07D3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8" name="Rectangle 17">
              <a:hlinkClick r:id="rId26" action="ppaction://hlinksldjump"/>
              <a:extLst>
                <a:ext uri="{FF2B5EF4-FFF2-40B4-BE49-F238E27FC236}">
                  <a16:creationId xmlns:a16="http://schemas.microsoft.com/office/drawing/2014/main" id="{677E2FC7-DDA2-4B8F-9722-4E290131D8CC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9" name="Rectangle 18">
              <a:hlinkClick r:id="rId27" action="ppaction://hlinksldjump"/>
              <a:extLst>
                <a:ext uri="{FF2B5EF4-FFF2-40B4-BE49-F238E27FC236}">
                  <a16:creationId xmlns:a16="http://schemas.microsoft.com/office/drawing/2014/main" id="{60A078DA-4511-7606-C6DD-DB66F58CD173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0" name="Rectangle 19">
              <a:hlinkClick r:id="rId28" action="ppaction://hlinksldjump"/>
              <a:extLst>
                <a:ext uri="{FF2B5EF4-FFF2-40B4-BE49-F238E27FC236}">
                  <a16:creationId xmlns:a16="http://schemas.microsoft.com/office/drawing/2014/main" id="{9817913A-ABFB-73F1-3EA2-091C987E3E74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1" name="Rectangle 20">
              <a:hlinkClick r:id="rId29" action="ppaction://hlinksldjump"/>
              <a:extLst>
                <a:ext uri="{FF2B5EF4-FFF2-40B4-BE49-F238E27FC236}">
                  <a16:creationId xmlns:a16="http://schemas.microsoft.com/office/drawing/2014/main" id="{DD5898C7-5D37-F5A2-941C-18ED15289831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2" name="Rectangle 21">
              <a:hlinkClick r:id="rId30" action="ppaction://hlinksldjump"/>
              <a:extLst>
                <a:ext uri="{FF2B5EF4-FFF2-40B4-BE49-F238E27FC236}">
                  <a16:creationId xmlns:a16="http://schemas.microsoft.com/office/drawing/2014/main" id="{9E9ABC08-988E-5787-DC06-441C3F47031C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3" name="Rectangle 22">
              <a:hlinkClick r:id="rId31" action="ppaction://hlinksldjump"/>
              <a:extLst>
                <a:ext uri="{FF2B5EF4-FFF2-40B4-BE49-F238E27FC236}">
                  <a16:creationId xmlns:a16="http://schemas.microsoft.com/office/drawing/2014/main" id="{A3063751-A2BF-2B5C-198D-01C9658613DD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4" name="Rectangle 23">
              <a:hlinkClick r:id="rId32" action="ppaction://hlinksldjump"/>
              <a:extLst>
                <a:ext uri="{FF2B5EF4-FFF2-40B4-BE49-F238E27FC236}">
                  <a16:creationId xmlns:a16="http://schemas.microsoft.com/office/drawing/2014/main" id="{636B1CAA-8D78-FA88-6DFF-6707881FF8DB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5" name="Rectangle 24">
              <a:hlinkClick r:id="rId33" action="ppaction://hlinksldjump"/>
              <a:extLst>
                <a:ext uri="{FF2B5EF4-FFF2-40B4-BE49-F238E27FC236}">
                  <a16:creationId xmlns:a16="http://schemas.microsoft.com/office/drawing/2014/main" id="{5386E3CC-FD59-A6B1-4EB9-52E1B15DC057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6" name="Rectangle 25">
              <a:hlinkClick r:id="rId34" action="ppaction://hlinksldjump"/>
              <a:extLst>
                <a:ext uri="{FF2B5EF4-FFF2-40B4-BE49-F238E27FC236}">
                  <a16:creationId xmlns:a16="http://schemas.microsoft.com/office/drawing/2014/main" id="{0B69A118-267A-C246-0562-D1F42287E68D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7" name="Rectangle 26">
              <a:hlinkClick r:id="rId35" action="ppaction://hlinksldjump"/>
              <a:extLst>
                <a:ext uri="{FF2B5EF4-FFF2-40B4-BE49-F238E27FC236}">
                  <a16:creationId xmlns:a16="http://schemas.microsoft.com/office/drawing/2014/main" id="{55164D51-133A-A27B-9EA6-B55E9A711D08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8" name="Rectangle 27">
              <a:hlinkClick r:id="rId36" action="ppaction://hlinksldjump"/>
              <a:extLst>
                <a:ext uri="{FF2B5EF4-FFF2-40B4-BE49-F238E27FC236}">
                  <a16:creationId xmlns:a16="http://schemas.microsoft.com/office/drawing/2014/main" id="{A4A5AC74-FF00-8FA9-E614-A2CFDAC78288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9" name="Rectangle 28">
              <a:hlinkClick r:id="rId37" action="ppaction://hlinksldjump"/>
              <a:extLst>
                <a:ext uri="{FF2B5EF4-FFF2-40B4-BE49-F238E27FC236}">
                  <a16:creationId xmlns:a16="http://schemas.microsoft.com/office/drawing/2014/main" id="{596519BD-E400-9834-7BCA-7BE6A67A32ED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0" name="Rectangle 29">
              <a:hlinkClick r:id="rId38" action="ppaction://hlinksldjump"/>
              <a:extLst>
                <a:ext uri="{FF2B5EF4-FFF2-40B4-BE49-F238E27FC236}">
                  <a16:creationId xmlns:a16="http://schemas.microsoft.com/office/drawing/2014/main" id="{51325C9D-352F-C1A3-1074-017834CF1F0D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1" name="Rectangle 30">
              <a:hlinkClick r:id="rId39" action="ppaction://hlinksldjump"/>
              <a:extLst>
                <a:ext uri="{FF2B5EF4-FFF2-40B4-BE49-F238E27FC236}">
                  <a16:creationId xmlns:a16="http://schemas.microsoft.com/office/drawing/2014/main" id="{2D9CAEBD-29BC-B5BD-C16A-7358FC5910C2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2" name="Rectangle 31">
              <a:hlinkClick r:id="rId40" action="ppaction://hlinksldjump"/>
              <a:extLst>
                <a:ext uri="{FF2B5EF4-FFF2-40B4-BE49-F238E27FC236}">
                  <a16:creationId xmlns:a16="http://schemas.microsoft.com/office/drawing/2014/main" id="{0200F8DA-3C33-935A-668A-1B031CDAD7F0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3" name="Rectangle 32">
              <a:hlinkClick r:id="rId41" action="ppaction://hlinksldjump"/>
              <a:extLst>
                <a:ext uri="{FF2B5EF4-FFF2-40B4-BE49-F238E27FC236}">
                  <a16:creationId xmlns:a16="http://schemas.microsoft.com/office/drawing/2014/main" id="{B0004BB5-F2E0-3C31-7410-9EACEF1E6B6A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4" name="Rectangle 33">
              <a:hlinkClick r:id="rId42" action="ppaction://hlinksldjump"/>
              <a:extLst>
                <a:ext uri="{FF2B5EF4-FFF2-40B4-BE49-F238E27FC236}">
                  <a16:creationId xmlns:a16="http://schemas.microsoft.com/office/drawing/2014/main" id="{1CA12586-4316-D56F-271E-4144FA4B7D4C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5" name="Rectangle 34">
              <a:hlinkClick r:id="rId43" action="ppaction://hlinksldjump"/>
              <a:extLst>
                <a:ext uri="{FF2B5EF4-FFF2-40B4-BE49-F238E27FC236}">
                  <a16:creationId xmlns:a16="http://schemas.microsoft.com/office/drawing/2014/main" id="{DA46CBA1-ED6A-B6E1-59E5-8DB926ACBC60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6" name="Rectangle 35">
              <a:hlinkClick r:id="rId44" action="ppaction://hlinksldjump"/>
              <a:extLst>
                <a:ext uri="{FF2B5EF4-FFF2-40B4-BE49-F238E27FC236}">
                  <a16:creationId xmlns:a16="http://schemas.microsoft.com/office/drawing/2014/main" id="{DA7DB204-24C8-52C6-ADC8-7E79F9F3A833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7" name="Rectangle 36">
              <a:hlinkClick r:id="rId45" action="ppaction://hlinksldjump"/>
              <a:extLst>
                <a:ext uri="{FF2B5EF4-FFF2-40B4-BE49-F238E27FC236}">
                  <a16:creationId xmlns:a16="http://schemas.microsoft.com/office/drawing/2014/main" id="{A94E342F-4DCD-F1DE-60A0-3C58D27EAEE1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3CA100-8229-E130-DC38-ADCF60E417F4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51B0C8-C6FE-5640-98D3-748729AA0246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E4F8015-B138-5E81-52FE-571FAE66E6E6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BE7F9B-4BBD-4D68-B175-39D65A56AA62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50C1DFD-B762-3D5D-F9FC-5BEB52AA777D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A908FB-8981-59EE-934F-9CE5ED8A952A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86D21E0-0730-A911-4FED-1588F1B7CE20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864143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069F0-712C-BA78-F451-C7C1DEC32D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1, 2024</a:t>
            </a:r>
          </a:p>
        </p:txBody>
      </p:sp>
    </p:spTree>
    <p:extLst>
      <p:ext uri="{BB962C8B-B14F-4D97-AF65-F5344CB8AC3E}">
        <p14:creationId xmlns:p14="http://schemas.microsoft.com/office/powerpoint/2010/main" val="1062861436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AD7E6C-16B4-E586-2875-2A889850D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2, 2024</a:t>
            </a:r>
          </a:p>
        </p:txBody>
      </p:sp>
    </p:spTree>
    <p:extLst>
      <p:ext uri="{BB962C8B-B14F-4D97-AF65-F5344CB8AC3E}">
        <p14:creationId xmlns:p14="http://schemas.microsoft.com/office/powerpoint/2010/main" val="2682502463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BDD851-9F1F-7245-811D-37B34B748A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3, 2024</a:t>
            </a:r>
          </a:p>
        </p:txBody>
      </p:sp>
    </p:spTree>
    <p:extLst>
      <p:ext uri="{BB962C8B-B14F-4D97-AF65-F5344CB8AC3E}">
        <p14:creationId xmlns:p14="http://schemas.microsoft.com/office/powerpoint/2010/main" val="3448522951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7D293C-014C-EA5F-DC7F-C51E1ABA4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4, 2024</a:t>
            </a:r>
          </a:p>
        </p:txBody>
      </p:sp>
    </p:spTree>
    <p:extLst>
      <p:ext uri="{BB962C8B-B14F-4D97-AF65-F5344CB8AC3E}">
        <p14:creationId xmlns:p14="http://schemas.microsoft.com/office/powerpoint/2010/main" val="350321664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C61F9B-48C1-0DB4-6471-0E7CE080F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5, 2024</a:t>
            </a:r>
          </a:p>
        </p:txBody>
      </p:sp>
    </p:spTree>
    <p:extLst>
      <p:ext uri="{BB962C8B-B14F-4D97-AF65-F5344CB8AC3E}">
        <p14:creationId xmlns:p14="http://schemas.microsoft.com/office/powerpoint/2010/main" val="3485141821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54DCF6-C5E2-3E27-E715-576C8F8165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6, 2024</a:t>
            </a:r>
          </a:p>
        </p:txBody>
      </p:sp>
    </p:spTree>
    <p:extLst>
      <p:ext uri="{BB962C8B-B14F-4D97-AF65-F5344CB8AC3E}">
        <p14:creationId xmlns:p14="http://schemas.microsoft.com/office/powerpoint/2010/main" val="781097865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DD1A8F-5823-059A-1211-A856E8313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7, 2024</a:t>
            </a:r>
          </a:p>
        </p:txBody>
      </p:sp>
    </p:spTree>
    <p:extLst>
      <p:ext uri="{BB962C8B-B14F-4D97-AF65-F5344CB8AC3E}">
        <p14:creationId xmlns:p14="http://schemas.microsoft.com/office/powerpoint/2010/main" val="483714807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959B06-0862-1426-7EF3-D627579ED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8, 2024</a:t>
            </a:r>
          </a:p>
        </p:txBody>
      </p:sp>
    </p:spTree>
    <p:extLst>
      <p:ext uri="{BB962C8B-B14F-4D97-AF65-F5344CB8AC3E}">
        <p14:creationId xmlns:p14="http://schemas.microsoft.com/office/powerpoint/2010/main" val="2414035778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7FE1E6-4CFE-5D0C-882F-F196F3FC1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9, 2024</a:t>
            </a:r>
          </a:p>
        </p:txBody>
      </p:sp>
    </p:spTree>
    <p:extLst>
      <p:ext uri="{BB962C8B-B14F-4D97-AF65-F5344CB8AC3E}">
        <p14:creationId xmlns:p14="http://schemas.microsoft.com/office/powerpoint/2010/main" val="3800005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E1BB-28E3-4759-67E1-4D5D59B88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February 2024</a:t>
            </a:r>
          </a:p>
        </p:txBody>
      </p:sp>
      <p:sp>
        <p:nvSpPr>
          <p:cNvPr id="100" name="Round Same Side Corner Rectangle 99">
            <a:hlinkClick r:id="rId2" action="ppaction://hlinksldjump"/>
            <a:extLst>
              <a:ext uri="{FF2B5EF4-FFF2-40B4-BE49-F238E27FC236}">
                <a16:creationId xmlns:a16="http://schemas.microsoft.com/office/drawing/2014/main" id="{FE893D65-CFA9-96E1-3148-388F7D8417E7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01" name="Round Same Side Corner Rectangle 100">
            <a:hlinkClick r:id="rId3" action="ppaction://hlinksldjump"/>
            <a:extLst>
              <a:ext uri="{FF2B5EF4-FFF2-40B4-BE49-F238E27FC236}">
                <a16:creationId xmlns:a16="http://schemas.microsoft.com/office/drawing/2014/main" id="{DF76EC4F-C935-CD2D-287E-D7F95CE98ACF}"/>
              </a:ext>
            </a:extLst>
          </p:cNvPr>
          <p:cNvSpPr/>
          <p:nvPr/>
        </p:nvSpPr>
        <p:spPr>
          <a:xfrm rot="5400000">
            <a:off x="4429130" y="863746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02" name="Round Same Side Corner Rectangle 101">
            <a:hlinkClick r:id="rId4" action="ppaction://hlinksldjump"/>
            <a:extLst>
              <a:ext uri="{FF2B5EF4-FFF2-40B4-BE49-F238E27FC236}">
                <a16:creationId xmlns:a16="http://schemas.microsoft.com/office/drawing/2014/main" id="{6104E072-2886-CD83-F2B0-F34BDF87423A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103" name="Round Same Side Corner Rectangle 102">
            <a:hlinkClick r:id="rId5" action="ppaction://hlinksldjump"/>
            <a:extLst>
              <a:ext uri="{FF2B5EF4-FFF2-40B4-BE49-F238E27FC236}">
                <a16:creationId xmlns:a16="http://schemas.microsoft.com/office/drawing/2014/main" id="{20EBD785-2CA8-BE1C-6EBB-30521D742F96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104" name="Round Same Side Corner Rectangle 103">
            <a:hlinkClick r:id="rId6" action="ppaction://hlinksldjump"/>
            <a:extLst>
              <a:ext uri="{FF2B5EF4-FFF2-40B4-BE49-F238E27FC236}">
                <a16:creationId xmlns:a16="http://schemas.microsoft.com/office/drawing/2014/main" id="{86267F52-5A9C-E8AF-C789-98784A3FD588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5" name="Round Same Side Corner Rectangle 104">
            <a:hlinkClick r:id="rId7" action="ppaction://hlinksldjump"/>
            <a:extLst>
              <a:ext uri="{FF2B5EF4-FFF2-40B4-BE49-F238E27FC236}">
                <a16:creationId xmlns:a16="http://schemas.microsoft.com/office/drawing/2014/main" id="{230605F7-ECE1-C346-5B99-B635DD67ABFB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06" name="Round Same Side Corner Rectangle 105">
            <a:hlinkClick r:id="rId8" action="ppaction://hlinksldjump"/>
            <a:extLst>
              <a:ext uri="{FF2B5EF4-FFF2-40B4-BE49-F238E27FC236}">
                <a16:creationId xmlns:a16="http://schemas.microsoft.com/office/drawing/2014/main" id="{2BABD61C-7B35-45EB-CCC2-1371EEA268F0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07" name="Round Same Side Corner Rectangle 106">
            <a:hlinkClick r:id="rId9" action="ppaction://hlinksldjump"/>
            <a:extLst>
              <a:ext uri="{FF2B5EF4-FFF2-40B4-BE49-F238E27FC236}">
                <a16:creationId xmlns:a16="http://schemas.microsoft.com/office/drawing/2014/main" id="{DA251D0F-39C6-7701-5FB5-FA48542FFEFD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08" name="Round Same Side Corner Rectangle 107">
            <a:hlinkClick r:id="rId10" action="ppaction://hlinksldjump"/>
            <a:extLst>
              <a:ext uri="{FF2B5EF4-FFF2-40B4-BE49-F238E27FC236}">
                <a16:creationId xmlns:a16="http://schemas.microsoft.com/office/drawing/2014/main" id="{7F4DEBA0-29A2-FA13-2A39-01C96186158C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09" name="Round Same Side Corner Rectangle 108">
            <a:hlinkClick r:id="rId11" action="ppaction://hlinksldjump"/>
            <a:extLst>
              <a:ext uri="{FF2B5EF4-FFF2-40B4-BE49-F238E27FC236}">
                <a16:creationId xmlns:a16="http://schemas.microsoft.com/office/drawing/2014/main" id="{9E5D3FC0-56BF-BBC9-D2A1-6BF3DFE03976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10" name="Round Same Side Corner Rectangle 109">
            <a:hlinkClick r:id="rId12" action="ppaction://hlinksldjump"/>
            <a:extLst>
              <a:ext uri="{FF2B5EF4-FFF2-40B4-BE49-F238E27FC236}">
                <a16:creationId xmlns:a16="http://schemas.microsoft.com/office/drawing/2014/main" id="{C68484B4-5088-310A-78E4-831DDBBB7EBF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11" name="Round Same Side Corner Rectangle 110">
            <a:hlinkClick r:id="rId13" action="ppaction://hlinksldjump"/>
            <a:extLst>
              <a:ext uri="{FF2B5EF4-FFF2-40B4-BE49-F238E27FC236}">
                <a16:creationId xmlns:a16="http://schemas.microsoft.com/office/drawing/2014/main" id="{2CA692AA-CD77-CEB0-CB16-67ED6F015100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12" name="Round Same Side Corner Rectangle 111">
            <a:hlinkClick r:id="rId14" action="ppaction://hlinksldjump"/>
            <a:extLst>
              <a:ext uri="{FF2B5EF4-FFF2-40B4-BE49-F238E27FC236}">
                <a16:creationId xmlns:a16="http://schemas.microsoft.com/office/drawing/2014/main" id="{37BD4F27-5BB7-077C-1FE3-64652C4ECA76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51BA03-39F6-7268-96F4-6E8EAB60F9F2}"/>
              </a:ext>
            </a:extLst>
          </p:cNvPr>
          <p:cNvGrpSpPr/>
          <p:nvPr/>
        </p:nvGrpSpPr>
        <p:grpSpPr>
          <a:xfrm>
            <a:off x="3360210" y="369282"/>
            <a:ext cx="1129960" cy="887081"/>
            <a:chOff x="3360210" y="369282"/>
            <a:chExt cx="1129960" cy="8870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3272F2-B24E-1DAF-0BB7-CDA13F25C38A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5AB38D-DD66-B0A9-D35C-FDCC9C8DFE3D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6F454A-3108-70C2-32B7-E80AF56F7145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hlinkClick r:id="rId15" action="ppaction://hlinksldjump"/>
              <a:extLst>
                <a:ext uri="{FF2B5EF4-FFF2-40B4-BE49-F238E27FC236}">
                  <a16:creationId xmlns:a16="http://schemas.microsoft.com/office/drawing/2014/main" id="{9F4FC600-9129-247A-1AEA-D294C7836C7E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hlinkClick r:id="rId16" action="ppaction://hlinksldjump"/>
              <a:extLst>
                <a:ext uri="{FF2B5EF4-FFF2-40B4-BE49-F238E27FC236}">
                  <a16:creationId xmlns:a16="http://schemas.microsoft.com/office/drawing/2014/main" id="{689B97B7-ECCC-E23B-5BA6-CA6BCA1742BD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>
              <a:hlinkClick r:id="rId17" action="ppaction://hlinksldjump"/>
              <a:extLst>
                <a:ext uri="{FF2B5EF4-FFF2-40B4-BE49-F238E27FC236}">
                  <a16:creationId xmlns:a16="http://schemas.microsoft.com/office/drawing/2014/main" id="{A20D4DFF-3651-0D37-3990-1C8D0DEC8295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>
              <a:hlinkClick r:id="rId18" action="ppaction://hlinksldjump"/>
              <a:extLst>
                <a:ext uri="{FF2B5EF4-FFF2-40B4-BE49-F238E27FC236}">
                  <a16:creationId xmlns:a16="http://schemas.microsoft.com/office/drawing/2014/main" id="{F95477C9-BE2F-1F12-53C4-D0E9E3631721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ectangle 10">
              <a:hlinkClick r:id="rId19" action="ppaction://hlinksldjump"/>
              <a:extLst>
                <a:ext uri="{FF2B5EF4-FFF2-40B4-BE49-F238E27FC236}">
                  <a16:creationId xmlns:a16="http://schemas.microsoft.com/office/drawing/2014/main" id="{13B02A95-0A44-37AB-9EFE-D431EB7BAE94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Rectangle 11">
              <a:hlinkClick r:id="rId20" action="ppaction://hlinksldjump"/>
              <a:extLst>
                <a:ext uri="{FF2B5EF4-FFF2-40B4-BE49-F238E27FC236}">
                  <a16:creationId xmlns:a16="http://schemas.microsoft.com/office/drawing/2014/main" id="{21CE99B4-2009-27CA-05BD-EF22D1700174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" name="Rectangle 12">
              <a:hlinkClick r:id="rId21" action="ppaction://hlinksldjump"/>
              <a:extLst>
                <a:ext uri="{FF2B5EF4-FFF2-40B4-BE49-F238E27FC236}">
                  <a16:creationId xmlns:a16="http://schemas.microsoft.com/office/drawing/2014/main" id="{549944F9-5A66-DB42-BFD2-79ABB2393993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" name="Rectangle 13">
              <a:hlinkClick r:id="rId22" action="ppaction://hlinksldjump"/>
              <a:extLst>
                <a:ext uri="{FF2B5EF4-FFF2-40B4-BE49-F238E27FC236}">
                  <a16:creationId xmlns:a16="http://schemas.microsoft.com/office/drawing/2014/main" id="{4A133570-87E2-27B8-5EE8-70E82D5CF936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5" name="Rectangle 14">
              <a:hlinkClick r:id="rId23" action="ppaction://hlinksldjump"/>
              <a:extLst>
                <a:ext uri="{FF2B5EF4-FFF2-40B4-BE49-F238E27FC236}">
                  <a16:creationId xmlns:a16="http://schemas.microsoft.com/office/drawing/2014/main" id="{E487BFC5-B6B7-B9F9-0E49-143E85BDCD64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>
              <a:hlinkClick r:id="rId24" action="ppaction://hlinksldjump"/>
              <a:extLst>
                <a:ext uri="{FF2B5EF4-FFF2-40B4-BE49-F238E27FC236}">
                  <a16:creationId xmlns:a16="http://schemas.microsoft.com/office/drawing/2014/main" id="{89810EF9-7674-F9F4-41D5-78359468FAC0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" name="Rectangle 16">
              <a:hlinkClick r:id="rId25" action="ppaction://hlinksldjump"/>
              <a:extLst>
                <a:ext uri="{FF2B5EF4-FFF2-40B4-BE49-F238E27FC236}">
                  <a16:creationId xmlns:a16="http://schemas.microsoft.com/office/drawing/2014/main" id="{6FB33FA7-F7C5-EBE0-05F3-973A54BBA423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8" name="Rectangle 17">
              <a:hlinkClick r:id="rId26" action="ppaction://hlinksldjump"/>
              <a:extLst>
                <a:ext uri="{FF2B5EF4-FFF2-40B4-BE49-F238E27FC236}">
                  <a16:creationId xmlns:a16="http://schemas.microsoft.com/office/drawing/2014/main" id="{C3002219-0FD7-B05A-7B84-C72EB109653E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9" name="Rectangle 18">
              <a:hlinkClick r:id="rId27" action="ppaction://hlinksldjump"/>
              <a:extLst>
                <a:ext uri="{FF2B5EF4-FFF2-40B4-BE49-F238E27FC236}">
                  <a16:creationId xmlns:a16="http://schemas.microsoft.com/office/drawing/2014/main" id="{8CC8A542-F84B-2483-3B28-C4BBDDD516B7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0" name="Rectangle 19">
              <a:hlinkClick r:id="rId28" action="ppaction://hlinksldjump"/>
              <a:extLst>
                <a:ext uri="{FF2B5EF4-FFF2-40B4-BE49-F238E27FC236}">
                  <a16:creationId xmlns:a16="http://schemas.microsoft.com/office/drawing/2014/main" id="{5634A6E1-E2FB-BE88-DD9F-CF16BF943585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1" name="Rectangle 20">
              <a:hlinkClick r:id="rId29" action="ppaction://hlinksldjump"/>
              <a:extLst>
                <a:ext uri="{FF2B5EF4-FFF2-40B4-BE49-F238E27FC236}">
                  <a16:creationId xmlns:a16="http://schemas.microsoft.com/office/drawing/2014/main" id="{1AFBB7C5-59C4-476F-5CFD-3A3D8D3CCF70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2" name="Rectangle 21">
              <a:hlinkClick r:id="rId30" action="ppaction://hlinksldjump"/>
              <a:extLst>
                <a:ext uri="{FF2B5EF4-FFF2-40B4-BE49-F238E27FC236}">
                  <a16:creationId xmlns:a16="http://schemas.microsoft.com/office/drawing/2014/main" id="{B7945B3E-BC6C-11B1-26E3-F873B89093E9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3" name="Rectangle 22">
              <a:hlinkClick r:id="rId31" action="ppaction://hlinksldjump"/>
              <a:extLst>
                <a:ext uri="{FF2B5EF4-FFF2-40B4-BE49-F238E27FC236}">
                  <a16:creationId xmlns:a16="http://schemas.microsoft.com/office/drawing/2014/main" id="{F8E954D5-3E9F-E9E3-BEC3-C735FFC7C95A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4" name="Rectangle 23">
              <a:hlinkClick r:id="rId32" action="ppaction://hlinksldjump"/>
              <a:extLst>
                <a:ext uri="{FF2B5EF4-FFF2-40B4-BE49-F238E27FC236}">
                  <a16:creationId xmlns:a16="http://schemas.microsoft.com/office/drawing/2014/main" id="{3B75F0D8-FF5E-F07E-F13A-C329638FF171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5" name="Rectangle 24">
              <a:hlinkClick r:id="rId33" action="ppaction://hlinksldjump"/>
              <a:extLst>
                <a:ext uri="{FF2B5EF4-FFF2-40B4-BE49-F238E27FC236}">
                  <a16:creationId xmlns:a16="http://schemas.microsoft.com/office/drawing/2014/main" id="{3A2FACF4-866D-DDA1-56E5-6E1B8693B8EE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6" name="Rectangle 25">
              <a:hlinkClick r:id="rId34" action="ppaction://hlinksldjump"/>
              <a:extLst>
                <a:ext uri="{FF2B5EF4-FFF2-40B4-BE49-F238E27FC236}">
                  <a16:creationId xmlns:a16="http://schemas.microsoft.com/office/drawing/2014/main" id="{598961DB-F141-3337-3BFA-DEBF54236206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7" name="Rectangle 26">
              <a:hlinkClick r:id="rId35" action="ppaction://hlinksldjump"/>
              <a:extLst>
                <a:ext uri="{FF2B5EF4-FFF2-40B4-BE49-F238E27FC236}">
                  <a16:creationId xmlns:a16="http://schemas.microsoft.com/office/drawing/2014/main" id="{37F181CD-6860-A00E-3195-50168D8A8274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8" name="Rectangle 27">
              <a:hlinkClick r:id="rId36" action="ppaction://hlinksldjump"/>
              <a:extLst>
                <a:ext uri="{FF2B5EF4-FFF2-40B4-BE49-F238E27FC236}">
                  <a16:creationId xmlns:a16="http://schemas.microsoft.com/office/drawing/2014/main" id="{D4DF8A82-EAEF-3709-8569-EC964B8405EC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9" name="Rectangle 28">
              <a:hlinkClick r:id="rId37" action="ppaction://hlinksldjump"/>
              <a:extLst>
                <a:ext uri="{FF2B5EF4-FFF2-40B4-BE49-F238E27FC236}">
                  <a16:creationId xmlns:a16="http://schemas.microsoft.com/office/drawing/2014/main" id="{23120FEF-A084-40D1-0799-117C47833BCB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0" name="Rectangle 29">
              <a:hlinkClick r:id="rId38" action="ppaction://hlinksldjump"/>
              <a:extLst>
                <a:ext uri="{FF2B5EF4-FFF2-40B4-BE49-F238E27FC236}">
                  <a16:creationId xmlns:a16="http://schemas.microsoft.com/office/drawing/2014/main" id="{D53FEEF1-38D1-395D-F8EC-6036CDE1628A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1" name="Rectangle 30">
              <a:hlinkClick r:id="rId39" action="ppaction://hlinksldjump"/>
              <a:extLst>
                <a:ext uri="{FF2B5EF4-FFF2-40B4-BE49-F238E27FC236}">
                  <a16:creationId xmlns:a16="http://schemas.microsoft.com/office/drawing/2014/main" id="{54BF6468-E4BA-2486-25DA-AF11394168E2}"/>
                </a:ext>
              </a:extLst>
            </p:cNvPr>
            <p:cNvSpPr/>
            <p:nvPr userDrawn="1"/>
          </p:nvSpPr>
          <p:spPr>
            <a:xfrm>
              <a:off x="3360210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2" name="Rectangle 31">
              <a:hlinkClick r:id="rId40" action="ppaction://hlinksldjump"/>
              <a:extLst>
                <a:ext uri="{FF2B5EF4-FFF2-40B4-BE49-F238E27FC236}">
                  <a16:creationId xmlns:a16="http://schemas.microsoft.com/office/drawing/2014/main" id="{08F955E2-B221-BC35-EFF2-B77322A90FD0}"/>
                </a:ext>
              </a:extLst>
            </p:cNvPr>
            <p:cNvSpPr/>
            <p:nvPr userDrawn="1"/>
          </p:nvSpPr>
          <p:spPr>
            <a:xfrm>
              <a:off x="3522922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3" name="Rectangle 32">
              <a:hlinkClick r:id="rId41" action="ppaction://hlinksldjump"/>
              <a:extLst>
                <a:ext uri="{FF2B5EF4-FFF2-40B4-BE49-F238E27FC236}">
                  <a16:creationId xmlns:a16="http://schemas.microsoft.com/office/drawing/2014/main" id="{4A5725C8-255E-AEB7-CBCC-F196EFDDAA91}"/>
                </a:ext>
              </a:extLst>
            </p:cNvPr>
            <p:cNvSpPr/>
            <p:nvPr userDrawn="1"/>
          </p:nvSpPr>
          <p:spPr>
            <a:xfrm>
              <a:off x="3687995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4" name="Rectangle 33">
              <a:hlinkClick r:id="rId42" action="ppaction://hlinksldjump"/>
              <a:extLst>
                <a:ext uri="{FF2B5EF4-FFF2-40B4-BE49-F238E27FC236}">
                  <a16:creationId xmlns:a16="http://schemas.microsoft.com/office/drawing/2014/main" id="{DC1A2241-F3A2-D9B6-5C76-ECB3BAC23479}"/>
                </a:ext>
              </a:extLst>
            </p:cNvPr>
            <p:cNvSpPr/>
            <p:nvPr userDrawn="1"/>
          </p:nvSpPr>
          <p:spPr>
            <a:xfrm>
              <a:off x="3854089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5" name="Rectangle 34">
              <a:hlinkClick r:id="rId43" action="ppaction://hlinksldjump"/>
              <a:extLst>
                <a:ext uri="{FF2B5EF4-FFF2-40B4-BE49-F238E27FC236}">
                  <a16:creationId xmlns:a16="http://schemas.microsoft.com/office/drawing/2014/main" id="{F0DC45AB-2A4F-EF46-ACF7-189A0B49EFA4}"/>
                </a:ext>
              </a:extLst>
            </p:cNvPr>
            <p:cNvSpPr/>
            <p:nvPr userDrawn="1"/>
          </p:nvSpPr>
          <p:spPr>
            <a:xfrm>
              <a:off x="4016786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722C309-C156-5436-564C-7167520BC4EF}"/>
                </a:ext>
              </a:extLst>
            </p:cNvPr>
            <p:cNvSpPr/>
            <p:nvPr userDrawn="1"/>
          </p:nvSpPr>
          <p:spPr>
            <a:xfrm>
              <a:off x="4180519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11B983-5DEA-5256-F6CC-0D9E9C794B9E}"/>
                </a:ext>
              </a:extLst>
            </p:cNvPr>
            <p:cNvSpPr/>
            <p:nvPr userDrawn="1"/>
          </p:nvSpPr>
          <p:spPr>
            <a:xfrm>
              <a:off x="4345402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8148E3-F71B-022D-B67D-26A064E27E8A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A49D57A-886A-BA88-9A6B-DD861873651E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36FC308-B012-89B6-05A9-70E619E8AFC0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07AA24-33D0-0E83-D363-53B262D690C4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6231569-83B7-B095-AC84-B85AF0982477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5C8E07-BA73-EFAE-92B3-11DC2C85C062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26EA89B-8A34-8E64-9DC5-192D6213A1A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BE3BB0-12E2-2DE4-6C13-5F05FAE5FE11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346926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45CA07-C643-BE73-B6CB-6455CA8351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10, 2024</a:t>
            </a:r>
          </a:p>
        </p:txBody>
      </p:sp>
    </p:spTree>
    <p:extLst>
      <p:ext uri="{BB962C8B-B14F-4D97-AF65-F5344CB8AC3E}">
        <p14:creationId xmlns:p14="http://schemas.microsoft.com/office/powerpoint/2010/main" val="1004493734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62979-6319-06BF-0BBB-9D0D859E39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11, 2024</a:t>
            </a:r>
          </a:p>
        </p:txBody>
      </p:sp>
    </p:spTree>
    <p:extLst>
      <p:ext uri="{BB962C8B-B14F-4D97-AF65-F5344CB8AC3E}">
        <p14:creationId xmlns:p14="http://schemas.microsoft.com/office/powerpoint/2010/main" val="205658165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AB1B8-46C1-D98E-0E2D-63D3CEE7F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12, 2024</a:t>
            </a:r>
          </a:p>
        </p:txBody>
      </p:sp>
    </p:spTree>
    <p:extLst>
      <p:ext uri="{BB962C8B-B14F-4D97-AF65-F5344CB8AC3E}">
        <p14:creationId xmlns:p14="http://schemas.microsoft.com/office/powerpoint/2010/main" val="744160313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F73F5-FE71-6713-4172-5A34E3998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13, 2024</a:t>
            </a:r>
          </a:p>
        </p:txBody>
      </p:sp>
    </p:spTree>
    <p:extLst>
      <p:ext uri="{BB962C8B-B14F-4D97-AF65-F5344CB8AC3E}">
        <p14:creationId xmlns:p14="http://schemas.microsoft.com/office/powerpoint/2010/main" val="3266087039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C4640C-6451-83A8-C92C-FF8E64779C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14, 2024</a:t>
            </a:r>
          </a:p>
        </p:txBody>
      </p:sp>
    </p:spTree>
    <p:extLst>
      <p:ext uri="{BB962C8B-B14F-4D97-AF65-F5344CB8AC3E}">
        <p14:creationId xmlns:p14="http://schemas.microsoft.com/office/powerpoint/2010/main" val="392974679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C761C4-D4DE-D1B8-8D7C-DF6ABF41A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15, 2024</a:t>
            </a:r>
          </a:p>
        </p:txBody>
      </p:sp>
    </p:spTree>
    <p:extLst>
      <p:ext uri="{BB962C8B-B14F-4D97-AF65-F5344CB8AC3E}">
        <p14:creationId xmlns:p14="http://schemas.microsoft.com/office/powerpoint/2010/main" val="168263539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5850FD-0D04-195E-A140-E534BB10E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6, 2024</a:t>
            </a:r>
          </a:p>
        </p:txBody>
      </p:sp>
    </p:spTree>
    <p:extLst>
      <p:ext uri="{BB962C8B-B14F-4D97-AF65-F5344CB8AC3E}">
        <p14:creationId xmlns:p14="http://schemas.microsoft.com/office/powerpoint/2010/main" val="3322845930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F0E58A-53A6-1F16-099E-DB1F844F71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17, 2024</a:t>
            </a:r>
          </a:p>
        </p:txBody>
      </p:sp>
    </p:spTree>
    <p:extLst>
      <p:ext uri="{BB962C8B-B14F-4D97-AF65-F5344CB8AC3E}">
        <p14:creationId xmlns:p14="http://schemas.microsoft.com/office/powerpoint/2010/main" val="3467804024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618431-2A8C-2F8F-82F2-A6B0DA01B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18, 2024</a:t>
            </a:r>
          </a:p>
        </p:txBody>
      </p:sp>
    </p:spTree>
    <p:extLst>
      <p:ext uri="{BB962C8B-B14F-4D97-AF65-F5344CB8AC3E}">
        <p14:creationId xmlns:p14="http://schemas.microsoft.com/office/powerpoint/2010/main" val="3549352846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F75A86-2946-F97E-AC8E-6FBBAB29E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19, 2024</a:t>
            </a:r>
          </a:p>
        </p:txBody>
      </p:sp>
    </p:spTree>
    <p:extLst>
      <p:ext uri="{BB962C8B-B14F-4D97-AF65-F5344CB8AC3E}">
        <p14:creationId xmlns:p14="http://schemas.microsoft.com/office/powerpoint/2010/main" val="2668251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72FCB-35DD-2171-6F21-23974D359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1, 2024</a:t>
            </a:r>
          </a:p>
        </p:txBody>
      </p:sp>
    </p:spTree>
    <p:extLst>
      <p:ext uri="{BB962C8B-B14F-4D97-AF65-F5344CB8AC3E}">
        <p14:creationId xmlns:p14="http://schemas.microsoft.com/office/powerpoint/2010/main" val="2785082902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5E18F7-87D4-29FF-E5D6-4A229F9CF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20, 2024</a:t>
            </a:r>
          </a:p>
        </p:txBody>
      </p:sp>
    </p:spTree>
    <p:extLst>
      <p:ext uri="{BB962C8B-B14F-4D97-AF65-F5344CB8AC3E}">
        <p14:creationId xmlns:p14="http://schemas.microsoft.com/office/powerpoint/2010/main" val="749431616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86DCF5-7773-F7D0-D904-C3E9D5A313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21, 2024</a:t>
            </a:r>
          </a:p>
        </p:txBody>
      </p:sp>
    </p:spTree>
    <p:extLst>
      <p:ext uri="{BB962C8B-B14F-4D97-AF65-F5344CB8AC3E}">
        <p14:creationId xmlns:p14="http://schemas.microsoft.com/office/powerpoint/2010/main" val="3078801152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7B3F0-44C4-3B74-6664-52B84FA2B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22, 2024</a:t>
            </a:r>
          </a:p>
        </p:txBody>
      </p:sp>
    </p:spTree>
    <p:extLst>
      <p:ext uri="{BB962C8B-B14F-4D97-AF65-F5344CB8AC3E}">
        <p14:creationId xmlns:p14="http://schemas.microsoft.com/office/powerpoint/2010/main" val="1161802101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3CDE05-9E30-8167-5CE0-E3E549F5A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23, 2024</a:t>
            </a:r>
          </a:p>
        </p:txBody>
      </p:sp>
    </p:spTree>
    <p:extLst>
      <p:ext uri="{BB962C8B-B14F-4D97-AF65-F5344CB8AC3E}">
        <p14:creationId xmlns:p14="http://schemas.microsoft.com/office/powerpoint/2010/main" val="1232038227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AD2B9C-B83B-99A0-0C8E-6DD081FFD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24, 2024</a:t>
            </a:r>
          </a:p>
        </p:txBody>
      </p:sp>
    </p:spTree>
    <p:extLst>
      <p:ext uri="{BB962C8B-B14F-4D97-AF65-F5344CB8AC3E}">
        <p14:creationId xmlns:p14="http://schemas.microsoft.com/office/powerpoint/2010/main" val="1046574669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811A07-E5D2-8F30-3890-3197B71742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25, 2024</a:t>
            </a:r>
          </a:p>
        </p:txBody>
      </p:sp>
    </p:spTree>
    <p:extLst>
      <p:ext uri="{BB962C8B-B14F-4D97-AF65-F5344CB8AC3E}">
        <p14:creationId xmlns:p14="http://schemas.microsoft.com/office/powerpoint/2010/main" val="1195409536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B2E44-D236-2BB2-8B72-6751DF422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26, 2024</a:t>
            </a:r>
          </a:p>
        </p:txBody>
      </p:sp>
    </p:spTree>
    <p:extLst>
      <p:ext uri="{BB962C8B-B14F-4D97-AF65-F5344CB8AC3E}">
        <p14:creationId xmlns:p14="http://schemas.microsoft.com/office/powerpoint/2010/main" val="1135015319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A5AFB-5B15-54CD-899F-DEC33DEA4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27, 2024</a:t>
            </a:r>
          </a:p>
        </p:txBody>
      </p:sp>
    </p:spTree>
    <p:extLst>
      <p:ext uri="{BB962C8B-B14F-4D97-AF65-F5344CB8AC3E}">
        <p14:creationId xmlns:p14="http://schemas.microsoft.com/office/powerpoint/2010/main" val="2782266149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8A73F2-0CF4-8A40-2B40-7C34A571B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28, 2024</a:t>
            </a:r>
          </a:p>
        </p:txBody>
      </p:sp>
    </p:spTree>
    <p:extLst>
      <p:ext uri="{BB962C8B-B14F-4D97-AF65-F5344CB8AC3E}">
        <p14:creationId xmlns:p14="http://schemas.microsoft.com/office/powerpoint/2010/main" val="1116403455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B9E7F6-56D8-84EE-A104-7843C8878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29, 2024</a:t>
            </a:r>
          </a:p>
        </p:txBody>
      </p:sp>
    </p:spTree>
    <p:extLst>
      <p:ext uri="{BB962C8B-B14F-4D97-AF65-F5344CB8AC3E}">
        <p14:creationId xmlns:p14="http://schemas.microsoft.com/office/powerpoint/2010/main" val="356981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68921B-FC9E-7B30-0EB4-7263B60B8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2, 2024</a:t>
            </a:r>
          </a:p>
        </p:txBody>
      </p:sp>
    </p:spTree>
    <p:extLst>
      <p:ext uri="{BB962C8B-B14F-4D97-AF65-F5344CB8AC3E}">
        <p14:creationId xmlns:p14="http://schemas.microsoft.com/office/powerpoint/2010/main" val="2631391206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5EA8FA-F9B1-1EE5-7242-850A390F1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30, 2024</a:t>
            </a:r>
          </a:p>
        </p:txBody>
      </p:sp>
    </p:spTree>
    <p:extLst>
      <p:ext uri="{BB962C8B-B14F-4D97-AF65-F5344CB8AC3E}">
        <p14:creationId xmlns:p14="http://schemas.microsoft.com/office/powerpoint/2010/main" val="2034716324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580161-18EF-54CE-3A48-9F735CB2A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31, 2024</a:t>
            </a:r>
          </a:p>
        </p:txBody>
      </p:sp>
    </p:spTree>
    <p:extLst>
      <p:ext uri="{BB962C8B-B14F-4D97-AF65-F5344CB8AC3E}">
        <p14:creationId xmlns:p14="http://schemas.microsoft.com/office/powerpoint/2010/main" val="3014456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9BE4B3-8395-9BE5-43BD-DE5713F17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3, 2024</a:t>
            </a:r>
          </a:p>
        </p:txBody>
      </p:sp>
    </p:spTree>
    <p:extLst>
      <p:ext uri="{BB962C8B-B14F-4D97-AF65-F5344CB8AC3E}">
        <p14:creationId xmlns:p14="http://schemas.microsoft.com/office/powerpoint/2010/main" val="134688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E1BB-28E3-4759-67E1-4D5D59B88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January 2024</a:t>
            </a:r>
          </a:p>
        </p:txBody>
      </p:sp>
      <p:sp>
        <p:nvSpPr>
          <p:cNvPr id="132" name="Round Same Side Corner Rectangle 131">
            <a:hlinkClick r:id="rId2" action="ppaction://hlinksldjump"/>
            <a:extLst>
              <a:ext uri="{FF2B5EF4-FFF2-40B4-BE49-F238E27FC236}">
                <a16:creationId xmlns:a16="http://schemas.microsoft.com/office/drawing/2014/main" id="{7CE06133-1B9A-DAA4-341C-B336B89F0E8D}"/>
              </a:ext>
            </a:extLst>
          </p:cNvPr>
          <p:cNvSpPr/>
          <p:nvPr/>
        </p:nvSpPr>
        <p:spPr>
          <a:xfrm rot="5400000">
            <a:off x="4429130" y="460403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33" name="Round Same Side Corner Rectangle 132">
            <a:hlinkClick r:id="rId3" action="ppaction://hlinksldjump"/>
            <a:extLst>
              <a:ext uri="{FF2B5EF4-FFF2-40B4-BE49-F238E27FC236}">
                <a16:creationId xmlns:a16="http://schemas.microsoft.com/office/drawing/2014/main" id="{C30B0E22-B9EA-1847-1B86-72E13D81C584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34" name="Round Same Side Corner Rectangle 133">
            <a:hlinkClick r:id="rId4" action="ppaction://hlinksldjump"/>
            <a:extLst>
              <a:ext uri="{FF2B5EF4-FFF2-40B4-BE49-F238E27FC236}">
                <a16:creationId xmlns:a16="http://schemas.microsoft.com/office/drawing/2014/main" id="{D12E06AD-49AA-8ADF-8D0D-61AE3E31A0D3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135" name="Round Same Side Corner Rectangle 134">
            <a:hlinkClick r:id="rId5" action="ppaction://hlinksldjump"/>
            <a:extLst>
              <a:ext uri="{FF2B5EF4-FFF2-40B4-BE49-F238E27FC236}">
                <a16:creationId xmlns:a16="http://schemas.microsoft.com/office/drawing/2014/main" id="{6EB77423-86DD-1095-0408-032DBA15AAF0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136" name="Round Same Side Corner Rectangle 135">
            <a:hlinkClick r:id="rId6" action="ppaction://hlinksldjump"/>
            <a:extLst>
              <a:ext uri="{FF2B5EF4-FFF2-40B4-BE49-F238E27FC236}">
                <a16:creationId xmlns:a16="http://schemas.microsoft.com/office/drawing/2014/main" id="{CED20E14-2DF6-F222-78FD-DF524DAD82D6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37" name="Round Same Side Corner Rectangle 136">
            <a:hlinkClick r:id="rId7" action="ppaction://hlinksldjump"/>
            <a:extLst>
              <a:ext uri="{FF2B5EF4-FFF2-40B4-BE49-F238E27FC236}">
                <a16:creationId xmlns:a16="http://schemas.microsoft.com/office/drawing/2014/main" id="{49312D35-ACC5-083F-FF63-1FC3BC4B6A81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38" name="Round Same Side Corner Rectangle 137">
            <a:hlinkClick r:id="rId8" action="ppaction://hlinksldjump"/>
            <a:extLst>
              <a:ext uri="{FF2B5EF4-FFF2-40B4-BE49-F238E27FC236}">
                <a16:creationId xmlns:a16="http://schemas.microsoft.com/office/drawing/2014/main" id="{CE57E733-9E50-7743-B966-D19A0231E69F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39" name="Round Same Side Corner Rectangle 138">
            <a:hlinkClick r:id="rId9" action="ppaction://hlinksldjump"/>
            <a:extLst>
              <a:ext uri="{FF2B5EF4-FFF2-40B4-BE49-F238E27FC236}">
                <a16:creationId xmlns:a16="http://schemas.microsoft.com/office/drawing/2014/main" id="{BF1C5CB4-F7C3-02DF-DCDA-821103F855F4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40" name="Round Same Side Corner Rectangle 139">
            <a:hlinkClick r:id="rId10" action="ppaction://hlinksldjump"/>
            <a:extLst>
              <a:ext uri="{FF2B5EF4-FFF2-40B4-BE49-F238E27FC236}">
                <a16:creationId xmlns:a16="http://schemas.microsoft.com/office/drawing/2014/main" id="{055901BD-0C04-C6F7-AE5B-F78780040F66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1" name="Round Same Side Corner Rectangle 140">
            <a:hlinkClick r:id="rId11" action="ppaction://hlinksldjump"/>
            <a:extLst>
              <a:ext uri="{FF2B5EF4-FFF2-40B4-BE49-F238E27FC236}">
                <a16:creationId xmlns:a16="http://schemas.microsoft.com/office/drawing/2014/main" id="{2DF5DBB6-4D27-D977-96A4-80E69ABC4D82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42" name="Round Same Side Corner Rectangle 141">
            <a:hlinkClick r:id="rId12" action="ppaction://hlinksldjump"/>
            <a:extLst>
              <a:ext uri="{FF2B5EF4-FFF2-40B4-BE49-F238E27FC236}">
                <a16:creationId xmlns:a16="http://schemas.microsoft.com/office/drawing/2014/main" id="{DA5A29BB-472E-5701-9161-BA45C477D5FF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43" name="Round Same Side Corner Rectangle 142">
            <a:hlinkClick r:id="rId13" action="ppaction://hlinksldjump"/>
            <a:extLst>
              <a:ext uri="{FF2B5EF4-FFF2-40B4-BE49-F238E27FC236}">
                <a16:creationId xmlns:a16="http://schemas.microsoft.com/office/drawing/2014/main" id="{291F8205-6E00-C7CB-0BAA-AABDFA600B3D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44" name="Round Same Side Corner Rectangle 143">
            <a:hlinkClick r:id="rId14" action="ppaction://hlinksldjump"/>
            <a:extLst>
              <a:ext uri="{FF2B5EF4-FFF2-40B4-BE49-F238E27FC236}">
                <a16:creationId xmlns:a16="http://schemas.microsoft.com/office/drawing/2014/main" id="{F69FB212-5CD3-AF93-7AF0-907136F5D0DF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C59BB9-CA7F-5889-F474-0DAA82A8DE43}"/>
              </a:ext>
            </a:extLst>
          </p:cNvPr>
          <p:cNvGrpSpPr/>
          <p:nvPr/>
        </p:nvGrpSpPr>
        <p:grpSpPr>
          <a:xfrm>
            <a:off x="3360210" y="369282"/>
            <a:ext cx="1129960" cy="885743"/>
            <a:chOff x="3360210" y="369282"/>
            <a:chExt cx="1129960" cy="8857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BC72BE-663F-69A4-ED2F-24158B6CFAE3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CD8D43-D894-042A-7946-1D8D29B6479A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A5B21A-DF69-117E-6712-3A02826B6D0A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D088A7-B703-DBF1-905C-532E3AEC4078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E1A333-1722-9575-59E7-BD50FBC5CFD5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DC2E9F-DE15-769D-3092-7FDC9ABE69AC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EB2BA6-349D-67A3-F838-B8B7BB875DC2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1" name="Rectangle 10">
              <a:hlinkClick r:id="rId15" action="ppaction://hlinksldjump"/>
              <a:extLst>
                <a:ext uri="{FF2B5EF4-FFF2-40B4-BE49-F238E27FC236}">
                  <a16:creationId xmlns:a16="http://schemas.microsoft.com/office/drawing/2014/main" id="{B6945711-2A19-ADC0-F659-48C1FA95179F}"/>
                </a:ext>
              </a:extLst>
            </p:cNvPr>
            <p:cNvSpPr/>
            <p:nvPr userDrawn="1"/>
          </p:nvSpPr>
          <p:spPr>
            <a:xfrm>
              <a:off x="3522922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ectangle 11">
              <a:hlinkClick r:id="rId16" action="ppaction://hlinksldjump"/>
              <a:extLst>
                <a:ext uri="{FF2B5EF4-FFF2-40B4-BE49-F238E27FC236}">
                  <a16:creationId xmlns:a16="http://schemas.microsoft.com/office/drawing/2014/main" id="{B46621F7-0677-721C-6176-6B20F689EE31}"/>
                </a:ext>
              </a:extLst>
            </p:cNvPr>
            <p:cNvSpPr/>
            <p:nvPr userDrawn="1"/>
          </p:nvSpPr>
          <p:spPr>
            <a:xfrm>
              <a:off x="3687995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Rectangle 12">
              <a:hlinkClick r:id="rId17" action="ppaction://hlinksldjump"/>
              <a:extLst>
                <a:ext uri="{FF2B5EF4-FFF2-40B4-BE49-F238E27FC236}">
                  <a16:creationId xmlns:a16="http://schemas.microsoft.com/office/drawing/2014/main" id="{FADCE700-65F9-09FD-CA82-DF7F183D2AD1}"/>
                </a:ext>
              </a:extLst>
            </p:cNvPr>
            <p:cNvSpPr/>
            <p:nvPr userDrawn="1"/>
          </p:nvSpPr>
          <p:spPr>
            <a:xfrm>
              <a:off x="3854089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>
              <a:hlinkClick r:id="rId18" action="ppaction://hlinksldjump"/>
              <a:extLst>
                <a:ext uri="{FF2B5EF4-FFF2-40B4-BE49-F238E27FC236}">
                  <a16:creationId xmlns:a16="http://schemas.microsoft.com/office/drawing/2014/main" id="{43754AD3-9A69-9230-5A1E-30EF023EB2D8}"/>
                </a:ext>
              </a:extLst>
            </p:cNvPr>
            <p:cNvSpPr/>
            <p:nvPr userDrawn="1"/>
          </p:nvSpPr>
          <p:spPr>
            <a:xfrm>
              <a:off x="4016786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" name="Rectangle 14">
              <a:hlinkClick r:id="rId19" action="ppaction://hlinksldjump"/>
              <a:extLst>
                <a:ext uri="{FF2B5EF4-FFF2-40B4-BE49-F238E27FC236}">
                  <a16:creationId xmlns:a16="http://schemas.microsoft.com/office/drawing/2014/main" id="{5FF70AAF-57D7-2491-1298-64B613957DAB}"/>
                </a:ext>
              </a:extLst>
            </p:cNvPr>
            <p:cNvSpPr/>
            <p:nvPr userDrawn="1"/>
          </p:nvSpPr>
          <p:spPr>
            <a:xfrm>
              <a:off x="4180519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" name="Rectangle 15">
              <a:hlinkClick r:id="rId20" action="ppaction://hlinksldjump"/>
              <a:extLst>
                <a:ext uri="{FF2B5EF4-FFF2-40B4-BE49-F238E27FC236}">
                  <a16:creationId xmlns:a16="http://schemas.microsoft.com/office/drawing/2014/main" id="{C07168CB-5006-1939-CB80-8C1BE2BDA09D}"/>
                </a:ext>
              </a:extLst>
            </p:cNvPr>
            <p:cNvSpPr/>
            <p:nvPr userDrawn="1"/>
          </p:nvSpPr>
          <p:spPr>
            <a:xfrm>
              <a:off x="4345402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>
              <a:hlinkClick r:id="rId21" action="ppaction://hlinksldjump"/>
              <a:extLst>
                <a:ext uri="{FF2B5EF4-FFF2-40B4-BE49-F238E27FC236}">
                  <a16:creationId xmlns:a16="http://schemas.microsoft.com/office/drawing/2014/main" id="{562D57A8-D1B7-BF4A-E161-1C1F99BD008E}"/>
                </a:ext>
              </a:extLst>
            </p:cNvPr>
            <p:cNvSpPr/>
            <p:nvPr userDrawn="1"/>
          </p:nvSpPr>
          <p:spPr>
            <a:xfrm>
              <a:off x="3360210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Rectangle 17">
              <a:hlinkClick r:id="rId22" action="ppaction://hlinksldjump"/>
              <a:extLst>
                <a:ext uri="{FF2B5EF4-FFF2-40B4-BE49-F238E27FC236}">
                  <a16:creationId xmlns:a16="http://schemas.microsoft.com/office/drawing/2014/main" id="{CF6B190B-1636-1777-689A-901437A89621}"/>
                </a:ext>
              </a:extLst>
            </p:cNvPr>
            <p:cNvSpPr/>
            <p:nvPr userDrawn="1"/>
          </p:nvSpPr>
          <p:spPr>
            <a:xfrm>
              <a:off x="3522922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Rectangle 18">
              <a:hlinkClick r:id="rId23" action="ppaction://hlinksldjump"/>
              <a:extLst>
                <a:ext uri="{FF2B5EF4-FFF2-40B4-BE49-F238E27FC236}">
                  <a16:creationId xmlns:a16="http://schemas.microsoft.com/office/drawing/2014/main" id="{5883AAF7-FDC2-02BE-97C3-21F9294887A1}"/>
                </a:ext>
              </a:extLst>
            </p:cNvPr>
            <p:cNvSpPr/>
            <p:nvPr userDrawn="1"/>
          </p:nvSpPr>
          <p:spPr>
            <a:xfrm>
              <a:off x="3687995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Rectangle 19">
              <a:hlinkClick r:id="rId24" action="ppaction://hlinksldjump"/>
              <a:extLst>
                <a:ext uri="{FF2B5EF4-FFF2-40B4-BE49-F238E27FC236}">
                  <a16:creationId xmlns:a16="http://schemas.microsoft.com/office/drawing/2014/main" id="{77F43531-BEB1-1C7C-5CD2-A16753FED245}"/>
                </a:ext>
              </a:extLst>
            </p:cNvPr>
            <p:cNvSpPr/>
            <p:nvPr userDrawn="1"/>
          </p:nvSpPr>
          <p:spPr>
            <a:xfrm>
              <a:off x="3854089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1" name="Rectangle 20">
              <a:hlinkClick r:id="rId25" action="ppaction://hlinksldjump"/>
              <a:extLst>
                <a:ext uri="{FF2B5EF4-FFF2-40B4-BE49-F238E27FC236}">
                  <a16:creationId xmlns:a16="http://schemas.microsoft.com/office/drawing/2014/main" id="{3E93E632-E927-4F4F-07D8-F4EF64978A43}"/>
                </a:ext>
              </a:extLst>
            </p:cNvPr>
            <p:cNvSpPr/>
            <p:nvPr userDrawn="1"/>
          </p:nvSpPr>
          <p:spPr>
            <a:xfrm>
              <a:off x="4016786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2" name="Rectangle 21">
              <a:hlinkClick r:id="rId26" action="ppaction://hlinksldjump"/>
              <a:extLst>
                <a:ext uri="{FF2B5EF4-FFF2-40B4-BE49-F238E27FC236}">
                  <a16:creationId xmlns:a16="http://schemas.microsoft.com/office/drawing/2014/main" id="{1ED0D711-33F9-282B-9D63-A8FEFB476527}"/>
                </a:ext>
              </a:extLst>
            </p:cNvPr>
            <p:cNvSpPr/>
            <p:nvPr userDrawn="1"/>
          </p:nvSpPr>
          <p:spPr>
            <a:xfrm>
              <a:off x="4180519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3" name="Rectangle 22">
              <a:hlinkClick r:id="rId27" action="ppaction://hlinksldjump"/>
              <a:extLst>
                <a:ext uri="{FF2B5EF4-FFF2-40B4-BE49-F238E27FC236}">
                  <a16:creationId xmlns:a16="http://schemas.microsoft.com/office/drawing/2014/main" id="{8100E7D1-E0E0-27C7-089E-8E687FBE21A7}"/>
                </a:ext>
              </a:extLst>
            </p:cNvPr>
            <p:cNvSpPr/>
            <p:nvPr userDrawn="1"/>
          </p:nvSpPr>
          <p:spPr>
            <a:xfrm>
              <a:off x="4345402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4" name="Rectangle 23">
              <a:hlinkClick r:id="rId28" action="ppaction://hlinksldjump"/>
              <a:extLst>
                <a:ext uri="{FF2B5EF4-FFF2-40B4-BE49-F238E27FC236}">
                  <a16:creationId xmlns:a16="http://schemas.microsoft.com/office/drawing/2014/main" id="{47F845C8-F8D9-929B-4A30-6FAEE2043B7E}"/>
                </a:ext>
              </a:extLst>
            </p:cNvPr>
            <p:cNvSpPr/>
            <p:nvPr userDrawn="1"/>
          </p:nvSpPr>
          <p:spPr>
            <a:xfrm>
              <a:off x="3360210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u="none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5" name="Rectangle 24">
              <a:hlinkClick r:id="rId29" action="ppaction://hlinksldjump"/>
              <a:extLst>
                <a:ext uri="{FF2B5EF4-FFF2-40B4-BE49-F238E27FC236}">
                  <a16:creationId xmlns:a16="http://schemas.microsoft.com/office/drawing/2014/main" id="{C442AA23-5B7D-17AE-B7B5-C437F8AE5CF5}"/>
                </a:ext>
              </a:extLst>
            </p:cNvPr>
            <p:cNvSpPr/>
            <p:nvPr userDrawn="1"/>
          </p:nvSpPr>
          <p:spPr>
            <a:xfrm>
              <a:off x="3522922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6" name="Rectangle 25">
              <a:hlinkClick r:id="rId30" action="ppaction://hlinksldjump"/>
              <a:extLst>
                <a:ext uri="{FF2B5EF4-FFF2-40B4-BE49-F238E27FC236}">
                  <a16:creationId xmlns:a16="http://schemas.microsoft.com/office/drawing/2014/main" id="{31D99667-0540-0A97-858B-074933849FE4}"/>
                </a:ext>
              </a:extLst>
            </p:cNvPr>
            <p:cNvSpPr/>
            <p:nvPr userDrawn="1"/>
          </p:nvSpPr>
          <p:spPr>
            <a:xfrm>
              <a:off x="3687995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7" name="Rectangle 26">
              <a:hlinkClick r:id="rId31" action="ppaction://hlinksldjump"/>
              <a:extLst>
                <a:ext uri="{FF2B5EF4-FFF2-40B4-BE49-F238E27FC236}">
                  <a16:creationId xmlns:a16="http://schemas.microsoft.com/office/drawing/2014/main" id="{5BC91DD9-CD51-7389-6644-38E4AD8E06F6}"/>
                </a:ext>
              </a:extLst>
            </p:cNvPr>
            <p:cNvSpPr/>
            <p:nvPr userDrawn="1"/>
          </p:nvSpPr>
          <p:spPr>
            <a:xfrm>
              <a:off x="3854089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8" name="Rectangle 27">
              <a:hlinkClick r:id="rId32" action="ppaction://hlinksldjump"/>
              <a:extLst>
                <a:ext uri="{FF2B5EF4-FFF2-40B4-BE49-F238E27FC236}">
                  <a16:creationId xmlns:a16="http://schemas.microsoft.com/office/drawing/2014/main" id="{6C1D0D82-6FBB-73A0-7EDC-CE5851709F00}"/>
                </a:ext>
              </a:extLst>
            </p:cNvPr>
            <p:cNvSpPr/>
            <p:nvPr userDrawn="1"/>
          </p:nvSpPr>
          <p:spPr>
            <a:xfrm>
              <a:off x="4016786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9" name="Rectangle 28">
              <a:hlinkClick r:id="rId33" action="ppaction://hlinksldjump"/>
              <a:extLst>
                <a:ext uri="{FF2B5EF4-FFF2-40B4-BE49-F238E27FC236}">
                  <a16:creationId xmlns:a16="http://schemas.microsoft.com/office/drawing/2014/main" id="{43A0017F-5489-5E85-2803-2B255CDFB0E5}"/>
                </a:ext>
              </a:extLst>
            </p:cNvPr>
            <p:cNvSpPr/>
            <p:nvPr userDrawn="1"/>
          </p:nvSpPr>
          <p:spPr>
            <a:xfrm>
              <a:off x="4180519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0" name="Rectangle 29">
              <a:hlinkClick r:id="rId34" action="ppaction://hlinksldjump"/>
              <a:extLst>
                <a:ext uri="{FF2B5EF4-FFF2-40B4-BE49-F238E27FC236}">
                  <a16:creationId xmlns:a16="http://schemas.microsoft.com/office/drawing/2014/main" id="{DB144D90-77BD-AEAB-6BF5-C0533036A609}"/>
                </a:ext>
              </a:extLst>
            </p:cNvPr>
            <p:cNvSpPr/>
            <p:nvPr userDrawn="1"/>
          </p:nvSpPr>
          <p:spPr>
            <a:xfrm>
              <a:off x="4345402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1" name="Rectangle 30">
              <a:hlinkClick r:id="rId35" action="ppaction://hlinksldjump"/>
              <a:extLst>
                <a:ext uri="{FF2B5EF4-FFF2-40B4-BE49-F238E27FC236}">
                  <a16:creationId xmlns:a16="http://schemas.microsoft.com/office/drawing/2014/main" id="{E34518A8-218B-2ACF-0D8D-56A39E3D978F}"/>
                </a:ext>
              </a:extLst>
            </p:cNvPr>
            <p:cNvSpPr/>
            <p:nvPr userDrawn="1"/>
          </p:nvSpPr>
          <p:spPr>
            <a:xfrm>
              <a:off x="3360210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2" name="Rectangle 31">
              <a:hlinkClick r:id="rId36" action="ppaction://hlinksldjump"/>
              <a:extLst>
                <a:ext uri="{FF2B5EF4-FFF2-40B4-BE49-F238E27FC236}">
                  <a16:creationId xmlns:a16="http://schemas.microsoft.com/office/drawing/2014/main" id="{95E65177-066A-01A7-28F9-E6F9494D1E6F}"/>
                </a:ext>
              </a:extLst>
            </p:cNvPr>
            <p:cNvSpPr/>
            <p:nvPr userDrawn="1"/>
          </p:nvSpPr>
          <p:spPr>
            <a:xfrm>
              <a:off x="3522922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3" name="Rectangle 32">
              <a:hlinkClick r:id="rId37" action="ppaction://hlinksldjump"/>
              <a:extLst>
                <a:ext uri="{FF2B5EF4-FFF2-40B4-BE49-F238E27FC236}">
                  <a16:creationId xmlns:a16="http://schemas.microsoft.com/office/drawing/2014/main" id="{B1A8DD4F-E836-BD92-97E8-F57CDA54015F}"/>
                </a:ext>
              </a:extLst>
            </p:cNvPr>
            <p:cNvSpPr/>
            <p:nvPr userDrawn="1"/>
          </p:nvSpPr>
          <p:spPr>
            <a:xfrm>
              <a:off x="3687995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4" name="Rectangle 33">
              <a:hlinkClick r:id="rId38" action="ppaction://hlinksldjump"/>
              <a:extLst>
                <a:ext uri="{FF2B5EF4-FFF2-40B4-BE49-F238E27FC236}">
                  <a16:creationId xmlns:a16="http://schemas.microsoft.com/office/drawing/2014/main" id="{8DF5E990-BDCD-38D2-A384-68DE601FC3D1}"/>
                </a:ext>
              </a:extLst>
            </p:cNvPr>
            <p:cNvSpPr/>
            <p:nvPr userDrawn="1"/>
          </p:nvSpPr>
          <p:spPr>
            <a:xfrm>
              <a:off x="3854089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5" name="Rectangle 34">
              <a:hlinkClick r:id="rId39" action="ppaction://hlinksldjump"/>
              <a:extLst>
                <a:ext uri="{FF2B5EF4-FFF2-40B4-BE49-F238E27FC236}">
                  <a16:creationId xmlns:a16="http://schemas.microsoft.com/office/drawing/2014/main" id="{4FFD9D1C-093A-AC26-D3C6-AF471A434A8D}"/>
                </a:ext>
              </a:extLst>
            </p:cNvPr>
            <p:cNvSpPr/>
            <p:nvPr userDrawn="1"/>
          </p:nvSpPr>
          <p:spPr>
            <a:xfrm>
              <a:off x="4016786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6" name="Rectangle 35">
              <a:hlinkClick r:id="rId40" action="ppaction://hlinksldjump"/>
              <a:extLst>
                <a:ext uri="{FF2B5EF4-FFF2-40B4-BE49-F238E27FC236}">
                  <a16:creationId xmlns:a16="http://schemas.microsoft.com/office/drawing/2014/main" id="{E1799622-0C14-7EAB-5A08-D1EAEEA7520E}"/>
                </a:ext>
              </a:extLst>
            </p:cNvPr>
            <p:cNvSpPr/>
            <p:nvPr userDrawn="1"/>
          </p:nvSpPr>
          <p:spPr>
            <a:xfrm>
              <a:off x="4180519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7" name="Rectangle 36">
              <a:hlinkClick r:id="rId41" action="ppaction://hlinksldjump"/>
              <a:extLst>
                <a:ext uri="{FF2B5EF4-FFF2-40B4-BE49-F238E27FC236}">
                  <a16:creationId xmlns:a16="http://schemas.microsoft.com/office/drawing/2014/main" id="{11585BDD-F96E-8B13-9B3E-A01E514CACE1}"/>
                </a:ext>
              </a:extLst>
            </p:cNvPr>
            <p:cNvSpPr/>
            <p:nvPr userDrawn="1"/>
          </p:nvSpPr>
          <p:spPr>
            <a:xfrm>
              <a:off x="4345402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8" name="Rectangle 37">
              <a:hlinkClick r:id="rId42" action="ppaction://hlinksldjump"/>
              <a:extLst>
                <a:ext uri="{FF2B5EF4-FFF2-40B4-BE49-F238E27FC236}">
                  <a16:creationId xmlns:a16="http://schemas.microsoft.com/office/drawing/2014/main" id="{DCA3EC6D-32F6-4EF0-5AE4-2A225C40EFC9}"/>
                </a:ext>
              </a:extLst>
            </p:cNvPr>
            <p:cNvSpPr/>
            <p:nvPr userDrawn="1"/>
          </p:nvSpPr>
          <p:spPr>
            <a:xfrm>
              <a:off x="3360210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9" name="Rectangle 38">
              <a:hlinkClick r:id="rId43" action="ppaction://hlinksldjump"/>
              <a:extLst>
                <a:ext uri="{FF2B5EF4-FFF2-40B4-BE49-F238E27FC236}">
                  <a16:creationId xmlns:a16="http://schemas.microsoft.com/office/drawing/2014/main" id="{61B0E33C-12FC-EAE1-3629-3B3C9BBA2415}"/>
                </a:ext>
              </a:extLst>
            </p:cNvPr>
            <p:cNvSpPr/>
            <p:nvPr userDrawn="1"/>
          </p:nvSpPr>
          <p:spPr>
            <a:xfrm>
              <a:off x="3522922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0" name="Rectangle 39">
              <a:hlinkClick r:id="rId44" action="ppaction://hlinksldjump"/>
              <a:extLst>
                <a:ext uri="{FF2B5EF4-FFF2-40B4-BE49-F238E27FC236}">
                  <a16:creationId xmlns:a16="http://schemas.microsoft.com/office/drawing/2014/main" id="{4EE70EF2-B7F5-C334-9B2B-2FFA41831D13}"/>
                </a:ext>
              </a:extLst>
            </p:cNvPr>
            <p:cNvSpPr/>
            <p:nvPr userDrawn="1"/>
          </p:nvSpPr>
          <p:spPr>
            <a:xfrm>
              <a:off x="3687995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1" name="Rectangle 40">
              <a:hlinkClick r:id="rId45" action="ppaction://hlinksldjump"/>
              <a:extLst>
                <a:ext uri="{FF2B5EF4-FFF2-40B4-BE49-F238E27FC236}">
                  <a16:creationId xmlns:a16="http://schemas.microsoft.com/office/drawing/2014/main" id="{A046AD91-CA7C-5721-9FAA-9D38572FD6E0}"/>
                </a:ext>
              </a:extLst>
            </p:cNvPr>
            <p:cNvSpPr/>
            <p:nvPr userDrawn="1"/>
          </p:nvSpPr>
          <p:spPr>
            <a:xfrm>
              <a:off x="3854089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BDE14A-31BF-D4BF-CF68-AC7F4AF3F55F}"/>
                </a:ext>
              </a:extLst>
            </p:cNvPr>
            <p:cNvSpPr/>
            <p:nvPr userDrawn="1"/>
          </p:nvSpPr>
          <p:spPr>
            <a:xfrm>
              <a:off x="4016786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58C0C66-5DEA-6686-6FB6-C012A8B7F2E5}"/>
                </a:ext>
              </a:extLst>
            </p:cNvPr>
            <p:cNvSpPr/>
            <p:nvPr userDrawn="1"/>
          </p:nvSpPr>
          <p:spPr>
            <a:xfrm>
              <a:off x="4180519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0CDA25-3A38-4C9C-0DE9-E3A1DDF2B6EA}"/>
                </a:ext>
              </a:extLst>
            </p:cNvPr>
            <p:cNvSpPr/>
            <p:nvPr userDrawn="1"/>
          </p:nvSpPr>
          <p:spPr>
            <a:xfrm>
              <a:off x="4345402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0842371-1092-7867-4EDC-F843ADCDC00C}"/>
                </a:ext>
              </a:extLst>
            </p:cNvPr>
            <p:cNvSpPr/>
            <p:nvPr userDrawn="1"/>
          </p:nvSpPr>
          <p:spPr>
            <a:xfrm>
              <a:off x="3360210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479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03FFA5-29AE-782D-1A84-B1CB6D859D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4, 2024</a:t>
            </a:r>
          </a:p>
        </p:txBody>
      </p:sp>
    </p:spTree>
    <p:extLst>
      <p:ext uri="{BB962C8B-B14F-4D97-AF65-F5344CB8AC3E}">
        <p14:creationId xmlns:p14="http://schemas.microsoft.com/office/powerpoint/2010/main" val="4023293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526082-A0D1-5C84-77D0-E414C5C91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5, 2024</a:t>
            </a:r>
          </a:p>
        </p:txBody>
      </p:sp>
    </p:spTree>
    <p:extLst>
      <p:ext uri="{BB962C8B-B14F-4D97-AF65-F5344CB8AC3E}">
        <p14:creationId xmlns:p14="http://schemas.microsoft.com/office/powerpoint/2010/main" val="2572885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9A29B-64BC-DE80-66F7-2804F695D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6, 2024</a:t>
            </a:r>
          </a:p>
        </p:txBody>
      </p:sp>
    </p:spTree>
    <p:extLst>
      <p:ext uri="{BB962C8B-B14F-4D97-AF65-F5344CB8AC3E}">
        <p14:creationId xmlns:p14="http://schemas.microsoft.com/office/powerpoint/2010/main" val="1690278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ED6778-E3C3-8DFF-14E2-B2CE14923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7, 2024</a:t>
            </a:r>
          </a:p>
        </p:txBody>
      </p:sp>
    </p:spTree>
    <p:extLst>
      <p:ext uri="{BB962C8B-B14F-4D97-AF65-F5344CB8AC3E}">
        <p14:creationId xmlns:p14="http://schemas.microsoft.com/office/powerpoint/2010/main" val="2879150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C6AE39-C300-A770-9482-5BF339226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8, 2024</a:t>
            </a:r>
          </a:p>
        </p:txBody>
      </p:sp>
    </p:spTree>
    <p:extLst>
      <p:ext uri="{BB962C8B-B14F-4D97-AF65-F5344CB8AC3E}">
        <p14:creationId xmlns:p14="http://schemas.microsoft.com/office/powerpoint/2010/main" val="3059019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BE8951-985E-C0A7-F8E7-0F110B5DC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9, 2024</a:t>
            </a:r>
          </a:p>
        </p:txBody>
      </p:sp>
    </p:spTree>
    <p:extLst>
      <p:ext uri="{BB962C8B-B14F-4D97-AF65-F5344CB8AC3E}">
        <p14:creationId xmlns:p14="http://schemas.microsoft.com/office/powerpoint/2010/main" val="2996019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274527-C777-9867-AC87-A432EC043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10, 2024</a:t>
            </a:r>
          </a:p>
        </p:txBody>
      </p:sp>
    </p:spTree>
    <p:extLst>
      <p:ext uri="{BB962C8B-B14F-4D97-AF65-F5344CB8AC3E}">
        <p14:creationId xmlns:p14="http://schemas.microsoft.com/office/powerpoint/2010/main" val="7054973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5E6FBE-1585-B98A-BAF8-242CBC76BD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11, 2024</a:t>
            </a:r>
          </a:p>
        </p:txBody>
      </p:sp>
    </p:spTree>
    <p:extLst>
      <p:ext uri="{BB962C8B-B14F-4D97-AF65-F5344CB8AC3E}">
        <p14:creationId xmlns:p14="http://schemas.microsoft.com/office/powerpoint/2010/main" val="19113334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01AD2-28EA-72C7-38B4-69E9D9EF18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12, 2024</a:t>
            </a:r>
          </a:p>
        </p:txBody>
      </p:sp>
    </p:spTree>
    <p:extLst>
      <p:ext uri="{BB962C8B-B14F-4D97-AF65-F5344CB8AC3E}">
        <p14:creationId xmlns:p14="http://schemas.microsoft.com/office/powerpoint/2010/main" val="3338854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26C245-949C-4148-43DF-325A424C4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13, 2024</a:t>
            </a:r>
          </a:p>
        </p:txBody>
      </p:sp>
    </p:spTree>
    <p:extLst>
      <p:ext uri="{BB962C8B-B14F-4D97-AF65-F5344CB8AC3E}">
        <p14:creationId xmlns:p14="http://schemas.microsoft.com/office/powerpoint/2010/main" val="343063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98C1D-2B65-FB41-A62B-5838A6BF6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1, 2024</a:t>
            </a:r>
          </a:p>
        </p:txBody>
      </p:sp>
    </p:spTree>
    <p:extLst>
      <p:ext uri="{BB962C8B-B14F-4D97-AF65-F5344CB8AC3E}">
        <p14:creationId xmlns:p14="http://schemas.microsoft.com/office/powerpoint/2010/main" val="16200710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CF43EA-C5B9-24A4-6195-C06EC24C9A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14, 2024</a:t>
            </a:r>
          </a:p>
        </p:txBody>
      </p:sp>
    </p:spTree>
    <p:extLst>
      <p:ext uri="{BB962C8B-B14F-4D97-AF65-F5344CB8AC3E}">
        <p14:creationId xmlns:p14="http://schemas.microsoft.com/office/powerpoint/2010/main" val="551808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9B50E7-BB71-C09B-38C2-C7BEDA247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15, 2024</a:t>
            </a:r>
          </a:p>
        </p:txBody>
      </p:sp>
    </p:spTree>
    <p:extLst>
      <p:ext uri="{BB962C8B-B14F-4D97-AF65-F5344CB8AC3E}">
        <p14:creationId xmlns:p14="http://schemas.microsoft.com/office/powerpoint/2010/main" val="3229981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53419B-CC49-3E82-7C3D-D780DDFE6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16, 2024</a:t>
            </a:r>
          </a:p>
        </p:txBody>
      </p:sp>
    </p:spTree>
    <p:extLst>
      <p:ext uri="{BB962C8B-B14F-4D97-AF65-F5344CB8AC3E}">
        <p14:creationId xmlns:p14="http://schemas.microsoft.com/office/powerpoint/2010/main" val="746597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25CA9-BF1B-C00E-40A7-4643F6534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17, 2024</a:t>
            </a:r>
          </a:p>
        </p:txBody>
      </p:sp>
    </p:spTree>
    <p:extLst>
      <p:ext uri="{BB962C8B-B14F-4D97-AF65-F5344CB8AC3E}">
        <p14:creationId xmlns:p14="http://schemas.microsoft.com/office/powerpoint/2010/main" val="18222129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975A28-9BC7-FB35-BBE7-B475AACF0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18, 2024</a:t>
            </a:r>
          </a:p>
        </p:txBody>
      </p:sp>
    </p:spTree>
    <p:extLst>
      <p:ext uri="{BB962C8B-B14F-4D97-AF65-F5344CB8AC3E}">
        <p14:creationId xmlns:p14="http://schemas.microsoft.com/office/powerpoint/2010/main" val="2883609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6FF45-CC37-C784-F8CF-A78934493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19, 2024</a:t>
            </a:r>
          </a:p>
        </p:txBody>
      </p:sp>
    </p:spTree>
    <p:extLst>
      <p:ext uri="{BB962C8B-B14F-4D97-AF65-F5344CB8AC3E}">
        <p14:creationId xmlns:p14="http://schemas.microsoft.com/office/powerpoint/2010/main" val="41903458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C9CB7B-3BE2-FA00-C1D7-F72B50A8B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20, 2024</a:t>
            </a:r>
          </a:p>
        </p:txBody>
      </p:sp>
    </p:spTree>
    <p:extLst>
      <p:ext uri="{BB962C8B-B14F-4D97-AF65-F5344CB8AC3E}">
        <p14:creationId xmlns:p14="http://schemas.microsoft.com/office/powerpoint/2010/main" val="1949364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63B086-C115-A757-4D66-85C43C42B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21, 2024</a:t>
            </a:r>
          </a:p>
        </p:txBody>
      </p:sp>
    </p:spTree>
    <p:extLst>
      <p:ext uri="{BB962C8B-B14F-4D97-AF65-F5344CB8AC3E}">
        <p14:creationId xmlns:p14="http://schemas.microsoft.com/office/powerpoint/2010/main" val="2047392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A2E284-8AFC-39AE-A1E8-47553EB03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22, 2024</a:t>
            </a:r>
          </a:p>
        </p:txBody>
      </p:sp>
    </p:spTree>
    <p:extLst>
      <p:ext uri="{BB962C8B-B14F-4D97-AF65-F5344CB8AC3E}">
        <p14:creationId xmlns:p14="http://schemas.microsoft.com/office/powerpoint/2010/main" val="86489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044B00-8252-C05F-B251-D55A88172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23, 2024</a:t>
            </a:r>
          </a:p>
        </p:txBody>
      </p:sp>
    </p:spTree>
    <p:extLst>
      <p:ext uri="{BB962C8B-B14F-4D97-AF65-F5344CB8AC3E}">
        <p14:creationId xmlns:p14="http://schemas.microsoft.com/office/powerpoint/2010/main" val="260764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95E84C-672D-1833-3D95-C33A68DE2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2, 2024</a:t>
            </a:r>
          </a:p>
        </p:txBody>
      </p:sp>
    </p:spTree>
    <p:extLst>
      <p:ext uri="{BB962C8B-B14F-4D97-AF65-F5344CB8AC3E}">
        <p14:creationId xmlns:p14="http://schemas.microsoft.com/office/powerpoint/2010/main" val="15228488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C3D23-AB83-596C-A394-B594A501C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24, 2024</a:t>
            </a:r>
          </a:p>
        </p:txBody>
      </p:sp>
    </p:spTree>
    <p:extLst>
      <p:ext uri="{BB962C8B-B14F-4D97-AF65-F5344CB8AC3E}">
        <p14:creationId xmlns:p14="http://schemas.microsoft.com/office/powerpoint/2010/main" val="3730139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4CF68D-252F-0A0F-8ECD-E13FD86D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25, 2024</a:t>
            </a:r>
          </a:p>
        </p:txBody>
      </p:sp>
    </p:spTree>
    <p:extLst>
      <p:ext uri="{BB962C8B-B14F-4D97-AF65-F5344CB8AC3E}">
        <p14:creationId xmlns:p14="http://schemas.microsoft.com/office/powerpoint/2010/main" val="14103045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6B679D-DFB4-7A08-9AA4-28C4A3200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26, 2024</a:t>
            </a:r>
          </a:p>
        </p:txBody>
      </p:sp>
    </p:spTree>
    <p:extLst>
      <p:ext uri="{BB962C8B-B14F-4D97-AF65-F5344CB8AC3E}">
        <p14:creationId xmlns:p14="http://schemas.microsoft.com/office/powerpoint/2010/main" val="8631181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031256-F0C5-D10B-06F5-697637ACA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27, 2024</a:t>
            </a:r>
          </a:p>
        </p:txBody>
      </p:sp>
    </p:spTree>
    <p:extLst>
      <p:ext uri="{BB962C8B-B14F-4D97-AF65-F5344CB8AC3E}">
        <p14:creationId xmlns:p14="http://schemas.microsoft.com/office/powerpoint/2010/main" val="39415004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EC48CF-42F7-1EFF-B0E0-8CCC6D350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28, 2024</a:t>
            </a:r>
          </a:p>
        </p:txBody>
      </p:sp>
    </p:spTree>
    <p:extLst>
      <p:ext uri="{BB962C8B-B14F-4D97-AF65-F5344CB8AC3E}">
        <p14:creationId xmlns:p14="http://schemas.microsoft.com/office/powerpoint/2010/main" val="14309080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EC48CF-42F7-1EFF-B0E0-8CCC6D350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29, 2024</a:t>
            </a:r>
          </a:p>
        </p:txBody>
      </p:sp>
    </p:spTree>
    <p:extLst>
      <p:ext uri="{BB962C8B-B14F-4D97-AF65-F5344CB8AC3E}">
        <p14:creationId xmlns:p14="http://schemas.microsoft.com/office/powerpoint/2010/main" val="26804193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E52A3C7-4E74-F00C-1866-8A1947A6D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95" name="Round Same Side Corner Rectangle 94">
            <a:hlinkClick r:id="rId3" action="ppaction://hlinksldjump"/>
            <a:extLst>
              <a:ext uri="{FF2B5EF4-FFF2-40B4-BE49-F238E27FC236}">
                <a16:creationId xmlns:a16="http://schemas.microsoft.com/office/drawing/2014/main" id="{FA2F7B10-E079-B6A9-0080-4BEC703C975A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96" name="Round Same Side Corner Rectangle 95">
            <a:hlinkClick r:id="rId4" action="ppaction://hlinksldjump"/>
            <a:extLst>
              <a:ext uri="{FF2B5EF4-FFF2-40B4-BE49-F238E27FC236}">
                <a16:creationId xmlns:a16="http://schemas.microsoft.com/office/drawing/2014/main" id="{5C2C31D3-8EDB-7C52-B52F-F5345140027E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97" name="Round Same Side Corner Rectangle 96">
            <a:hlinkClick r:id="rId5" action="ppaction://hlinksldjump"/>
            <a:extLst>
              <a:ext uri="{FF2B5EF4-FFF2-40B4-BE49-F238E27FC236}">
                <a16:creationId xmlns:a16="http://schemas.microsoft.com/office/drawing/2014/main" id="{D6396D0B-602A-AC74-65A8-BAC5CE1A491F}"/>
              </a:ext>
            </a:extLst>
          </p:cNvPr>
          <p:cNvSpPr/>
          <p:nvPr/>
        </p:nvSpPr>
        <p:spPr>
          <a:xfrm rot="5400000">
            <a:off x="4429130" y="1267089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98" name="Round Same Side Corner Rectangle 97">
            <a:hlinkClick r:id="rId6" action="ppaction://hlinksldjump"/>
            <a:extLst>
              <a:ext uri="{FF2B5EF4-FFF2-40B4-BE49-F238E27FC236}">
                <a16:creationId xmlns:a16="http://schemas.microsoft.com/office/drawing/2014/main" id="{9EF0167B-CB58-313B-B00C-C95329FE042C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9" name="Round Same Side Corner Rectangle 98">
            <a:hlinkClick r:id="rId7" action="ppaction://hlinksldjump"/>
            <a:extLst>
              <a:ext uri="{FF2B5EF4-FFF2-40B4-BE49-F238E27FC236}">
                <a16:creationId xmlns:a16="http://schemas.microsoft.com/office/drawing/2014/main" id="{0924F7CC-2666-674C-8C25-5542B701FA12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0" name="Round Same Side Corner Rectangle 99">
            <a:hlinkClick r:id="rId8" action="ppaction://hlinksldjump"/>
            <a:extLst>
              <a:ext uri="{FF2B5EF4-FFF2-40B4-BE49-F238E27FC236}">
                <a16:creationId xmlns:a16="http://schemas.microsoft.com/office/drawing/2014/main" id="{C20326DF-F9AC-3B04-4EA7-5387D17CE402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01" name="Round Same Side Corner Rectangle 100">
            <a:hlinkClick r:id="rId9" action="ppaction://hlinksldjump"/>
            <a:extLst>
              <a:ext uri="{FF2B5EF4-FFF2-40B4-BE49-F238E27FC236}">
                <a16:creationId xmlns:a16="http://schemas.microsoft.com/office/drawing/2014/main" id="{04D455A9-4BFC-ED38-D85A-436B12A91D1E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02" name="Round Same Side Corner Rectangle 101">
            <a:hlinkClick r:id="rId10" action="ppaction://hlinksldjump"/>
            <a:extLst>
              <a:ext uri="{FF2B5EF4-FFF2-40B4-BE49-F238E27FC236}">
                <a16:creationId xmlns:a16="http://schemas.microsoft.com/office/drawing/2014/main" id="{005555E9-96CC-694F-AC5C-B372B9052EE0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03" name="Round Same Side Corner Rectangle 102">
            <a:hlinkClick r:id="rId11" action="ppaction://hlinksldjump"/>
            <a:extLst>
              <a:ext uri="{FF2B5EF4-FFF2-40B4-BE49-F238E27FC236}">
                <a16:creationId xmlns:a16="http://schemas.microsoft.com/office/drawing/2014/main" id="{6392ED7F-97A3-FC58-6680-66D554272B00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04" name="Round Same Side Corner Rectangle 103">
            <a:hlinkClick r:id="rId12" action="ppaction://hlinksldjump"/>
            <a:extLst>
              <a:ext uri="{FF2B5EF4-FFF2-40B4-BE49-F238E27FC236}">
                <a16:creationId xmlns:a16="http://schemas.microsoft.com/office/drawing/2014/main" id="{868C24F2-148A-427A-D278-ECCC2F3ADAD8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05" name="Round Same Side Corner Rectangle 104">
            <a:hlinkClick r:id="rId13" action="ppaction://hlinksldjump"/>
            <a:extLst>
              <a:ext uri="{FF2B5EF4-FFF2-40B4-BE49-F238E27FC236}">
                <a16:creationId xmlns:a16="http://schemas.microsoft.com/office/drawing/2014/main" id="{A871C0A7-CC36-2975-8016-389EC84DA4E2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06" name="Round Same Side Corner Rectangle 105">
            <a:hlinkClick r:id="rId14" action="ppaction://hlinksldjump"/>
            <a:extLst>
              <a:ext uri="{FF2B5EF4-FFF2-40B4-BE49-F238E27FC236}">
                <a16:creationId xmlns:a16="http://schemas.microsoft.com/office/drawing/2014/main" id="{63618DB3-C68A-5CE2-0F5F-966B29B7038C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07" name="Round Same Side Corner Rectangle 106">
            <a:hlinkClick r:id="rId15" action="ppaction://hlinksldjump"/>
            <a:extLst>
              <a:ext uri="{FF2B5EF4-FFF2-40B4-BE49-F238E27FC236}">
                <a16:creationId xmlns:a16="http://schemas.microsoft.com/office/drawing/2014/main" id="{3C2E3280-8E77-70D3-3FAC-0554F6988630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0FD971-AFBE-9FF2-B0C9-71E665904A69}"/>
              </a:ext>
            </a:extLst>
          </p:cNvPr>
          <p:cNvGrpSpPr/>
          <p:nvPr/>
        </p:nvGrpSpPr>
        <p:grpSpPr>
          <a:xfrm>
            <a:off x="3360210" y="369282"/>
            <a:ext cx="1129960" cy="1038238"/>
            <a:chOff x="3360210" y="369282"/>
            <a:chExt cx="1129960" cy="10382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D74980-7CDE-7BCC-9402-A60B2838653A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D01AF0-7F77-391A-40DC-511D7CFAD604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480C19-FC7E-62BB-E578-B1A46C578DDC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hlinkClick r:id="rId16" action="ppaction://hlinksldjump"/>
              <a:extLst>
                <a:ext uri="{FF2B5EF4-FFF2-40B4-BE49-F238E27FC236}">
                  <a16:creationId xmlns:a16="http://schemas.microsoft.com/office/drawing/2014/main" id="{2F9D7EA0-C17A-E0FA-DF4A-29CD53F2C7BA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>
              <a:hlinkClick r:id="rId17" action="ppaction://hlinksldjump"/>
              <a:extLst>
                <a:ext uri="{FF2B5EF4-FFF2-40B4-BE49-F238E27FC236}">
                  <a16:creationId xmlns:a16="http://schemas.microsoft.com/office/drawing/2014/main" id="{7D4BB3DE-0495-24D6-A7E2-C4E4285B17CD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>
              <a:hlinkClick r:id="rId18" action="ppaction://hlinksldjump"/>
              <a:extLst>
                <a:ext uri="{FF2B5EF4-FFF2-40B4-BE49-F238E27FC236}">
                  <a16:creationId xmlns:a16="http://schemas.microsoft.com/office/drawing/2014/main" id="{51964598-88E2-346D-5F7B-ABC01D6AC361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>
              <a:hlinkClick r:id="rId19" action="ppaction://hlinksldjump"/>
              <a:extLst>
                <a:ext uri="{FF2B5EF4-FFF2-40B4-BE49-F238E27FC236}">
                  <a16:creationId xmlns:a16="http://schemas.microsoft.com/office/drawing/2014/main" id="{5CB01CA6-B611-1344-D4DB-B3FCDD92276C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hlinkClick r:id="rId20" action="ppaction://hlinksldjump"/>
              <a:extLst>
                <a:ext uri="{FF2B5EF4-FFF2-40B4-BE49-F238E27FC236}">
                  <a16:creationId xmlns:a16="http://schemas.microsoft.com/office/drawing/2014/main" id="{3F196E92-6DBD-BB28-0804-FDA615BC0106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Rectangle 10">
              <a:hlinkClick r:id="rId21" action="ppaction://hlinksldjump"/>
              <a:extLst>
                <a:ext uri="{FF2B5EF4-FFF2-40B4-BE49-F238E27FC236}">
                  <a16:creationId xmlns:a16="http://schemas.microsoft.com/office/drawing/2014/main" id="{53CAB51F-02CB-AF20-A782-73488FE2E073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Rectangle 11">
              <a:hlinkClick r:id="rId22" action="ppaction://hlinksldjump"/>
              <a:extLst>
                <a:ext uri="{FF2B5EF4-FFF2-40B4-BE49-F238E27FC236}">
                  <a16:creationId xmlns:a16="http://schemas.microsoft.com/office/drawing/2014/main" id="{E6C8FDC2-A733-DEA9-588C-AF530C870A52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>
              <a:hlinkClick r:id="rId23" action="ppaction://hlinksldjump"/>
              <a:extLst>
                <a:ext uri="{FF2B5EF4-FFF2-40B4-BE49-F238E27FC236}">
                  <a16:creationId xmlns:a16="http://schemas.microsoft.com/office/drawing/2014/main" id="{F01D6725-9ABF-445C-68DC-2E223D793B55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>
              <a:hlinkClick r:id="rId24" action="ppaction://hlinksldjump"/>
              <a:extLst>
                <a:ext uri="{FF2B5EF4-FFF2-40B4-BE49-F238E27FC236}">
                  <a16:creationId xmlns:a16="http://schemas.microsoft.com/office/drawing/2014/main" id="{D476E802-4E1E-1A24-7A6C-C9E65B1486D9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>
              <a:hlinkClick r:id="rId25" action="ppaction://hlinksldjump"/>
              <a:extLst>
                <a:ext uri="{FF2B5EF4-FFF2-40B4-BE49-F238E27FC236}">
                  <a16:creationId xmlns:a16="http://schemas.microsoft.com/office/drawing/2014/main" id="{99EB5553-8AB0-FA07-98B3-B37BA73BCFB8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Rectangle 15">
              <a:hlinkClick r:id="rId26" action="ppaction://hlinksldjump"/>
              <a:extLst>
                <a:ext uri="{FF2B5EF4-FFF2-40B4-BE49-F238E27FC236}">
                  <a16:creationId xmlns:a16="http://schemas.microsoft.com/office/drawing/2014/main" id="{2E8BEEB5-A2C1-710C-BACC-76BE49303F77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>
              <a:hlinkClick r:id="rId27" action="ppaction://hlinksldjump"/>
              <a:extLst>
                <a:ext uri="{FF2B5EF4-FFF2-40B4-BE49-F238E27FC236}">
                  <a16:creationId xmlns:a16="http://schemas.microsoft.com/office/drawing/2014/main" id="{B8872D87-630B-FE36-3B55-3AD39F3DA856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8" name="Rectangle 17">
              <a:hlinkClick r:id="rId28" action="ppaction://hlinksldjump"/>
              <a:extLst>
                <a:ext uri="{FF2B5EF4-FFF2-40B4-BE49-F238E27FC236}">
                  <a16:creationId xmlns:a16="http://schemas.microsoft.com/office/drawing/2014/main" id="{E181CC53-0523-46B9-DB5B-A233A4E12448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9" name="Rectangle 18">
              <a:hlinkClick r:id="rId29" action="ppaction://hlinksldjump"/>
              <a:extLst>
                <a:ext uri="{FF2B5EF4-FFF2-40B4-BE49-F238E27FC236}">
                  <a16:creationId xmlns:a16="http://schemas.microsoft.com/office/drawing/2014/main" id="{2AF707D5-6FE4-FCA5-4A0F-8456E80D3491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0" name="Rectangle 19">
              <a:hlinkClick r:id="rId30" action="ppaction://hlinksldjump"/>
              <a:extLst>
                <a:ext uri="{FF2B5EF4-FFF2-40B4-BE49-F238E27FC236}">
                  <a16:creationId xmlns:a16="http://schemas.microsoft.com/office/drawing/2014/main" id="{811CF43F-DAC0-2754-20AC-E0B2955680B1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1" name="Rectangle 20">
              <a:hlinkClick r:id="rId31" action="ppaction://hlinksldjump"/>
              <a:extLst>
                <a:ext uri="{FF2B5EF4-FFF2-40B4-BE49-F238E27FC236}">
                  <a16:creationId xmlns:a16="http://schemas.microsoft.com/office/drawing/2014/main" id="{3D7BE353-72C7-EE65-6809-520DA2EC5CB9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3" name="Rectangle 22">
              <a:hlinkClick r:id="rId32" action="ppaction://hlinksldjump"/>
              <a:extLst>
                <a:ext uri="{FF2B5EF4-FFF2-40B4-BE49-F238E27FC236}">
                  <a16:creationId xmlns:a16="http://schemas.microsoft.com/office/drawing/2014/main" id="{CC23F9F5-E493-821A-2049-1E29457801FC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4" name="Rectangle 23">
              <a:hlinkClick r:id="rId33" action="ppaction://hlinksldjump"/>
              <a:extLst>
                <a:ext uri="{FF2B5EF4-FFF2-40B4-BE49-F238E27FC236}">
                  <a16:creationId xmlns:a16="http://schemas.microsoft.com/office/drawing/2014/main" id="{65A34A94-EB13-2962-7020-B4F418E92C5D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5" name="Rectangle 24">
              <a:hlinkClick r:id="rId34" action="ppaction://hlinksldjump"/>
              <a:extLst>
                <a:ext uri="{FF2B5EF4-FFF2-40B4-BE49-F238E27FC236}">
                  <a16:creationId xmlns:a16="http://schemas.microsoft.com/office/drawing/2014/main" id="{7CE79F3E-F9C6-D669-F9D3-26C8526D2F6D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6" name="Rectangle 25">
              <a:hlinkClick r:id="rId35" action="ppaction://hlinksldjump"/>
              <a:extLst>
                <a:ext uri="{FF2B5EF4-FFF2-40B4-BE49-F238E27FC236}">
                  <a16:creationId xmlns:a16="http://schemas.microsoft.com/office/drawing/2014/main" id="{2C92FCE9-2468-668B-CE6E-B019C061A758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7" name="Rectangle 26">
              <a:hlinkClick r:id="rId36" action="ppaction://hlinksldjump"/>
              <a:extLst>
                <a:ext uri="{FF2B5EF4-FFF2-40B4-BE49-F238E27FC236}">
                  <a16:creationId xmlns:a16="http://schemas.microsoft.com/office/drawing/2014/main" id="{06AA1B70-8896-9FEA-2395-BC0FE128E298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8" name="Rectangle 27">
              <a:hlinkClick r:id="rId37" action="ppaction://hlinksldjump"/>
              <a:extLst>
                <a:ext uri="{FF2B5EF4-FFF2-40B4-BE49-F238E27FC236}">
                  <a16:creationId xmlns:a16="http://schemas.microsoft.com/office/drawing/2014/main" id="{5AF598FF-664F-E107-6EC5-D3237733423B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9" name="Rectangle 28">
              <a:hlinkClick r:id="rId38" action="ppaction://hlinksldjump"/>
              <a:extLst>
                <a:ext uri="{FF2B5EF4-FFF2-40B4-BE49-F238E27FC236}">
                  <a16:creationId xmlns:a16="http://schemas.microsoft.com/office/drawing/2014/main" id="{72C5C029-13CE-DF2F-EC2E-188D3403A06F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0" name="Rectangle 29">
              <a:hlinkClick r:id="rId39" action="ppaction://hlinksldjump"/>
              <a:extLst>
                <a:ext uri="{FF2B5EF4-FFF2-40B4-BE49-F238E27FC236}">
                  <a16:creationId xmlns:a16="http://schemas.microsoft.com/office/drawing/2014/main" id="{F7FACBAD-AA66-0F82-D0D4-1067CA28E871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1" name="Rectangle 30">
              <a:hlinkClick r:id="rId40" action="ppaction://hlinksldjump"/>
              <a:extLst>
                <a:ext uri="{FF2B5EF4-FFF2-40B4-BE49-F238E27FC236}">
                  <a16:creationId xmlns:a16="http://schemas.microsoft.com/office/drawing/2014/main" id="{3214A96B-DFC4-1132-3394-F343028E2DB8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2" name="Rectangle 31">
              <a:hlinkClick r:id="rId41" action="ppaction://hlinksldjump"/>
              <a:extLst>
                <a:ext uri="{FF2B5EF4-FFF2-40B4-BE49-F238E27FC236}">
                  <a16:creationId xmlns:a16="http://schemas.microsoft.com/office/drawing/2014/main" id="{55524090-6477-DB15-83D3-D2354A3B74FC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3" name="Rectangle 32">
              <a:hlinkClick r:id="rId42" action="ppaction://hlinksldjump"/>
              <a:extLst>
                <a:ext uri="{FF2B5EF4-FFF2-40B4-BE49-F238E27FC236}">
                  <a16:creationId xmlns:a16="http://schemas.microsoft.com/office/drawing/2014/main" id="{FD63D709-1647-5192-99E3-59BF7D5AFFE9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4" name="Rectangle 33">
              <a:hlinkClick r:id="rId43" action="ppaction://hlinksldjump"/>
              <a:extLst>
                <a:ext uri="{FF2B5EF4-FFF2-40B4-BE49-F238E27FC236}">
                  <a16:creationId xmlns:a16="http://schemas.microsoft.com/office/drawing/2014/main" id="{E809B9F2-CC56-C750-96A0-37FE9CD79005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5" name="Rectangle 34">
              <a:hlinkClick r:id="rId44" action="ppaction://hlinksldjump"/>
              <a:extLst>
                <a:ext uri="{FF2B5EF4-FFF2-40B4-BE49-F238E27FC236}">
                  <a16:creationId xmlns:a16="http://schemas.microsoft.com/office/drawing/2014/main" id="{74A2F00B-E370-0AFE-F7D0-CFD038EC61E7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6" name="Rectangle 35">
              <a:hlinkClick r:id="rId45" action="ppaction://hlinksldjump"/>
              <a:extLst>
                <a:ext uri="{FF2B5EF4-FFF2-40B4-BE49-F238E27FC236}">
                  <a16:creationId xmlns:a16="http://schemas.microsoft.com/office/drawing/2014/main" id="{DB665843-52B1-75D5-93B3-3B2D61B2FEA6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7" name="Rectangle 36">
              <a:hlinkClick r:id="rId46" action="ppaction://hlinksldjump"/>
              <a:extLst>
                <a:ext uri="{FF2B5EF4-FFF2-40B4-BE49-F238E27FC236}">
                  <a16:creationId xmlns:a16="http://schemas.microsoft.com/office/drawing/2014/main" id="{1F0130EE-650F-C0C8-F9BD-41FD33C8712E}"/>
                </a:ext>
              </a:extLst>
            </p:cNvPr>
            <p:cNvSpPr/>
            <p:nvPr userDrawn="1"/>
          </p:nvSpPr>
          <p:spPr>
            <a:xfrm>
              <a:off x="3360210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6F0DFA9-97B5-3D39-CDEE-E9FEACCEACCB}"/>
                </a:ext>
              </a:extLst>
            </p:cNvPr>
            <p:cNvSpPr/>
            <p:nvPr userDrawn="1"/>
          </p:nvSpPr>
          <p:spPr>
            <a:xfrm>
              <a:off x="4345402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141127D-2F4F-48AF-719B-6180F4F2E01D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897981D-201A-B58C-6AE8-C078C3668FB7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C2FE1FE-6CBF-597B-79DC-BA0AE9BD13BC}"/>
                </a:ext>
              </a:extLst>
            </p:cNvPr>
            <p:cNvSpPr/>
            <p:nvPr userDrawn="1"/>
          </p:nvSpPr>
          <p:spPr>
            <a:xfrm>
              <a:off x="4180519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818DA0-2329-3118-0A98-144F08FC3445}"/>
                </a:ext>
              </a:extLst>
            </p:cNvPr>
            <p:cNvSpPr/>
            <p:nvPr userDrawn="1"/>
          </p:nvSpPr>
          <p:spPr>
            <a:xfrm>
              <a:off x="4016786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0791E6-C686-29AD-614F-31623FA4151D}"/>
                </a:ext>
              </a:extLst>
            </p:cNvPr>
            <p:cNvSpPr/>
            <p:nvPr userDrawn="1"/>
          </p:nvSpPr>
          <p:spPr>
            <a:xfrm>
              <a:off x="3854089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FE2BF7-82FB-564B-D287-F7B2E37D78E0}"/>
                </a:ext>
              </a:extLst>
            </p:cNvPr>
            <p:cNvSpPr/>
            <p:nvPr userDrawn="1"/>
          </p:nvSpPr>
          <p:spPr>
            <a:xfrm>
              <a:off x="3687995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B43A0E5-B0F8-0AF4-85C9-2DB488A32760}"/>
                </a:ext>
              </a:extLst>
            </p:cNvPr>
            <p:cNvSpPr/>
            <p:nvPr userDrawn="1"/>
          </p:nvSpPr>
          <p:spPr>
            <a:xfrm>
              <a:off x="3522922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0499FE0-4E48-8A95-55B4-2E235FB1AC99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2DA37CB-7F85-520D-9ACE-BCC4A1E7C2FE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0015EFE-DB1C-F857-9F6E-366CD6205109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E2258B1-9BE3-D712-73AC-39C30183B2A5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B03100-88CB-4DD2-1E4A-416BEF148002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B4C6326-5C14-1502-3D11-83FC5A17C462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71E610-5C41-DC84-DC1B-8FC613FEDBC3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4075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E27B-1AC4-5ACE-1B15-C251D9273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1, 2024</a:t>
            </a:r>
          </a:p>
        </p:txBody>
      </p:sp>
    </p:spTree>
    <p:extLst>
      <p:ext uri="{BB962C8B-B14F-4D97-AF65-F5344CB8AC3E}">
        <p14:creationId xmlns:p14="http://schemas.microsoft.com/office/powerpoint/2010/main" val="37931715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4F105E-F198-A204-D957-3D01FB144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2, 2024</a:t>
            </a:r>
          </a:p>
        </p:txBody>
      </p:sp>
    </p:spTree>
    <p:extLst>
      <p:ext uri="{BB962C8B-B14F-4D97-AF65-F5344CB8AC3E}">
        <p14:creationId xmlns:p14="http://schemas.microsoft.com/office/powerpoint/2010/main" val="32893621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3, 2024</a:t>
            </a:r>
          </a:p>
        </p:txBody>
      </p:sp>
    </p:spTree>
    <p:extLst>
      <p:ext uri="{BB962C8B-B14F-4D97-AF65-F5344CB8AC3E}">
        <p14:creationId xmlns:p14="http://schemas.microsoft.com/office/powerpoint/2010/main" val="84527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9FD9BC-7A8A-F3A8-8EA9-0A3A48CE22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3, 2024</a:t>
            </a:r>
          </a:p>
        </p:txBody>
      </p:sp>
    </p:spTree>
    <p:extLst>
      <p:ext uri="{BB962C8B-B14F-4D97-AF65-F5344CB8AC3E}">
        <p14:creationId xmlns:p14="http://schemas.microsoft.com/office/powerpoint/2010/main" val="6693486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4, 2024</a:t>
            </a:r>
          </a:p>
        </p:txBody>
      </p:sp>
    </p:spTree>
    <p:extLst>
      <p:ext uri="{BB962C8B-B14F-4D97-AF65-F5344CB8AC3E}">
        <p14:creationId xmlns:p14="http://schemas.microsoft.com/office/powerpoint/2010/main" val="33456213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5, 2024</a:t>
            </a:r>
          </a:p>
        </p:txBody>
      </p:sp>
    </p:spTree>
    <p:extLst>
      <p:ext uri="{BB962C8B-B14F-4D97-AF65-F5344CB8AC3E}">
        <p14:creationId xmlns:p14="http://schemas.microsoft.com/office/powerpoint/2010/main" val="38014772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6, 2024</a:t>
            </a:r>
          </a:p>
        </p:txBody>
      </p:sp>
    </p:spTree>
    <p:extLst>
      <p:ext uri="{BB962C8B-B14F-4D97-AF65-F5344CB8AC3E}">
        <p14:creationId xmlns:p14="http://schemas.microsoft.com/office/powerpoint/2010/main" val="29815540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7, 2024</a:t>
            </a:r>
          </a:p>
        </p:txBody>
      </p:sp>
    </p:spTree>
    <p:extLst>
      <p:ext uri="{BB962C8B-B14F-4D97-AF65-F5344CB8AC3E}">
        <p14:creationId xmlns:p14="http://schemas.microsoft.com/office/powerpoint/2010/main" val="38651518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8, 2024</a:t>
            </a:r>
          </a:p>
        </p:txBody>
      </p:sp>
    </p:spTree>
    <p:extLst>
      <p:ext uri="{BB962C8B-B14F-4D97-AF65-F5344CB8AC3E}">
        <p14:creationId xmlns:p14="http://schemas.microsoft.com/office/powerpoint/2010/main" val="7604648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9, 2024</a:t>
            </a:r>
          </a:p>
        </p:txBody>
      </p:sp>
    </p:spTree>
    <p:extLst>
      <p:ext uri="{BB962C8B-B14F-4D97-AF65-F5344CB8AC3E}">
        <p14:creationId xmlns:p14="http://schemas.microsoft.com/office/powerpoint/2010/main" val="7593329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10, 2024</a:t>
            </a:r>
          </a:p>
        </p:txBody>
      </p:sp>
    </p:spTree>
    <p:extLst>
      <p:ext uri="{BB962C8B-B14F-4D97-AF65-F5344CB8AC3E}">
        <p14:creationId xmlns:p14="http://schemas.microsoft.com/office/powerpoint/2010/main" val="17145983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11, 2024</a:t>
            </a:r>
          </a:p>
        </p:txBody>
      </p:sp>
    </p:spTree>
    <p:extLst>
      <p:ext uri="{BB962C8B-B14F-4D97-AF65-F5344CB8AC3E}">
        <p14:creationId xmlns:p14="http://schemas.microsoft.com/office/powerpoint/2010/main" val="24036767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12, 2024</a:t>
            </a:r>
          </a:p>
        </p:txBody>
      </p:sp>
    </p:spTree>
    <p:extLst>
      <p:ext uri="{BB962C8B-B14F-4D97-AF65-F5344CB8AC3E}">
        <p14:creationId xmlns:p14="http://schemas.microsoft.com/office/powerpoint/2010/main" val="27104655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13, 2024</a:t>
            </a:r>
          </a:p>
        </p:txBody>
      </p:sp>
    </p:spTree>
    <p:extLst>
      <p:ext uri="{BB962C8B-B14F-4D97-AF65-F5344CB8AC3E}">
        <p14:creationId xmlns:p14="http://schemas.microsoft.com/office/powerpoint/2010/main" val="98607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BF5AC6-8041-8341-1B15-11A3EAD3B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4, 2024</a:t>
            </a:r>
          </a:p>
        </p:txBody>
      </p:sp>
    </p:spTree>
    <p:extLst>
      <p:ext uri="{BB962C8B-B14F-4D97-AF65-F5344CB8AC3E}">
        <p14:creationId xmlns:p14="http://schemas.microsoft.com/office/powerpoint/2010/main" val="22534835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14, 2024</a:t>
            </a:r>
          </a:p>
        </p:txBody>
      </p:sp>
    </p:spTree>
    <p:extLst>
      <p:ext uri="{BB962C8B-B14F-4D97-AF65-F5344CB8AC3E}">
        <p14:creationId xmlns:p14="http://schemas.microsoft.com/office/powerpoint/2010/main" val="38041203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15, 2024</a:t>
            </a:r>
          </a:p>
        </p:txBody>
      </p:sp>
    </p:spTree>
    <p:extLst>
      <p:ext uri="{BB962C8B-B14F-4D97-AF65-F5344CB8AC3E}">
        <p14:creationId xmlns:p14="http://schemas.microsoft.com/office/powerpoint/2010/main" val="11869298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16, 2024</a:t>
            </a:r>
          </a:p>
        </p:txBody>
      </p:sp>
    </p:spTree>
    <p:extLst>
      <p:ext uri="{BB962C8B-B14F-4D97-AF65-F5344CB8AC3E}">
        <p14:creationId xmlns:p14="http://schemas.microsoft.com/office/powerpoint/2010/main" val="42873916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17, 2024</a:t>
            </a:r>
          </a:p>
        </p:txBody>
      </p:sp>
    </p:spTree>
    <p:extLst>
      <p:ext uri="{BB962C8B-B14F-4D97-AF65-F5344CB8AC3E}">
        <p14:creationId xmlns:p14="http://schemas.microsoft.com/office/powerpoint/2010/main" val="20597366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18, 2024</a:t>
            </a:r>
          </a:p>
        </p:txBody>
      </p:sp>
    </p:spTree>
    <p:extLst>
      <p:ext uri="{BB962C8B-B14F-4D97-AF65-F5344CB8AC3E}">
        <p14:creationId xmlns:p14="http://schemas.microsoft.com/office/powerpoint/2010/main" val="6003259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19, 2024</a:t>
            </a:r>
          </a:p>
        </p:txBody>
      </p:sp>
    </p:spTree>
    <p:extLst>
      <p:ext uri="{BB962C8B-B14F-4D97-AF65-F5344CB8AC3E}">
        <p14:creationId xmlns:p14="http://schemas.microsoft.com/office/powerpoint/2010/main" val="36167253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20, 2024</a:t>
            </a:r>
          </a:p>
        </p:txBody>
      </p:sp>
    </p:spTree>
    <p:extLst>
      <p:ext uri="{BB962C8B-B14F-4D97-AF65-F5344CB8AC3E}">
        <p14:creationId xmlns:p14="http://schemas.microsoft.com/office/powerpoint/2010/main" val="20711123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21, 2024</a:t>
            </a:r>
          </a:p>
        </p:txBody>
      </p:sp>
    </p:spTree>
    <p:extLst>
      <p:ext uri="{BB962C8B-B14F-4D97-AF65-F5344CB8AC3E}">
        <p14:creationId xmlns:p14="http://schemas.microsoft.com/office/powerpoint/2010/main" val="27915181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22, 2024</a:t>
            </a:r>
          </a:p>
        </p:txBody>
      </p:sp>
      <p:pic>
        <p:nvPicPr>
          <p:cNvPr id="2" name="Graphic 1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5EFDE11-29F9-58DE-D0CD-383A4C0F1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567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23, 2024</a:t>
            </a:r>
          </a:p>
        </p:txBody>
      </p:sp>
    </p:spTree>
    <p:extLst>
      <p:ext uri="{BB962C8B-B14F-4D97-AF65-F5344CB8AC3E}">
        <p14:creationId xmlns:p14="http://schemas.microsoft.com/office/powerpoint/2010/main" val="268508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2BF62-7FF3-CE6C-BC2B-A625A26D6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5, 2024</a:t>
            </a:r>
          </a:p>
        </p:txBody>
      </p:sp>
    </p:spTree>
    <p:extLst>
      <p:ext uri="{BB962C8B-B14F-4D97-AF65-F5344CB8AC3E}">
        <p14:creationId xmlns:p14="http://schemas.microsoft.com/office/powerpoint/2010/main" val="27496047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24, 2024</a:t>
            </a:r>
          </a:p>
        </p:txBody>
      </p:sp>
    </p:spTree>
    <p:extLst>
      <p:ext uri="{BB962C8B-B14F-4D97-AF65-F5344CB8AC3E}">
        <p14:creationId xmlns:p14="http://schemas.microsoft.com/office/powerpoint/2010/main" val="16039522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25, 2024</a:t>
            </a:r>
          </a:p>
        </p:txBody>
      </p:sp>
    </p:spTree>
    <p:extLst>
      <p:ext uri="{BB962C8B-B14F-4D97-AF65-F5344CB8AC3E}">
        <p14:creationId xmlns:p14="http://schemas.microsoft.com/office/powerpoint/2010/main" val="4207317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26, 2024</a:t>
            </a:r>
          </a:p>
        </p:txBody>
      </p:sp>
    </p:spTree>
    <p:extLst>
      <p:ext uri="{BB962C8B-B14F-4D97-AF65-F5344CB8AC3E}">
        <p14:creationId xmlns:p14="http://schemas.microsoft.com/office/powerpoint/2010/main" val="27600937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27, 2024</a:t>
            </a:r>
          </a:p>
        </p:txBody>
      </p:sp>
    </p:spTree>
    <p:extLst>
      <p:ext uri="{BB962C8B-B14F-4D97-AF65-F5344CB8AC3E}">
        <p14:creationId xmlns:p14="http://schemas.microsoft.com/office/powerpoint/2010/main" val="15249839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28, 2024</a:t>
            </a:r>
          </a:p>
        </p:txBody>
      </p:sp>
    </p:spTree>
    <p:extLst>
      <p:ext uri="{BB962C8B-B14F-4D97-AF65-F5344CB8AC3E}">
        <p14:creationId xmlns:p14="http://schemas.microsoft.com/office/powerpoint/2010/main" val="22101995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29, 2024</a:t>
            </a:r>
          </a:p>
        </p:txBody>
      </p:sp>
    </p:spTree>
    <p:extLst>
      <p:ext uri="{BB962C8B-B14F-4D97-AF65-F5344CB8AC3E}">
        <p14:creationId xmlns:p14="http://schemas.microsoft.com/office/powerpoint/2010/main" val="138025224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1D88AC-92F3-BD49-2E6B-FE3261012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30, 2024</a:t>
            </a:r>
          </a:p>
        </p:txBody>
      </p:sp>
    </p:spTree>
    <p:extLst>
      <p:ext uri="{BB962C8B-B14F-4D97-AF65-F5344CB8AC3E}">
        <p14:creationId xmlns:p14="http://schemas.microsoft.com/office/powerpoint/2010/main" val="33041993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6E5F0-5BCC-F9B0-942A-77FAD06DD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31, 2024</a:t>
            </a:r>
          </a:p>
        </p:txBody>
      </p:sp>
    </p:spTree>
    <p:extLst>
      <p:ext uri="{BB962C8B-B14F-4D97-AF65-F5344CB8AC3E}">
        <p14:creationId xmlns:p14="http://schemas.microsoft.com/office/powerpoint/2010/main" val="8750710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7039-F5DE-EDA7-F6DE-EE67C71D4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April 2024</a:t>
            </a:r>
          </a:p>
        </p:txBody>
      </p:sp>
      <p:sp>
        <p:nvSpPr>
          <p:cNvPr id="89" name="Round Same Side Corner Rectangle 88">
            <a:hlinkClick r:id="rId2" action="ppaction://hlinksldjump"/>
            <a:extLst>
              <a:ext uri="{FF2B5EF4-FFF2-40B4-BE49-F238E27FC236}">
                <a16:creationId xmlns:a16="http://schemas.microsoft.com/office/drawing/2014/main" id="{F4242D9B-64DB-86E1-DE92-3ED80BFA6D92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90" name="Round Same Side Corner Rectangle 89">
            <a:hlinkClick r:id="rId3" action="ppaction://hlinksldjump"/>
            <a:extLst>
              <a:ext uri="{FF2B5EF4-FFF2-40B4-BE49-F238E27FC236}">
                <a16:creationId xmlns:a16="http://schemas.microsoft.com/office/drawing/2014/main" id="{33382632-D41D-AB00-6070-B3966E67070F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91" name="Round Same Side Corner Rectangle 90">
            <a:hlinkClick r:id="rId4" action="ppaction://hlinksldjump"/>
            <a:extLst>
              <a:ext uri="{FF2B5EF4-FFF2-40B4-BE49-F238E27FC236}">
                <a16:creationId xmlns:a16="http://schemas.microsoft.com/office/drawing/2014/main" id="{A9D3AE44-D50F-7659-EF2E-90B5D0720144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92" name="Round Same Side Corner Rectangle 91">
            <a:hlinkClick r:id="rId5" action="ppaction://hlinksldjump"/>
            <a:extLst>
              <a:ext uri="{FF2B5EF4-FFF2-40B4-BE49-F238E27FC236}">
                <a16:creationId xmlns:a16="http://schemas.microsoft.com/office/drawing/2014/main" id="{61DA83BA-4E84-80C7-D880-9BCF344BCB20}"/>
              </a:ext>
            </a:extLst>
          </p:cNvPr>
          <p:cNvSpPr/>
          <p:nvPr/>
        </p:nvSpPr>
        <p:spPr>
          <a:xfrm rot="5400000">
            <a:off x="4430491" y="1669070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3" name="Round Same Side Corner Rectangle 92">
            <a:hlinkClick r:id="rId6" action="ppaction://hlinksldjump"/>
            <a:extLst>
              <a:ext uri="{FF2B5EF4-FFF2-40B4-BE49-F238E27FC236}">
                <a16:creationId xmlns:a16="http://schemas.microsoft.com/office/drawing/2014/main" id="{40857D3C-F5F5-98F5-D6BC-35912E04B005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94" name="Round Same Side Corner Rectangle 93">
            <a:hlinkClick r:id="rId7" action="ppaction://hlinksldjump"/>
            <a:extLst>
              <a:ext uri="{FF2B5EF4-FFF2-40B4-BE49-F238E27FC236}">
                <a16:creationId xmlns:a16="http://schemas.microsoft.com/office/drawing/2014/main" id="{47F5FEBC-EFBC-C4EB-168E-255E8A59C37F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95" name="Round Same Side Corner Rectangle 94">
            <a:hlinkClick r:id="rId8" action="ppaction://hlinksldjump"/>
            <a:extLst>
              <a:ext uri="{FF2B5EF4-FFF2-40B4-BE49-F238E27FC236}">
                <a16:creationId xmlns:a16="http://schemas.microsoft.com/office/drawing/2014/main" id="{1AEB1C5A-D28A-0CE9-FB5A-F304021EDDB1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96" name="Round Same Side Corner Rectangle 95">
            <a:hlinkClick r:id="rId9" action="ppaction://hlinksldjump"/>
            <a:extLst>
              <a:ext uri="{FF2B5EF4-FFF2-40B4-BE49-F238E27FC236}">
                <a16:creationId xmlns:a16="http://schemas.microsoft.com/office/drawing/2014/main" id="{C152EB29-6F5A-23C6-5C5F-A6DBCADBAE00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97" name="Round Same Side Corner Rectangle 96">
            <a:hlinkClick r:id="rId10" action="ppaction://hlinksldjump"/>
            <a:extLst>
              <a:ext uri="{FF2B5EF4-FFF2-40B4-BE49-F238E27FC236}">
                <a16:creationId xmlns:a16="http://schemas.microsoft.com/office/drawing/2014/main" id="{7CC1556F-F42A-932F-3107-192CC2C40D3F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98" name="Round Same Side Corner Rectangle 97">
            <a:hlinkClick r:id="rId11" action="ppaction://hlinksldjump"/>
            <a:extLst>
              <a:ext uri="{FF2B5EF4-FFF2-40B4-BE49-F238E27FC236}">
                <a16:creationId xmlns:a16="http://schemas.microsoft.com/office/drawing/2014/main" id="{E56B5B85-E038-BCCF-C1C1-6866DAC5EFA6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99" name="Round Same Side Corner Rectangle 98">
            <a:hlinkClick r:id="rId12" action="ppaction://hlinksldjump"/>
            <a:extLst>
              <a:ext uri="{FF2B5EF4-FFF2-40B4-BE49-F238E27FC236}">
                <a16:creationId xmlns:a16="http://schemas.microsoft.com/office/drawing/2014/main" id="{A105A525-C9E8-D908-68E1-441245004EBC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00" name="Round Same Side Corner Rectangle 99">
            <a:hlinkClick r:id="rId13" action="ppaction://hlinksldjump"/>
            <a:extLst>
              <a:ext uri="{FF2B5EF4-FFF2-40B4-BE49-F238E27FC236}">
                <a16:creationId xmlns:a16="http://schemas.microsoft.com/office/drawing/2014/main" id="{744BF118-4E51-74FA-0017-584D3957D82C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01" name="Round Same Side Corner Rectangle 100">
            <a:hlinkClick r:id="rId14" action="ppaction://hlinksldjump"/>
            <a:extLst>
              <a:ext uri="{FF2B5EF4-FFF2-40B4-BE49-F238E27FC236}">
                <a16:creationId xmlns:a16="http://schemas.microsoft.com/office/drawing/2014/main" id="{AA5D290C-E22B-887A-9EDA-45E4DDF86D59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EA20B9-9E08-C645-E0D9-FBC309285C6B}"/>
              </a:ext>
            </a:extLst>
          </p:cNvPr>
          <p:cNvGrpSpPr/>
          <p:nvPr/>
        </p:nvGrpSpPr>
        <p:grpSpPr>
          <a:xfrm>
            <a:off x="3360210" y="369282"/>
            <a:ext cx="1129960" cy="885379"/>
            <a:chOff x="3360210" y="369282"/>
            <a:chExt cx="1129960" cy="8853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D7F649-C07C-6046-89E4-17F231D38A2B}"/>
                </a:ext>
              </a:extLst>
            </p:cNvPr>
            <p:cNvSpPr/>
            <p:nvPr userDrawn="1"/>
          </p:nvSpPr>
          <p:spPr>
            <a:xfrm>
              <a:off x="3360210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B466FB-0EFF-5696-FF81-E4711AD29C29}"/>
                </a:ext>
              </a:extLst>
            </p:cNvPr>
            <p:cNvSpPr/>
            <p:nvPr userDrawn="1"/>
          </p:nvSpPr>
          <p:spPr>
            <a:xfrm>
              <a:off x="3854089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2D9806-0E68-F8C0-F8B5-B6A69A3D298F}"/>
                </a:ext>
              </a:extLst>
            </p:cNvPr>
            <p:cNvSpPr/>
            <p:nvPr userDrawn="1"/>
          </p:nvSpPr>
          <p:spPr>
            <a:xfrm>
              <a:off x="4016786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C2979E-A8BE-F8A4-DE44-15E8F390FA84}"/>
                </a:ext>
              </a:extLst>
            </p:cNvPr>
            <p:cNvSpPr/>
            <p:nvPr userDrawn="1"/>
          </p:nvSpPr>
          <p:spPr>
            <a:xfrm>
              <a:off x="4180519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3ED662-9DC2-8F1D-B540-B10C50A291B3}"/>
                </a:ext>
              </a:extLst>
            </p:cNvPr>
            <p:cNvSpPr/>
            <p:nvPr userDrawn="1"/>
          </p:nvSpPr>
          <p:spPr>
            <a:xfrm>
              <a:off x="4345402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hlinkClick r:id="rId15" action="ppaction://hlinksldjump"/>
              <a:extLst>
                <a:ext uri="{FF2B5EF4-FFF2-40B4-BE49-F238E27FC236}">
                  <a16:creationId xmlns:a16="http://schemas.microsoft.com/office/drawing/2014/main" id="{AFE40D89-CC70-2BC8-C647-AD0F2952FA22}"/>
                </a:ext>
              </a:extLst>
            </p:cNvPr>
            <p:cNvSpPr/>
            <p:nvPr userDrawn="1"/>
          </p:nvSpPr>
          <p:spPr>
            <a:xfrm>
              <a:off x="3522922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hlinkClick r:id="rId16" action="ppaction://hlinksldjump"/>
              <a:extLst>
                <a:ext uri="{FF2B5EF4-FFF2-40B4-BE49-F238E27FC236}">
                  <a16:creationId xmlns:a16="http://schemas.microsoft.com/office/drawing/2014/main" id="{5ECC1F56-1908-D876-1DA0-305BD09CB2E0}"/>
                </a:ext>
              </a:extLst>
            </p:cNvPr>
            <p:cNvSpPr/>
            <p:nvPr userDrawn="1"/>
          </p:nvSpPr>
          <p:spPr>
            <a:xfrm>
              <a:off x="3687995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>
              <a:hlinkClick r:id="rId17" action="ppaction://hlinksldjump"/>
              <a:extLst>
                <a:ext uri="{FF2B5EF4-FFF2-40B4-BE49-F238E27FC236}">
                  <a16:creationId xmlns:a16="http://schemas.microsoft.com/office/drawing/2014/main" id="{81AEDB74-2828-223E-11E1-C284D93EF38D}"/>
                </a:ext>
              </a:extLst>
            </p:cNvPr>
            <p:cNvSpPr/>
            <p:nvPr userDrawn="1"/>
          </p:nvSpPr>
          <p:spPr>
            <a:xfrm>
              <a:off x="3854089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ectangle 11">
              <a:hlinkClick r:id="rId18" action="ppaction://hlinksldjump"/>
              <a:extLst>
                <a:ext uri="{FF2B5EF4-FFF2-40B4-BE49-F238E27FC236}">
                  <a16:creationId xmlns:a16="http://schemas.microsoft.com/office/drawing/2014/main" id="{6DB055D5-9813-EE7A-75AD-2AC933EC377E}"/>
                </a:ext>
              </a:extLst>
            </p:cNvPr>
            <p:cNvSpPr/>
            <p:nvPr userDrawn="1"/>
          </p:nvSpPr>
          <p:spPr>
            <a:xfrm>
              <a:off x="4016786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" name="Rectangle 12">
              <a:hlinkClick r:id="rId19" action="ppaction://hlinksldjump"/>
              <a:extLst>
                <a:ext uri="{FF2B5EF4-FFF2-40B4-BE49-F238E27FC236}">
                  <a16:creationId xmlns:a16="http://schemas.microsoft.com/office/drawing/2014/main" id="{0CF21864-D3B1-50F0-8488-8B05133D38D7}"/>
                </a:ext>
              </a:extLst>
            </p:cNvPr>
            <p:cNvSpPr/>
            <p:nvPr userDrawn="1"/>
          </p:nvSpPr>
          <p:spPr>
            <a:xfrm>
              <a:off x="4180519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Rectangle 13">
              <a:hlinkClick r:id="rId20" action="ppaction://hlinksldjump"/>
              <a:extLst>
                <a:ext uri="{FF2B5EF4-FFF2-40B4-BE49-F238E27FC236}">
                  <a16:creationId xmlns:a16="http://schemas.microsoft.com/office/drawing/2014/main" id="{543BCE18-68BE-6297-DF65-6B95D76AEA4E}"/>
                </a:ext>
              </a:extLst>
            </p:cNvPr>
            <p:cNvSpPr/>
            <p:nvPr userDrawn="1"/>
          </p:nvSpPr>
          <p:spPr>
            <a:xfrm>
              <a:off x="4345402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" name="Rectangle 14">
              <a:hlinkClick r:id="rId21" action="ppaction://hlinksldjump"/>
              <a:extLst>
                <a:ext uri="{FF2B5EF4-FFF2-40B4-BE49-F238E27FC236}">
                  <a16:creationId xmlns:a16="http://schemas.microsoft.com/office/drawing/2014/main" id="{51EC6A8D-AF84-0484-13EB-AB049D67D92C}"/>
                </a:ext>
              </a:extLst>
            </p:cNvPr>
            <p:cNvSpPr/>
            <p:nvPr userDrawn="1"/>
          </p:nvSpPr>
          <p:spPr>
            <a:xfrm>
              <a:off x="3360210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" name="Rectangle 15">
              <a:hlinkClick r:id="rId22" action="ppaction://hlinksldjump"/>
              <a:extLst>
                <a:ext uri="{FF2B5EF4-FFF2-40B4-BE49-F238E27FC236}">
                  <a16:creationId xmlns:a16="http://schemas.microsoft.com/office/drawing/2014/main" id="{18485E5C-FF33-B7D0-9BB2-340265866045}"/>
                </a:ext>
              </a:extLst>
            </p:cNvPr>
            <p:cNvSpPr/>
            <p:nvPr userDrawn="1"/>
          </p:nvSpPr>
          <p:spPr>
            <a:xfrm>
              <a:off x="3522922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" name="Rectangle 16">
              <a:hlinkClick r:id="rId23" action="ppaction://hlinksldjump"/>
              <a:extLst>
                <a:ext uri="{FF2B5EF4-FFF2-40B4-BE49-F238E27FC236}">
                  <a16:creationId xmlns:a16="http://schemas.microsoft.com/office/drawing/2014/main" id="{3EB0C765-47E6-D0CB-BB9B-B08A3FC9CAE1}"/>
                </a:ext>
              </a:extLst>
            </p:cNvPr>
            <p:cNvSpPr/>
            <p:nvPr userDrawn="1"/>
          </p:nvSpPr>
          <p:spPr>
            <a:xfrm>
              <a:off x="3687995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8" name="Rectangle 17">
              <a:hlinkClick r:id="rId24" action="ppaction://hlinksldjump"/>
              <a:extLst>
                <a:ext uri="{FF2B5EF4-FFF2-40B4-BE49-F238E27FC236}">
                  <a16:creationId xmlns:a16="http://schemas.microsoft.com/office/drawing/2014/main" id="{87A68001-00B1-0231-A75B-9B5864345E47}"/>
                </a:ext>
              </a:extLst>
            </p:cNvPr>
            <p:cNvSpPr/>
            <p:nvPr userDrawn="1"/>
          </p:nvSpPr>
          <p:spPr>
            <a:xfrm>
              <a:off x="3854089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9" name="Rectangle 18">
              <a:hlinkClick r:id="rId25" action="ppaction://hlinksldjump"/>
              <a:extLst>
                <a:ext uri="{FF2B5EF4-FFF2-40B4-BE49-F238E27FC236}">
                  <a16:creationId xmlns:a16="http://schemas.microsoft.com/office/drawing/2014/main" id="{89580C0B-4709-99FA-9A39-2403C186579A}"/>
                </a:ext>
              </a:extLst>
            </p:cNvPr>
            <p:cNvSpPr/>
            <p:nvPr userDrawn="1"/>
          </p:nvSpPr>
          <p:spPr>
            <a:xfrm>
              <a:off x="4016786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0" name="Rectangle 19">
              <a:hlinkClick r:id="rId26" action="ppaction://hlinksldjump"/>
              <a:extLst>
                <a:ext uri="{FF2B5EF4-FFF2-40B4-BE49-F238E27FC236}">
                  <a16:creationId xmlns:a16="http://schemas.microsoft.com/office/drawing/2014/main" id="{6518ECF5-E2C7-83A1-5BE1-3E2CD46C9EE7}"/>
                </a:ext>
              </a:extLst>
            </p:cNvPr>
            <p:cNvSpPr/>
            <p:nvPr userDrawn="1"/>
          </p:nvSpPr>
          <p:spPr>
            <a:xfrm>
              <a:off x="4180519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1" name="Rectangle 20">
              <a:hlinkClick r:id="rId27" action="ppaction://hlinksldjump"/>
              <a:extLst>
                <a:ext uri="{FF2B5EF4-FFF2-40B4-BE49-F238E27FC236}">
                  <a16:creationId xmlns:a16="http://schemas.microsoft.com/office/drawing/2014/main" id="{451B6C52-BB67-4EB8-5A0F-0EFDB3011004}"/>
                </a:ext>
              </a:extLst>
            </p:cNvPr>
            <p:cNvSpPr/>
            <p:nvPr userDrawn="1"/>
          </p:nvSpPr>
          <p:spPr>
            <a:xfrm>
              <a:off x="4345402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2" name="Rectangle 21">
              <a:hlinkClick r:id="rId28" action="ppaction://hlinksldjump"/>
              <a:extLst>
                <a:ext uri="{FF2B5EF4-FFF2-40B4-BE49-F238E27FC236}">
                  <a16:creationId xmlns:a16="http://schemas.microsoft.com/office/drawing/2014/main" id="{525F9429-E0A9-BA71-4997-147E191EB552}"/>
                </a:ext>
              </a:extLst>
            </p:cNvPr>
            <p:cNvSpPr/>
            <p:nvPr userDrawn="1"/>
          </p:nvSpPr>
          <p:spPr>
            <a:xfrm>
              <a:off x="3360210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3" name="Rectangle 22">
              <a:hlinkClick r:id="rId29" action="ppaction://hlinksldjump"/>
              <a:extLst>
                <a:ext uri="{FF2B5EF4-FFF2-40B4-BE49-F238E27FC236}">
                  <a16:creationId xmlns:a16="http://schemas.microsoft.com/office/drawing/2014/main" id="{DD7DA247-9EF0-770B-2481-F31AF494D893}"/>
                </a:ext>
              </a:extLst>
            </p:cNvPr>
            <p:cNvSpPr/>
            <p:nvPr userDrawn="1"/>
          </p:nvSpPr>
          <p:spPr>
            <a:xfrm>
              <a:off x="3522922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4" name="Rectangle 23">
              <a:hlinkClick r:id="rId30" action="ppaction://hlinksldjump"/>
              <a:extLst>
                <a:ext uri="{FF2B5EF4-FFF2-40B4-BE49-F238E27FC236}">
                  <a16:creationId xmlns:a16="http://schemas.microsoft.com/office/drawing/2014/main" id="{551CBBAE-78DE-B106-36FD-4999EB009015}"/>
                </a:ext>
              </a:extLst>
            </p:cNvPr>
            <p:cNvSpPr/>
            <p:nvPr userDrawn="1"/>
          </p:nvSpPr>
          <p:spPr>
            <a:xfrm>
              <a:off x="3687995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" name="Rectangle 24">
              <a:hlinkClick r:id="rId31" action="ppaction://hlinksldjump"/>
              <a:extLst>
                <a:ext uri="{FF2B5EF4-FFF2-40B4-BE49-F238E27FC236}">
                  <a16:creationId xmlns:a16="http://schemas.microsoft.com/office/drawing/2014/main" id="{597B201D-55E1-5839-D447-D0C0FEB55030}"/>
                </a:ext>
              </a:extLst>
            </p:cNvPr>
            <p:cNvSpPr/>
            <p:nvPr userDrawn="1"/>
          </p:nvSpPr>
          <p:spPr>
            <a:xfrm>
              <a:off x="3854089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6" name="Rectangle 25">
              <a:hlinkClick r:id="rId32" action="ppaction://hlinksldjump"/>
              <a:extLst>
                <a:ext uri="{FF2B5EF4-FFF2-40B4-BE49-F238E27FC236}">
                  <a16:creationId xmlns:a16="http://schemas.microsoft.com/office/drawing/2014/main" id="{65D41D55-402E-16B4-0710-460F72A43DF3}"/>
                </a:ext>
              </a:extLst>
            </p:cNvPr>
            <p:cNvSpPr/>
            <p:nvPr userDrawn="1"/>
          </p:nvSpPr>
          <p:spPr>
            <a:xfrm>
              <a:off x="4016786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7" name="Rectangle 26">
              <a:hlinkClick r:id="rId33" action="ppaction://hlinksldjump"/>
              <a:extLst>
                <a:ext uri="{FF2B5EF4-FFF2-40B4-BE49-F238E27FC236}">
                  <a16:creationId xmlns:a16="http://schemas.microsoft.com/office/drawing/2014/main" id="{CBE8FDB8-647C-6AFB-01C3-7187EA44A81E}"/>
                </a:ext>
              </a:extLst>
            </p:cNvPr>
            <p:cNvSpPr/>
            <p:nvPr userDrawn="1"/>
          </p:nvSpPr>
          <p:spPr>
            <a:xfrm>
              <a:off x="4180519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8" name="Rectangle 27">
              <a:hlinkClick r:id="rId34" action="ppaction://hlinksldjump"/>
              <a:extLst>
                <a:ext uri="{FF2B5EF4-FFF2-40B4-BE49-F238E27FC236}">
                  <a16:creationId xmlns:a16="http://schemas.microsoft.com/office/drawing/2014/main" id="{744982FF-9D26-ADA2-4C18-3AAF9D5735EF}"/>
                </a:ext>
              </a:extLst>
            </p:cNvPr>
            <p:cNvSpPr/>
            <p:nvPr userDrawn="1"/>
          </p:nvSpPr>
          <p:spPr>
            <a:xfrm>
              <a:off x="4345402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9" name="Rectangle 28">
              <a:hlinkClick r:id="rId35" action="ppaction://hlinksldjump"/>
              <a:extLst>
                <a:ext uri="{FF2B5EF4-FFF2-40B4-BE49-F238E27FC236}">
                  <a16:creationId xmlns:a16="http://schemas.microsoft.com/office/drawing/2014/main" id="{FC5BE88F-F790-773A-3398-67A2A3B7E474}"/>
                </a:ext>
              </a:extLst>
            </p:cNvPr>
            <p:cNvSpPr/>
            <p:nvPr userDrawn="1"/>
          </p:nvSpPr>
          <p:spPr>
            <a:xfrm>
              <a:off x="3360210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0" name="Rectangle 29">
              <a:hlinkClick r:id="rId36" action="ppaction://hlinksldjump"/>
              <a:extLst>
                <a:ext uri="{FF2B5EF4-FFF2-40B4-BE49-F238E27FC236}">
                  <a16:creationId xmlns:a16="http://schemas.microsoft.com/office/drawing/2014/main" id="{F6FFEF7C-7A52-FE2A-E968-F04B4C4DE458}"/>
                </a:ext>
              </a:extLst>
            </p:cNvPr>
            <p:cNvSpPr/>
            <p:nvPr userDrawn="1"/>
          </p:nvSpPr>
          <p:spPr>
            <a:xfrm>
              <a:off x="3522922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1" name="Rectangle 30">
              <a:hlinkClick r:id="rId37" action="ppaction://hlinksldjump"/>
              <a:extLst>
                <a:ext uri="{FF2B5EF4-FFF2-40B4-BE49-F238E27FC236}">
                  <a16:creationId xmlns:a16="http://schemas.microsoft.com/office/drawing/2014/main" id="{CBAFCEB8-8271-19DF-0776-E636846BAE4C}"/>
                </a:ext>
              </a:extLst>
            </p:cNvPr>
            <p:cNvSpPr/>
            <p:nvPr userDrawn="1"/>
          </p:nvSpPr>
          <p:spPr>
            <a:xfrm>
              <a:off x="3687995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2" name="Rectangle 31">
              <a:hlinkClick r:id="rId38" action="ppaction://hlinksldjump"/>
              <a:extLst>
                <a:ext uri="{FF2B5EF4-FFF2-40B4-BE49-F238E27FC236}">
                  <a16:creationId xmlns:a16="http://schemas.microsoft.com/office/drawing/2014/main" id="{09359454-5453-6799-6D34-D0DAB3BA3A19}"/>
                </a:ext>
              </a:extLst>
            </p:cNvPr>
            <p:cNvSpPr/>
            <p:nvPr userDrawn="1"/>
          </p:nvSpPr>
          <p:spPr>
            <a:xfrm>
              <a:off x="3854089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3" name="Rectangle 32">
              <a:hlinkClick r:id="rId39" action="ppaction://hlinksldjump"/>
              <a:extLst>
                <a:ext uri="{FF2B5EF4-FFF2-40B4-BE49-F238E27FC236}">
                  <a16:creationId xmlns:a16="http://schemas.microsoft.com/office/drawing/2014/main" id="{E8FEB613-335B-76BF-020E-016A32833F6A}"/>
                </a:ext>
              </a:extLst>
            </p:cNvPr>
            <p:cNvSpPr/>
            <p:nvPr userDrawn="1"/>
          </p:nvSpPr>
          <p:spPr>
            <a:xfrm>
              <a:off x="4016786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4" name="Rectangle 33">
              <a:hlinkClick r:id="rId40" action="ppaction://hlinksldjump"/>
              <a:extLst>
                <a:ext uri="{FF2B5EF4-FFF2-40B4-BE49-F238E27FC236}">
                  <a16:creationId xmlns:a16="http://schemas.microsoft.com/office/drawing/2014/main" id="{D5BBF197-CACD-E15A-0CFA-EA3F9A5BF7E2}"/>
                </a:ext>
              </a:extLst>
            </p:cNvPr>
            <p:cNvSpPr/>
            <p:nvPr userDrawn="1"/>
          </p:nvSpPr>
          <p:spPr>
            <a:xfrm>
              <a:off x="4180519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5" name="Rectangle 34">
              <a:hlinkClick r:id="rId41" action="ppaction://hlinksldjump"/>
              <a:extLst>
                <a:ext uri="{FF2B5EF4-FFF2-40B4-BE49-F238E27FC236}">
                  <a16:creationId xmlns:a16="http://schemas.microsoft.com/office/drawing/2014/main" id="{1DD71F03-FE77-4F11-CE97-1123FA391604}"/>
                </a:ext>
              </a:extLst>
            </p:cNvPr>
            <p:cNvSpPr/>
            <p:nvPr userDrawn="1"/>
          </p:nvSpPr>
          <p:spPr>
            <a:xfrm>
              <a:off x="4345402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6" name="Rectangle 35">
              <a:hlinkClick r:id="rId42" action="ppaction://hlinksldjump"/>
              <a:extLst>
                <a:ext uri="{FF2B5EF4-FFF2-40B4-BE49-F238E27FC236}">
                  <a16:creationId xmlns:a16="http://schemas.microsoft.com/office/drawing/2014/main" id="{E070A10A-1660-4C6C-BF4B-F1E502653E9B}"/>
                </a:ext>
              </a:extLst>
            </p:cNvPr>
            <p:cNvSpPr/>
            <p:nvPr userDrawn="1"/>
          </p:nvSpPr>
          <p:spPr>
            <a:xfrm>
              <a:off x="3360210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7" name="Rectangle 36">
              <a:hlinkClick r:id="rId43" action="ppaction://hlinksldjump"/>
              <a:extLst>
                <a:ext uri="{FF2B5EF4-FFF2-40B4-BE49-F238E27FC236}">
                  <a16:creationId xmlns:a16="http://schemas.microsoft.com/office/drawing/2014/main" id="{DE047C50-CF44-AB42-EBE3-0AEB2C7AECBE}"/>
                </a:ext>
              </a:extLst>
            </p:cNvPr>
            <p:cNvSpPr/>
            <p:nvPr userDrawn="1"/>
          </p:nvSpPr>
          <p:spPr>
            <a:xfrm>
              <a:off x="3522922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8" name="Rectangle 37">
              <a:hlinkClick r:id="rId44" action="ppaction://hlinksldjump"/>
              <a:extLst>
                <a:ext uri="{FF2B5EF4-FFF2-40B4-BE49-F238E27FC236}">
                  <a16:creationId xmlns:a16="http://schemas.microsoft.com/office/drawing/2014/main" id="{F1EB0DAD-9419-A1C0-70FD-D6051BF81059}"/>
                </a:ext>
              </a:extLst>
            </p:cNvPr>
            <p:cNvSpPr/>
            <p:nvPr userDrawn="1"/>
          </p:nvSpPr>
          <p:spPr>
            <a:xfrm>
              <a:off x="3687995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D79739A-9301-41C4-BF6E-F0C20EFAC20D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5D9B407-A00C-21DD-6D0A-5CB5BFE6236F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03AA695-988C-3591-D964-3AE797C8A649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501293E-67BA-4AB0-3947-164CBFA9CEE9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FCDC353-EF81-656E-5066-CCB6CC0B2B72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856C626-06CD-F889-5184-D042D6DDE85B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952E3FF-23DD-9793-30C8-0B91F692938E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8261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1, 2024</a:t>
            </a:r>
          </a:p>
        </p:txBody>
      </p:sp>
    </p:spTree>
    <p:extLst>
      <p:ext uri="{BB962C8B-B14F-4D97-AF65-F5344CB8AC3E}">
        <p14:creationId xmlns:p14="http://schemas.microsoft.com/office/powerpoint/2010/main" val="34079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381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381</vt:i4>
      </vt:variant>
    </vt:vector>
  </HeadingPairs>
  <TitlesOfParts>
    <vt:vector size="38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Tomasi</dc:creator>
  <cp:revision>1</cp:revision>
  <cp:lastPrinted>2023-01-27T16:31:53Z</cp:lastPrinted>
  <dcterms:created xsi:type="dcterms:W3CDTF">2023-01-27T16:07:18Z</dcterms:created>
  <dcterms:modified xsi:type="dcterms:W3CDTF">2023-04-11T18:33:04Z</dcterms:modified>
</cp:coreProperties>
</file>